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75" r:id="rId4"/>
    <p:sldId id="294" r:id="rId5"/>
    <p:sldId id="283" r:id="rId6"/>
    <p:sldId id="259" r:id="rId7"/>
    <p:sldId id="260" r:id="rId8"/>
    <p:sldId id="261" r:id="rId9"/>
    <p:sldId id="288" r:id="rId10"/>
    <p:sldId id="289" r:id="rId11"/>
    <p:sldId id="286" r:id="rId12"/>
    <p:sldId id="290" r:id="rId13"/>
    <p:sldId id="287" r:id="rId14"/>
    <p:sldId id="274" r:id="rId15"/>
    <p:sldId id="268" r:id="rId16"/>
    <p:sldId id="271" r:id="rId17"/>
    <p:sldId id="269" r:id="rId18"/>
    <p:sldId id="272" r:id="rId19"/>
    <p:sldId id="273" r:id="rId20"/>
    <p:sldId id="292" r:id="rId21"/>
    <p:sldId id="293" r:id="rId22"/>
    <p:sldId id="284" r:id="rId23"/>
    <p:sldId id="291" r:id="rId24"/>
    <p:sldId id="278" r:id="rId25"/>
  </p:sldIdLst>
  <p:sldSz cx="12192000" cy="6858000"/>
  <p:notesSz cx="6858000" cy="9144000"/>
  <p:embeddedFontLst>
    <p:embeddedFont>
      <p:font typeface="DengXian" panose="02010600030101010101" pitchFamily="2" charset="-122"/>
      <p:regular r:id="rId26"/>
      <p:bold r:id="rId27"/>
    </p:embeddedFont>
    <p:embeddedFont>
      <p:font typeface="DengXian Light" panose="02010600030101010101" pitchFamily="2" charset="-122"/>
      <p:regular r:id="rId28"/>
    </p:embeddedFont>
    <p:embeddedFont>
      <p:font typeface="UTM Cookies" panose="02040603050506020204" pitchFamily="18" charset="0"/>
      <p:regular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0" autoAdjust="0"/>
    <p:restoredTop sz="94660" autoAdjust="0"/>
  </p:normalViewPr>
  <p:slideViewPr>
    <p:cSldViewPr snapToGrid="0">
      <p:cViewPr varScale="1">
        <p:scale>
          <a:sx n="102" d="100"/>
          <a:sy n="102" d="100"/>
        </p:scale>
        <p:origin x="144" y="3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9.png"/><Relationship Id="rId7"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10.svg"/><Relationship Id="rId9"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墙壁, 建筑物&#10;&#10;已生成极高可信度的说明">
            <a:extLst>
              <a:ext uri="{FF2B5EF4-FFF2-40B4-BE49-F238E27FC236}">
                <a16:creationId xmlns:a16="http://schemas.microsoft.com/office/drawing/2014/main" id="{EE39F172-DC72-46BE-A65E-38C8A5BE34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a:extLst>
              <a:ext uri="{FF2B5EF4-FFF2-40B4-BE49-F238E27FC236}">
                <a16:creationId xmlns:a16="http://schemas.microsoft.com/office/drawing/2014/main" id="{B41AE64D-1A87-4098-8A0D-711759941644}"/>
              </a:ext>
            </a:extLst>
          </p:cNvPr>
          <p:cNvGrpSpPr/>
          <p:nvPr userDrawn="1"/>
        </p:nvGrpSpPr>
        <p:grpSpPr>
          <a:xfrm>
            <a:off x="0" y="0"/>
            <a:ext cx="12192000" cy="6858000"/>
            <a:chOff x="0" y="0"/>
            <a:chExt cx="12192000" cy="6858000"/>
          </a:xfrm>
        </p:grpSpPr>
        <p:pic>
          <p:nvPicPr>
            <p:cNvPr id="10" name="图片 9" descr="图片包含 墙壁, 建筑物&#10;&#10;已生成极高可信度的说明">
              <a:extLst>
                <a:ext uri="{FF2B5EF4-FFF2-40B4-BE49-F238E27FC236}">
                  <a16:creationId xmlns:a16="http://schemas.microsoft.com/office/drawing/2014/main" id="{CDCD37D6-F95F-43E7-8672-5A728C12CB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3DD8C9F9-D2D5-4B35-B042-211F3A8BFC58}"/>
                </a:ext>
              </a:extLst>
            </p:cNvPr>
            <p:cNvPicPr>
              <a:picLocks noChangeAspect="1"/>
            </p:cNvPicPr>
            <p:nvPr userDrawn="1"/>
          </p:nvPicPr>
          <p:blipFill>
            <a:blip r:embed="rId3"/>
            <a:stretch>
              <a:fillRect/>
            </a:stretch>
          </p:blipFill>
          <p:spPr>
            <a:xfrm>
              <a:off x="261227" y="0"/>
              <a:ext cx="6907046" cy="6858000"/>
            </a:xfrm>
            <a:prstGeom prst="rect">
              <a:avLst/>
            </a:prstGeom>
          </p:spPr>
        </p:pic>
        <p:pic>
          <p:nvPicPr>
            <p:cNvPr id="12" name="图片 11">
              <a:extLst>
                <a:ext uri="{FF2B5EF4-FFF2-40B4-BE49-F238E27FC236}">
                  <a16:creationId xmlns:a16="http://schemas.microsoft.com/office/drawing/2014/main" id="{9F5FBBE7-D617-4F2A-B7B3-DBB7702C9253}"/>
                </a:ext>
              </a:extLst>
            </p:cNvPr>
            <p:cNvPicPr>
              <a:picLocks noChangeAspect="1"/>
            </p:cNvPicPr>
            <p:nvPr userDrawn="1"/>
          </p:nvPicPr>
          <p:blipFill rotWithShape="1">
            <a:blip r:embed="rId3"/>
            <a:srcRect r="31049"/>
            <a:stretch/>
          </p:blipFill>
          <p:spPr>
            <a:xfrm>
              <a:off x="7429500" y="0"/>
              <a:ext cx="4762500" cy="6858000"/>
            </a:xfrm>
            <a:prstGeom prst="rect">
              <a:avLst/>
            </a:prstGeom>
          </p:spPr>
        </p:pic>
      </p:grpSp>
    </p:spTree>
    <p:extLst>
      <p:ext uri="{BB962C8B-B14F-4D97-AF65-F5344CB8AC3E}">
        <p14:creationId xmlns:p14="http://schemas.microsoft.com/office/powerpoint/2010/main" val="120294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EE94DD-EE39-4252-A223-AF801AFA39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8C562D-2CF2-48E2-BCE4-3EB8FA7722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82B25E-0DCD-43D2-B3F1-D540DBEFC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73C5F01-65F8-4537-AD04-BB0AB4C343F0}"/>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6" name="页脚占位符 5">
            <a:extLst>
              <a:ext uri="{FF2B5EF4-FFF2-40B4-BE49-F238E27FC236}">
                <a16:creationId xmlns:a16="http://schemas.microsoft.com/office/drawing/2014/main" id="{92292AB0-A8CA-47F0-BE57-1AFD0973B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D401DDC-3D8D-48F1-B889-CF2CD4EC7D17}"/>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299178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487E9-BBB5-4617-B09B-73A5AFF58D0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EF960E-F1EF-4324-AFF1-EDABAA04F3E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8CC3F3-536E-4958-964A-5E71E9B96973}"/>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id="{611847B9-BA00-493D-B9C1-B3375C9FD7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E114A1-41C5-4879-8AD3-8D7307270962}"/>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1984004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34DEEAC-D3CF-4C68-8E47-71F9233842C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9CF64-74F5-4DB5-9A35-7E34C711058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5FF008-FDDC-4242-AF85-CFDC9E201FFB}"/>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id="{2008D9C3-4C43-47AD-AEDD-D94F7777BB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09471C-B20A-4A77-A869-1D8341A9B46D}"/>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418752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墙壁, 建筑物&#10;&#10;已生成极高可信度的说明">
            <a:extLst>
              <a:ext uri="{FF2B5EF4-FFF2-40B4-BE49-F238E27FC236}">
                <a16:creationId xmlns:a16="http://schemas.microsoft.com/office/drawing/2014/main" id="{59BE5EE5-90CA-4AFA-B293-5D74115602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6EBE88-B2D0-4B62-A9AB-4D27960B0C39}"/>
              </a:ext>
            </a:extLst>
          </p:cNvPr>
          <p:cNvPicPr>
            <a:picLocks noChangeAspect="1"/>
          </p:cNvPicPr>
          <p:nvPr userDrawn="1"/>
        </p:nvPicPr>
        <p:blipFill>
          <a:blip r:embed="rId3"/>
          <a:stretch>
            <a:fillRect/>
          </a:stretch>
        </p:blipFill>
        <p:spPr>
          <a:xfrm>
            <a:off x="2045519" y="5179221"/>
            <a:ext cx="971254" cy="1678779"/>
          </a:xfrm>
          <a:prstGeom prst="rect">
            <a:avLst/>
          </a:prstGeom>
        </p:spPr>
      </p:pic>
      <p:pic>
        <p:nvPicPr>
          <p:cNvPr id="18" name="图片 17">
            <a:extLst>
              <a:ext uri="{FF2B5EF4-FFF2-40B4-BE49-F238E27FC236}">
                <a16:creationId xmlns:a16="http://schemas.microsoft.com/office/drawing/2014/main" id="{9F7B5A16-C212-4899-B05E-DF550485681D}"/>
              </a:ext>
            </a:extLst>
          </p:cNvPr>
          <p:cNvPicPr>
            <a:picLocks noChangeAspect="1"/>
          </p:cNvPicPr>
          <p:nvPr userDrawn="1"/>
        </p:nvPicPr>
        <p:blipFill>
          <a:blip r:embed="rId4"/>
          <a:stretch>
            <a:fillRect/>
          </a:stretch>
        </p:blipFill>
        <p:spPr>
          <a:xfrm>
            <a:off x="5562975" y="5254713"/>
            <a:ext cx="1451398" cy="1722072"/>
          </a:xfrm>
          <a:prstGeom prst="rect">
            <a:avLst/>
          </a:prstGeom>
        </p:spPr>
      </p:pic>
      <p:pic>
        <p:nvPicPr>
          <p:cNvPr id="19" name="图片 18">
            <a:extLst>
              <a:ext uri="{FF2B5EF4-FFF2-40B4-BE49-F238E27FC236}">
                <a16:creationId xmlns:a16="http://schemas.microsoft.com/office/drawing/2014/main" id="{1901E514-B334-4032-AF1E-D055344B7754}"/>
              </a:ext>
            </a:extLst>
          </p:cNvPr>
          <p:cNvPicPr>
            <a:picLocks noChangeAspect="1"/>
          </p:cNvPicPr>
          <p:nvPr userDrawn="1"/>
        </p:nvPicPr>
        <p:blipFill>
          <a:blip r:embed="rId5"/>
          <a:stretch>
            <a:fillRect/>
          </a:stretch>
        </p:blipFill>
        <p:spPr>
          <a:xfrm>
            <a:off x="3972658" y="5179221"/>
            <a:ext cx="1146431" cy="1678779"/>
          </a:xfrm>
          <a:prstGeom prst="rect">
            <a:avLst/>
          </a:prstGeom>
        </p:spPr>
      </p:pic>
      <p:pic>
        <p:nvPicPr>
          <p:cNvPr id="20" name="图片 19">
            <a:extLst>
              <a:ext uri="{FF2B5EF4-FFF2-40B4-BE49-F238E27FC236}">
                <a16:creationId xmlns:a16="http://schemas.microsoft.com/office/drawing/2014/main" id="{CFACD2AE-0660-4DCD-BFB0-DA6699E8636F}"/>
              </a:ext>
            </a:extLst>
          </p:cNvPr>
          <p:cNvPicPr>
            <a:picLocks noChangeAspect="1"/>
          </p:cNvPicPr>
          <p:nvPr userDrawn="1"/>
        </p:nvPicPr>
        <p:blipFill>
          <a:blip r:embed="rId6"/>
          <a:stretch>
            <a:fillRect/>
          </a:stretch>
        </p:blipFill>
        <p:spPr>
          <a:xfrm>
            <a:off x="7014373" y="4815317"/>
            <a:ext cx="705600" cy="2172500"/>
          </a:xfrm>
          <a:prstGeom prst="rect">
            <a:avLst/>
          </a:prstGeom>
        </p:spPr>
      </p:pic>
      <p:pic>
        <p:nvPicPr>
          <p:cNvPr id="21" name="图片 20">
            <a:extLst>
              <a:ext uri="{FF2B5EF4-FFF2-40B4-BE49-F238E27FC236}">
                <a16:creationId xmlns:a16="http://schemas.microsoft.com/office/drawing/2014/main" id="{DF036DE1-801A-4E07-A21D-F4D9812C206C}"/>
              </a:ext>
            </a:extLst>
          </p:cNvPr>
          <p:cNvPicPr>
            <a:picLocks noChangeAspect="1"/>
          </p:cNvPicPr>
          <p:nvPr userDrawn="1"/>
        </p:nvPicPr>
        <p:blipFill>
          <a:blip r:embed="rId7"/>
          <a:stretch>
            <a:fillRect/>
          </a:stretch>
        </p:blipFill>
        <p:spPr>
          <a:xfrm>
            <a:off x="4989714" y="4501785"/>
            <a:ext cx="865463" cy="2475000"/>
          </a:xfrm>
          <a:prstGeom prst="rect">
            <a:avLst/>
          </a:prstGeom>
        </p:spPr>
      </p:pic>
      <p:pic>
        <p:nvPicPr>
          <p:cNvPr id="22" name="图片 21">
            <a:extLst>
              <a:ext uri="{FF2B5EF4-FFF2-40B4-BE49-F238E27FC236}">
                <a16:creationId xmlns:a16="http://schemas.microsoft.com/office/drawing/2014/main" id="{5B8ED495-94EF-461E-84FE-B0D1E189A09A}"/>
              </a:ext>
            </a:extLst>
          </p:cNvPr>
          <p:cNvPicPr>
            <a:picLocks noChangeAspect="1"/>
          </p:cNvPicPr>
          <p:nvPr userDrawn="1"/>
        </p:nvPicPr>
        <p:blipFill>
          <a:blip r:embed="rId8"/>
          <a:stretch>
            <a:fillRect/>
          </a:stretch>
        </p:blipFill>
        <p:spPr>
          <a:xfrm>
            <a:off x="2803073" y="5060436"/>
            <a:ext cx="1389150" cy="2194500"/>
          </a:xfrm>
          <a:prstGeom prst="rect">
            <a:avLst/>
          </a:prstGeom>
        </p:spPr>
      </p:pic>
      <p:pic>
        <p:nvPicPr>
          <p:cNvPr id="25" name="图片 24">
            <a:extLst>
              <a:ext uri="{FF2B5EF4-FFF2-40B4-BE49-F238E27FC236}">
                <a16:creationId xmlns:a16="http://schemas.microsoft.com/office/drawing/2014/main" id="{61D03456-6AFE-40AB-AD27-2AB2006AB86A}"/>
              </a:ext>
            </a:extLst>
          </p:cNvPr>
          <p:cNvPicPr>
            <a:picLocks noChangeAspect="1"/>
          </p:cNvPicPr>
          <p:nvPr userDrawn="1"/>
        </p:nvPicPr>
        <p:blipFill>
          <a:blip r:embed="rId5"/>
          <a:stretch>
            <a:fillRect/>
          </a:stretch>
        </p:blipFill>
        <p:spPr>
          <a:xfrm>
            <a:off x="7618896" y="5593574"/>
            <a:ext cx="944589" cy="1383211"/>
          </a:xfrm>
          <a:prstGeom prst="rect">
            <a:avLst/>
          </a:prstGeom>
        </p:spPr>
      </p:pic>
      <p:pic>
        <p:nvPicPr>
          <p:cNvPr id="26" name="图片 25">
            <a:extLst>
              <a:ext uri="{FF2B5EF4-FFF2-40B4-BE49-F238E27FC236}">
                <a16:creationId xmlns:a16="http://schemas.microsoft.com/office/drawing/2014/main" id="{2F0DE58B-E7FC-47AD-991C-0C3EAD29F0DA}"/>
              </a:ext>
            </a:extLst>
          </p:cNvPr>
          <p:cNvPicPr>
            <a:picLocks noChangeAspect="1"/>
          </p:cNvPicPr>
          <p:nvPr userDrawn="1"/>
        </p:nvPicPr>
        <p:blipFill>
          <a:blip r:embed="rId4"/>
          <a:stretch>
            <a:fillRect/>
          </a:stretch>
        </p:blipFill>
        <p:spPr>
          <a:xfrm>
            <a:off x="1116796" y="5737063"/>
            <a:ext cx="1054161" cy="1250754"/>
          </a:xfrm>
          <a:prstGeom prst="rect">
            <a:avLst/>
          </a:prstGeom>
        </p:spPr>
      </p:pic>
      <p:pic>
        <p:nvPicPr>
          <p:cNvPr id="27" name="图片 26">
            <a:extLst>
              <a:ext uri="{FF2B5EF4-FFF2-40B4-BE49-F238E27FC236}">
                <a16:creationId xmlns:a16="http://schemas.microsoft.com/office/drawing/2014/main" id="{30384795-8688-4FCE-8C2D-D756724F1A8B}"/>
              </a:ext>
            </a:extLst>
          </p:cNvPr>
          <p:cNvPicPr>
            <a:picLocks noChangeAspect="1"/>
          </p:cNvPicPr>
          <p:nvPr userDrawn="1"/>
        </p:nvPicPr>
        <p:blipFill>
          <a:blip r:embed="rId4"/>
          <a:stretch>
            <a:fillRect/>
          </a:stretch>
        </p:blipFill>
        <p:spPr>
          <a:xfrm flipH="1">
            <a:off x="8082832" y="5424143"/>
            <a:ext cx="1451398" cy="1722072"/>
          </a:xfrm>
          <a:prstGeom prst="rect">
            <a:avLst/>
          </a:prstGeom>
        </p:spPr>
      </p:pic>
      <p:pic>
        <p:nvPicPr>
          <p:cNvPr id="28" name="图片 27">
            <a:extLst>
              <a:ext uri="{FF2B5EF4-FFF2-40B4-BE49-F238E27FC236}">
                <a16:creationId xmlns:a16="http://schemas.microsoft.com/office/drawing/2014/main" id="{0C730859-4347-47A0-9F36-5E98436FDAF5}"/>
              </a:ext>
            </a:extLst>
          </p:cNvPr>
          <p:cNvPicPr>
            <a:picLocks noChangeAspect="1"/>
          </p:cNvPicPr>
          <p:nvPr userDrawn="1"/>
        </p:nvPicPr>
        <p:blipFill>
          <a:blip r:embed="rId5"/>
          <a:stretch>
            <a:fillRect/>
          </a:stretch>
        </p:blipFill>
        <p:spPr>
          <a:xfrm>
            <a:off x="9534230" y="5186062"/>
            <a:ext cx="1146431" cy="1678779"/>
          </a:xfrm>
          <a:prstGeom prst="rect">
            <a:avLst/>
          </a:prstGeom>
        </p:spPr>
      </p:pic>
      <p:pic>
        <p:nvPicPr>
          <p:cNvPr id="29" name="图片 28">
            <a:extLst>
              <a:ext uri="{FF2B5EF4-FFF2-40B4-BE49-F238E27FC236}">
                <a16:creationId xmlns:a16="http://schemas.microsoft.com/office/drawing/2014/main" id="{70F41579-08E6-43EE-9882-2DF1CF3BA516}"/>
              </a:ext>
            </a:extLst>
          </p:cNvPr>
          <p:cNvPicPr>
            <a:picLocks noChangeAspect="1"/>
          </p:cNvPicPr>
          <p:nvPr userDrawn="1"/>
        </p:nvPicPr>
        <p:blipFill>
          <a:blip r:embed="rId5"/>
          <a:stretch>
            <a:fillRect/>
          </a:stretch>
        </p:blipFill>
        <p:spPr>
          <a:xfrm>
            <a:off x="144835" y="5318296"/>
            <a:ext cx="1146431" cy="1678779"/>
          </a:xfrm>
          <a:prstGeom prst="rect">
            <a:avLst/>
          </a:prstGeom>
        </p:spPr>
      </p:pic>
      <p:pic>
        <p:nvPicPr>
          <p:cNvPr id="30" name="图片 29">
            <a:extLst>
              <a:ext uri="{FF2B5EF4-FFF2-40B4-BE49-F238E27FC236}">
                <a16:creationId xmlns:a16="http://schemas.microsoft.com/office/drawing/2014/main" id="{F65E0C02-057C-440C-9B11-2E356B90AB52}"/>
              </a:ext>
            </a:extLst>
          </p:cNvPr>
          <p:cNvPicPr>
            <a:picLocks noChangeAspect="1"/>
          </p:cNvPicPr>
          <p:nvPr userDrawn="1"/>
        </p:nvPicPr>
        <p:blipFill>
          <a:blip r:embed="rId7"/>
          <a:stretch>
            <a:fillRect/>
          </a:stretch>
        </p:blipFill>
        <p:spPr>
          <a:xfrm>
            <a:off x="-159804" y="5739285"/>
            <a:ext cx="865463" cy="2475000"/>
          </a:xfrm>
          <a:prstGeom prst="rect">
            <a:avLst/>
          </a:prstGeom>
        </p:spPr>
      </p:pic>
      <p:pic>
        <p:nvPicPr>
          <p:cNvPr id="31" name="图片 30">
            <a:extLst>
              <a:ext uri="{FF2B5EF4-FFF2-40B4-BE49-F238E27FC236}">
                <a16:creationId xmlns:a16="http://schemas.microsoft.com/office/drawing/2014/main" id="{A6CBC5EA-01FA-465F-8D93-6F946BA14836}"/>
              </a:ext>
            </a:extLst>
          </p:cNvPr>
          <p:cNvPicPr>
            <a:picLocks noChangeAspect="1"/>
          </p:cNvPicPr>
          <p:nvPr userDrawn="1"/>
        </p:nvPicPr>
        <p:blipFill>
          <a:blip r:embed="rId7"/>
          <a:stretch>
            <a:fillRect/>
          </a:stretch>
        </p:blipFill>
        <p:spPr>
          <a:xfrm flipH="1">
            <a:off x="11249455" y="5314096"/>
            <a:ext cx="865463" cy="2475000"/>
          </a:xfrm>
          <a:prstGeom prst="rect">
            <a:avLst/>
          </a:prstGeom>
        </p:spPr>
      </p:pic>
      <p:pic>
        <p:nvPicPr>
          <p:cNvPr id="32" name="图片 31">
            <a:extLst>
              <a:ext uri="{FF2B5EF4-FFF2-40B4-BE49-F238E27FC236}">
                <a16:creationId xmlns:a16="http://schemas.microsoft.com/office/drawing/2014/main" id="{B73B5BC2-C6A0-4C88-8054-84BC37EF106C}"/>
              </a:ext>
            </a:extLst>
          </p:cNvPr>
          <p:cNvPicPr>
            <a:picLocks noChangeAspect="1"/>
          </p:cNvPicPr>
          <p:nvPr userDrawn="1"/>
        </p:nvPicPr>
        <p:blipFill>
          <a:blip r:embed="rId6"/>
          <a:stretch>
            <a:fillRect/>
          </a:stretch>
        </p:blipFill>
        <p:spPr>
          <a:xfrm>
            <a:off x="2884212" y="5363643"/>
            <a:ext cx="705600" cy="2172500"/>
          </a:xfrm>
          <a:prstGeom prst="rect">
            <a:avLst/>
          </a:prstGeom>
        </p:spPr>
      </p:pic>
      <p:pic>
        <p:nvPicPr>
          <p:cNvPr id="33" name="图片 32">
            <a:extLst>
              <a:ext uri="{FF2B5EF4-FFF2-40B4-BE49-F238E27FC236}">
                <a16:creationId xmlns:a16="http://schemas.microsoft.com/office/drawing/2014/main" id="{C26FDD8F-9A65-468C-9DDA-972A180CFE18}"/>
              </a:ext>
            </a:extLst>
          </p:cNvPr>
          <p:cNvPicPr>
            <a:picLocks noChangeAspect="1"/>
          </p:cNvPicPr>
          <p:nvPr userDrawn="1"/>
        </p:nvPicPr>
        <p:blipFill>
          <a:blip r:embed="rId3"/>
          <a:stretch>
            <a:fillRect/>
          </a:stretch>
        </p:blipFill>
        <p:spPr>
          <a:xfrm flipH="1">
            <a:off x="10278710" y="5857364"/>
            <a:ext cx="971254" cy="1678779"/>
          </a:xfrm>
          <a:prstGeom prst="rect">
            <a:avLst/>
          </a:prstGeom>
        </p:spPr>
      </p:pic>
      <p:pic>
        <p:nvPicPr>
          <p:cNvPr id="34" name="图片 33">
            <a:extLst>
              <a:ext uri="{FF2B5EF4-FFF2-40B4-BE49-F238E27FC236}">
                <a16:creationId xmlns:a16="http://schemas.microsoft.com/office/drawing/2014/main" id="{DEC84D6B-E0EF-441C-9DDA-B9EBE22F9320}"/>
              </a:ext>
            </a:extLst>
          </p:cNvPr>
          <p:cNvPicPr>
            <a:picLocks noChangeAspect="1"/>
          </p:cNvPicPr>
          <p:nvPr userDrawn="1"/>
        </p:nvPicPr>
        <p:blipFill>
          <a:blip r:embed="rId8"/>
          <a:stretch>
            <a:fillRect/>
          </a:stretch>
        </p:blipFill>
        <p:spPr>
          <a:xfrm>
            <a:off x="9152973" y="5908278"/>
            <a:ext cx="1389150" cy="2194500"/>
          </a:xfrm>
          <a:prstGeom prst="rect">
            <a:avLst/>
          </a:prstGeom>
        </p:spPr>
      </p:pic>
    </p:spTree>
    <p:extLst>
      <p:ext uri="{BB962C8B-B14F-4D97-AF65-F5344CB8AC3E}">
        <p14:creationId xmlns:p14="http://schemas.microsoft.com/office/powerpoint/2010/main" val="34960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0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2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descr="图片包含 墙壁, 建筑物&#10;&#10;已生成极高可信度的说明">
            <a:extLst>
              <a:ext uri="{FF2B5EF4-FFF2-40B4-BE49-F238E27FC236}">
                <a16:creationId xmlns:a16="http://schemas.microsoft.com/office/drawing/2014/main" id="{59BE5EE5-90CA-4AFA-B293-5D74115602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形 1">
            <a:extLst>
              <a:ext uri="{FF2B5EF4-FFF2-40B4-BE49-F238E27FC236}">
                <a16:creationId xmlns:a16="http://schemas.microsoft.com/office/drawing/2014/main" id="{3770EE04-F747-41BD-9530-E400987CD3B6}"/>
              </a:ext>
            </a:extLst>
          </p:cNvPr>
          <p:cNvPicPr>
            <a:picLocks noChangeAspect="1"/>
          </p:cNvPicPr>
          <p:nvPr userDrawn="1"/>
        </p:nvPicPr>
        <p:blipFill>
          <a:blip r:embed="rId3">
            <a:duotone>
              <a:schemeClr val="accent4">
                <a:shade val="45000"/>
                <a:satMod val="135000"/>
              </a:schemeClr>
              <a:prstClr val="white"/>
            </a:duotone>
            <a:extLst>
              <a:ext uri="{96DAC541-7B7A-43D3-8B79-37D633B846F1}">
                <asvg:svgBlip xmlns:asvg="http://schemas.microsoft.com/office/drawing/2016/SVG/main" r:embed="rId4"/>
              </a:ext>
            </a:extLst>
          </a:blip>
          <a:stretch>
            <a:fillRect/>
          </a:stretch>
        </p:blipFill>
        <p:spPr>
          <a:xfrm>
            <a:off x="698500" y="0"/>
            <a:ext cx="10941919" cy="6343399"/>
          </a:xfrm>
          <a:prstGeom prst="rect">
            <a:avLst/>
          </a:prstGeom>
        </p:spPr>
      </p:pic>
      <p:pic>
        <p:nvPicPr>
          <p:cNvPr id="17" name="图片 16">
            <a:extLst>
              <a:ext uri="{FF2B5EF4-FFF2-40B4-BE49-F238E27FC236}">
                <a16:creationId xmlns:a16="http://schemas.microsoft.com/office/drawing/2014/main" id="{3F6EBE88-B2D0-4B62-A9AB-4D27960B0C39}"/>
              </a:ext>
            </a:extLst>
          </p:cNvPr>
          <p:cNvPicPr>
            <a:picLocks noChangeAspect="1"/>
          </p:cNvPicPr>
          <p:nvPr userDrawn="1"/>
        </p:nvPicPr>
        <p:blipFill>
          <a:blip r:embed="rId5"/>
          <a:stretch>
            <a:fillRect/>
          </a:stretch>
        </p:blipFill>
        <p:spPr>
          <a:xfrm flipH="1">
            <a:off x="1307059" y="5581598"/>
            <a:ext cx="738460" cy="1276402"/>
          </a:xfrm>
          <a:prstGeom prst="rect">
            <a:avLst/>
          </a:prstGeom>
        </p:spPr>
      </p:pic>
      <p:pic>
        <p:nvPicPr>
          <p:cNvPr id="18" name="图片 17">
            <a:extLst>
              <a:ext uri="{FF2B5EF4-FFF2-40B4-BE49-F238E27FC236}">
                <a16:creationId xmlns:a16="http://schemas.microsoft.com/office/drawing/2014/main" id="{9F7B5A16-C212-4899-B05E-DF550485681D}"/>
              </a:ext>
            </a:extLst>
          </p:cNvPr>
          <p:cNvPicPr>
            <a:picLocks noChangeAspect="1"/>
          </p:cNvPicPr>
          <p:nvPr userDrawn="1"/>
        </p:nvPicPr>
        <p:blipFill>
          <a:blip r:embed="rId6"/>
          <a:stretch>
            <a:fillRect/>
          </a:stretch>
        </p:blipFill>
        <p:spPr>
          <a:xfrm flipH="1">
            <a:off x="4739991" y="5651897"/>
            <a:ext cx="1103521" cy="1309319"/>
          </a:xfrm>
          <a:prstGeom prst="rect">
            <a:avLst/>
          </a:prstGeom>
        </p:spPr>
      </p:pic>
      <p:pic>
        <p:nvPicPr>
          <p:cNvPr id="19" name="图片 18">
            <a:extLst>
              <a:ext uri="{FF2B5EF4-FFF2-40B4-BE49-F238E27FC236}">
                <a16:creationId xmlns:a16="http://schemas.microsoft.com/office/drawing/2014/main" id="{1901E514-B334-4032-AF1E-D055344B7754}"/>
              </a:ext>
            </a:extLst>
          </p:cNvPr>
          <p:cNvPicPr>
            <a:picLocks noChangeAspect="1"/>
          </p:cNvPicPr>
          <p:nvPr userDrawn="1"/>
        </p:nvPicPr>
        <p:blipFill>
          <a:blip r:embed="rId7"/>
          <a:stretch>
            <a:fillRect/>
          </a:stretch>
        </p:blipFill>
        <p:spPr>
          <a:xfrm flipH="1">
            <a:off x="2809512" y="5683840"/>
            <a:ext cx="871649" cy="1276402"/>
          </a:xfrm>
          <a:prstGeom prst="rect">
            <a:avLst/>
          </a:prstGeom>
        </p:spPr>
      </p:pic>
      <p:pic>
        <p:nvPicPr>
          <p:cNvPr id="20" name="图片 19">
            <a:extLst>
              <a:ext uri="{FF2B5EF4-FFF2-40B4-BE49-F238E27FC236}">
                <a16:creationId xmlns:a16="http://schemas.microsoft.com/office/drawing/2014/main" id="{CFACD2AE-0660-4DCD-BFB0-DA6699E8636F}"/>
              </a:ext>
            </a:extLst>
          </p:cNvPr>
          <p:cNvPicPr>
            <a:picLocks noChangeAspect="1"/>
          </p:cNvPicPr>
          <p:nvPr userDrawn="1"/>
        </p:nvPicPr>
        <p:blipFill>
          <a:blip r:embed="rId8"/>
          <a:stretch>
            <a:fillRect/>
          </a:stretch>
        </p:blipFill>
        <p:spPr>
          <a:xfrm flipH="1">
            <a:off x="6477894" y="5336031"/>
            <a:ext cx="536479" cy="1651786"/>
          </a:xfrm>
          <a:prstGeom prst="rect">
            <a:avLst/>
          </a:prstGeom>
        </p:spPr>
      </p:pic>
      <p:pic>
        <p:nvPicPr>
          <p:cNvPr id="21" name="图片 20">
            <a:extLst>
              <a:ext uri="{FF2B5EF4-FFF2-40B4-BE49-F238E27FC236}">
                <a16:creationId xmlns:a16="http://schemas.microsoft.com/office/drawing/2014/main" id="{DF036DE1-801A-4E07-A21D-F4D9812C206C}"/>
              </a:ext>
            </a:extLst>
          </p:cNvPr>
          <p:cNvPicPr>
            <a:picLocks noChangeAspect="1"/>
          </p:cNvPicPr>
          <p:nvPr userDrawn="1"/>
        </p:nvPicPr>
        <p:blipFill>
          <a:blip r:embed="rId9"/>
          <a:stretch>
            <a:fillRect/>
          </a:stretch>
        </p:blipFill>
        <p:spPr>
          <a:xfrm flipH="1">
            <a:off x="4331689" y="5095003"/>
            <a:ext cx="658025" cy="1881782"/>
          </a:xfrm>
          <a:prstGeom prst="rect">
            <a:avLst/>
          </a:prstGeom>
        </p:spPr>
      </p:pic>
      <p:pic>
        <p:nvPicPr>
          <p:cNvPr id="22" name="图片 21">
            <a:extLst>
              <a:ext uri="{FF2B5EF4-FFF2-40B4-BE49-F238E27FC236}">
                <a16:creationId xmlns:a16="http://schemas.microsoft.com/office/drawing/2014/main" id="{5B8ED495-94EF-461E-84FE-B0D1E189A09A}"/>
              </a:ext>
            </a:extLst>
          </p:cNvPr>
          <p:cNvPicPr>
            <a:picLocks noChangeAspect="1"/>
          </p:cNvPicPr>
          <p:nvPr userDrawn="1"/>
        </p:nvPicPr>
        <p:blipFill>
          <a:blip r:embed="rId10"/>
          <a:stretch>
            <a:fillRect/>
          </a:stretch>
        </p:blipFill>
        <p:spPr>
          <a:xfrm flipH="1">
            <a:off x="1746880" y="5586422"/>
            <a:ext cx="1056193" cy="1668513"/>
          </a:xfrm>
          <a:prstGeom prst="rect">
            <a:avLst/>
          </a:prstGeom>
        </p:spPr>
      </p:pic>
      <p:pic>
        <p:nvPicPr>
          <p:cNvPr id="25" name="图片 24">
            <a:extLst>
              <a:ext uri="{FF2B5EF4-FFF2-40B4-BE49-F238E27FC236}">
                <a16:creationId xmlns:a16="http://schemas.microsoft.com/office/drawing/2014/main" id="{61D03456-6AFE-40AB-AD27-2AB2006AB86A}"/>
              </a:ext>
            </a:extLst>
          </p:cNvPr>
          <p:cNvPicPr>
            <a:picLocks noChangeAspect="1"/>
          </p:cNvPicPr>
          <p:nvPr userDrawn="1"/>
        </p:nvPicPr>
        <p:blipFill>
          <a:blip r:embed="rId7"/>
          <a:stretch>
            <a:fillRect/>
          </a:stretch>
        </p:blipFill>
        <p:spPr>
          <a:xfrm flipH="1">
            <a:off x="6900711" y="5925108"/>
            <a:ext cx="718186" cy="1051677"/>
          </a:xfrm>
          <a:prstGeom prst="rect">
            <a:avLst/>
          </a:prstGeom>
        </p:spPr>
      </p:pic>
      <p:pic>
        <p:nvPicPr>
          <p:cNvPr id="26" name="图片 25">
            <a:extLst>
              <a:ext uri="{FF2B5EF4-FFF2-40B4-BE49-F238E27FC236}">
                <a16:creationId xmlns:a16="http://schemas.microsoft.com/office/drawing/2014/main" id="{2F0DE58B-E7FC-47AD-991C-0C3EAD29F0DA}"/>
              </a:ext>
            </a:extLst>
          </p:cNvPr>
          <p:cNvPicPr>
            <a:picLocks noChangeAspect="1"/>
          </p:cNvPicPr>
          <p:nvPr userDrawn="1"/>
        </p:nvPicPr>
        <p:blipFill>
          <a:blip r:embed="rId6"/>
          <a:stretch>
            <a:fillRect/>
          </a:stretch>
        </p:blipFill>
        <p:spPr>
          <a:xfrm flipH="1">
            <a:off x="315301" y="6036849"/>
            <a:ext cx="801495" cy="950968"/>
          </a:xfrm>
          <a:prstGeom prst="rect">
            <a:avLst/>
          </a:prstGeom>
        </p:spPr>
      </p:pic>
      <p:pic>
        <p:nvPicPr>
          <p:cNvPr id="27" name="图片 26">
            <a:extLst>
              <a:ext uri="{FF2B5EF4-FFF2-40B4-BE49-F238E27FC236}">
                <a16:creationId xmlns:a16="http://schemas.microsoft.com/office/drawing/2014/main" id="{30384795-8688-4FCE-8C2D-D756724F1A8B}"/>
              </a:ext>
            </a:extLst>
          </p:cNvPr>
          <p:cNvPicPr>
            <a:picLocks noChangeAspect="1"/>
          </p:cNvPicPr>
          <p:nvPr userDrawn="1"/>
        </p:nvPicPr>
        <p:blipFill>
          <a:blip r:embed="rId6"/>
          <a:stretch>
            <a:fillRect/>
          </a:stretch>
        </p:blipFill>
        <p:spPr>
          <a:xfrm>
            <a:off x="6979311" y="5836895"/>
            <a:ext cx="1103521" cy="1309319"/>
          </a:xfrm>
          <a:prstGeom prst="rect">
            <a:avLst/>
          </a:prstGeom>
        </p:spPr>
      </p:pic>
      <p:pic>
        <p:nvPicPr>
          <p:cNvPr id="28" name="图片 27">
            <a:extLst>
              <a:ext uri="{FF2B5EF4-FFF2-40B4-BE49-F238E27FC236}">
                <a16:creationId xmlns:a16="http://schemas.microsoft.com/office/drawing/2014/main" id="{0C730859-4347-47A0-9F36-5E98436FDAF5}"/>
              </a:ext>
            </a:extLst>
          </p:cNvPr>
          <p:cNvPicPr>
            <a:picLocks noChangeAspect="1"/>
          </p:cNvPicPr>
          <p:nvPr userDrawn="1"/>
        </p:nvPicPr>
        <p:blipFill>
          <a:blip r:embed="rId7"/>
          <a:stretch>
            <a:fillRect/>
          </a:stretch>
        </p:blipFill>
        <p:spPr>
          <a:xfrm flipH="1">
            <a:off x="8662581" y="5588439"/>
            <a:ext cx="871649" cy="1276402"/>
          </a:xfrm>
          <a:prstGeom prst="rect">
            <a:avLst/>
          </a:prstGeom>
        </p:spPr>
      </p:pic>
      <p:pic>
        <p:nvPicPr>
          <p:cNvPr id="29" name="图片 28">
            <a:extLst>
              <a:ext uri="{FF2B5EF4-FFF2-40B4-BE49-F238E27FC236}">
                <a16:creationId xmlns:a16="http://schemas.microsoft.com/office/drawing/2014/main" id="{70F41579-08E6-43EE-9882-2DF1CF3BA516}"/>
              </a:ext>
            </a:extLst>
          </p:cNvPr>
          <p:cNvPicPr>
            <a:picLocks noChangeAspect="1"/>
          </p:cNvPicPr>
          <p:nvPr userDrawn="1"/>
        </p:nvPicPr>
        <p:blipFill>
          <a:blip r:embed="rId7"/>
          <a:stretch>
            <a:fillRect/>
          </a:stretch>
        </p:blipFill>
        <p:spPr>
          <a:xfrm flipH="1">
            <a:off x="10856343" y="5920670"/>
            <a:ext cx="871649" cy="1276402"/>
          </a:xfrm>
          <a:prstGeom prst="rect">
            <a:avLst/>
          </a:prstGeom>
        </p:spPr>
      </p:pic>
      <p:pic>
        <p:nvPicPr>
          <p:cNvPr id="30" name="图片 29">
            <a:extLst>
              <a:ext uri="{FF2B5EF4-FFF2-40B4-BE49-F238E27FC236}">
                <a16:creationId xmlns:a16="http://schemas.microsoft.com/office/drawing/2014/main" id="{F65E0C02-057C-440C-9B11-2E356B90AB52}"/>
              </a:ext>
            </a:extLst>
          </p:cNvPr>
          <p:cNvPicPr>
            <a:picLocks noChangeAspect="1"/>
          </p:cNvPicPr>
          <p:nvPr userDrawn="1"/>
        </p:nvPicPr>
        <p:blipFill>
          <a:blip r:embed="rId9"/>
          <a:stretch>
            <a:fillRect/>
          </a:stretch>
        </p:blipFill>
        <p:spPr>
          <a:xfrm flipH="1">
            <a:off x="820828" y="5479787"/>
            <a:ext cx="658025" cy="1881782"/>
          </a:xfrm>
          <a:prstGeom prst="rect">
            <a:avLst/>
          </a:prstGeom>
        </p:spPr>
      </p:pic>
      <p:pic>
        <p:nvPicPr>
          <p:cNvPr id="31" name="图片 30">
            <a:extLst>
              <a:ext uri="{FF2B5EF4-FFF2-40B4-BE49-F238E27FC236}">
                <a16:creationId xmlns:a16="http://schemas.microsoft.com/office/drawing/2014/main" id="{A6CBC5EA-01FA-465F-8D93-6F946BA14836}"/>
              </a:ext>
            </a:extLst>
          </p:cNvPr>
          <p:cNvPicPr>
            <a:picLocks noChangeAspect="1"/>
          </p:cNvPicPr>
          <p:nvPr userDrawn="1"/>
        </p:nvPicPr>
        <p:blipFill>
          <a:blip r:embed="rId9"/>
          <a:stretch>
            <a:fillRect/>
          </a:stretch>
        </p:blipFill>
        <p:spPr>
          <a:xfrm>
            <a:off x="10405599" y="5369243"/>
            <a:ext cx="658025" cy="1881782"/>
          </a:xfrm>
          <a:prstGeom prst="rect">
            <a:avLst/>
          </a:prstGeom>
        </p:spPr>
      </p:pic>
      <p:pic>
        <p:nvPicPr>
          <p:cNvPr id="32" name="图片 31">
            <a:extLst>
              <a:ext uri="{FF2B5EF4-FFF2-40B4-BE49-F238E27FC236}">
                <a16:creationId xmlns:a16="http://schemas.microsoft.com/office/drawing/2014/main" id="{B73B5BC2-C6A0-4C88-8054-84BC37EF106C}"/>
              </a:ext>
            </a:extLst>
          </p:cNvPr>
          <p:cNvPicPr>
            <a:picLocks noChangeAspect="1"/>
          </p:cNvPicPr>
          <p:nvPr userDrawn="1"/>
        </p:nvPicPr>
        <p:blipFill>
          <a:blip r:embed="rId8"/>
          <a:stretch>
            <a:fillRect/>
          </a:stretch>
        </p:blipFill>
        <p:spPr>
          <a:xfrm flipH="1">
            <a:off x="2347733" y="5884357"/>
            <a:ext cx="536479" cy="1651786"/>
          </a:xfrm>
          <a:prstGeom prst="rect">
            <a:avLst/>
          </a:prstGeom>
        </p:spPr>
      </p:pic>
      <p:pic>
        <p:nvPicPr>
          <p:cNvPr id="33" name="图片 32">
            <a:extLst>
              <a:ext uri="{FF2B5EF4-FFF2-40B4-BE49-F238E27FC236}">
                <a16:creationId xmlns:a16="http://schemas.microsoft.com/office/drawing/2014/main" id="{C26FDD8F-9A65-468C-9DDA-972A180CFE18}"/>
              </a:ext>
            </a:extLst>
          </p:cNvPr>
          <p:cNvPicPr>
            <a:picLocks noChangeAspect="1"/>
          </p:cNvPicPr>
          <p:nvPr userDrawn="1"/>
        </p:nvPicPr>
        <p:blipFill>
          <a:blip r:embed="rId5"/>
          <a:stretch>
            <a:fillRect/>
          </a:stretch>
        </p:blipFill>
        <p:spPr>
          <a:xfrm>
            <a:off x="9540250" y="6259741"/>
            <a:ext cx="738460" cy="1276402"/>
          </a:xfrm>
          <a:prstGeom prst="rect">
            <a:avLst/>
          </a:prstGeom>
        </p:spPr>
      </p:pic>
      <p:pic>
        <p:nvPicPr>
          <p:cNvPr id="34" name="图片 33">
            <a:extLst>
              <a:ext uri="{FF2B5EF4-FFF2-40B4-BE49-F238E27FC236}">
                <a16:creationId xmlns:a16="http://schemas.microsoft.com/office/drawing/2014/main" id="{DEC84D6B-E0EF-441C-9DDA-B9EBE22F9320}"/>
              </a:ext>
            </a:extLst>
          </p:cNvPr>
          <p:cNvPicPr>
            <a:picLocks noChangeAspect="1"/>
          </p:cNvPicPr>
          <p:nvPr userDrawn="1"/>
        </p:nvPicPr>
        <p:blipFill>
          <a:blip r:embed="rId10"/>
          <a:stretch>
            <a:fillRect/>
          </a:stretch>
        </p:blipFill>
        <p:spPr>
          <a:xfrm flipH="1">
            <a:off x="8225713" y="5836895"/>
            <a:ext cx="1056193" cy="1668513"/>
          </a:xfrm>
          <a:prstGeom prst="rect">
            <a:avLst/>
          </a:prstGeom>
        </p:spPr>
      </p:pic>
      <p:pic>
        <p:nvPicPr>
          <p:cNvPr id="23" name="图片 22">
            <a:extLst>
              <a:ext uri="{FF2B5EF4-FFF2-40B4-BE49-F238E27FC236}">
                <a16:creationId xmlns:a16="http://schemas.microsoft.com/office/drawing/2014/main" id="{EED1AF75-4930-4302-93D8-1BDEEE4FF832}"/>
              </a:ext>
            </a:extLst>
          </p:cNvPr>
          <p:cNvPicPr>
            <a:picLocks noChangeAspect="1"/>
          </p:cNvPicPr>
          <p:nvPr userDrawn="1"/>
        </p:nvPicPr>
        <p:blipFill>
          <a:blip r:embed="rId9"/>
          <a:stretch>
            <a:fillRect/>
          </a:stretch>
        </p:blipFill>
        <p:spPr>
          <a:xfrm>
            <a:off x="7648755" y="5695696"/>
            <a:ext cx="658025" cy="1881782"/>
          </a:xfrm>
          <a:prstGeom prst="rect">
            <a:avLst/>
          </a:prstGeom>
        </p:spPr>
      </p:pic>
      <p:pic>
        <p:nvPicPr>
          <p:cNvPr id="24" name="图片 23">
            <a:extLst>
              <a:ext uri="{FF2B5EF4-FFF2-40B4-BE49-F238E27FC236}">
                <a16:creationId xmlns:a16="http://schemas.microsoft.com/office/drawing/2014/main" id="{8C3AFF3D-B604-4E6D-BE5B-A5C3078B2C0C}"/>
              </a:ext>
            </a:extLst>
          </p:cNvPr>
          <p:cNvPicPr>
            <a:picLocks noChangeAspect="1"/>
          </p:cNvPicPr>
          <p:nvPr userDrawn="1"/>
        </p:nvPicPr>
        <p:blipFill>
          <a:blip r:embed="rId5"/>
          <a:stretch>
            <a:fillRect/>
          </a:stretch>
        </p:blipFill>
        <p:spPr>
          <a:xfrm>
            <a:off x="5640242" y="6006788"/>
            <a:ext cx="738460" cy="1276402"/>
          </a:xfrm>
          <a:prstGeom prst="rect">
            <a:avLst/>
          </a:prstGeom>
        </p:spPr>
      </p:pic>
      <p:pic>
        <p:nvPicPr>
          <p:cNvPr id="36" name="图片 35">
            <a:extLst>
              <a:ext uri="{FF2B5EF4-FFF2-40B4-BE49-F238E27FC236}">
                <a16:creationId xmlns:a16="http://schemas.microsoft.com/office/drawing/2014/main" id="{119C9A93-CE4B-4EBF-A68C-20A7A328A295}"/>
              </a:ext>
            </a:extLst>
          </p:cNvPr>
          <p:cNvPicPr>
            <a:picLocks noChangeAspect="1"/>
          </p:cNvPicPr>
          <p:nvPr userDrawn="1"/>
        </p:nvPicPr>
        <p:blipFill>
          <a:blip r:embed="rId7"/>
          <a:stretch>
            <a:fillRect/>
          </a:stretch>
        </p:blipFill>
        <p:spPr>
          <a:xfrm>
            <a:off x="3795177" y="5884357"/>
            <a:ext cx="871649" cy="1276402"/>
          </a:xfrm>
          <a:prstGeom prst="rect">
            <a:avLst/>
          </a:prstGeom>
        </p:spPr>
      </p:pic>
      <p:pic>
        <p:nvPicPr>
          <p:cNvPr id="37" name="图片 36">
            <a:extLst>
              <a:ext uri="{FF2B5EF4-FFF2-40B4-BE49-F238E27FC236}">
                <a16:creationId xmlns:a16="http://schemas.microsoft.com/office/drawing/2014/main" id="{BDDDAB9E-0ED3-47C1-8B34-C6B370777345}"/>
              </a:ext>
            </a:extLst>
          </p:cNvPr>
          <p:cNvPicPr>
            <a:picLocks noChangeAspect="1"/>
          </p:cNvPicPr>
          <p:nvPr userDrawn="1"/>
        </p:nvPicPr>
        <p:blipFill>
          <a:blip r:embed="rId5"/>
          <a:stretch>
            <a:fillRect/>
          </a:stretch>
        </p:blipFill>
        <p:spPr>
          <a:xfrm>
            <a:off x="3420893" y="5986599"/>
            <a:ext cx="738460" cy="1276402"/>
          </a:xfrm>
          <a:prstGeom prst="rect">
            <a:avLst/>
          </a:prstGeom>
        </p:spPr>
      </p:pic>
    </p:spTree>
    <p:extLst>
      <p:ext uri="{BB962C8B-B14F-4D97-AF65-F5344CB8AC3E}">
        <p14:creationId xmlns:p14="http://schemas.microsoft.com/office/powerpoint/2010/main" val="25523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3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30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20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20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20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20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20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30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ppt_x"/>
                                          </p:val>
                                        </p:tav>
                                        <p:tav tm="100000">
                                          <p:val>
                                            <p:strVal val="#ppt_x"/>
                                          </p:val>
                                        </p:tav>
                                      </p:tavLst>
                                    </p:anim>
                                    <p:anim calcmode="lin" valueType="num">
                                      <p:cBhvr additive="base">
                                        <p:cTn id="80" dur="500" fill="hold"/>
                                        <p:tgtEl>
                                          <p:spTgt spid="3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additive="base">
                                        <p:cTn id="83" dur="500" fill="hold"/>
                                        <p:tgtEl>
                                          <p:spTgt spid="37"/>
                                        </p:tgtEl>
                                        <p:attrNameLst>
                                          <p:attrName>ppt_x</p:attrName>
                                        </p:attrNameLst>
                                      </p:cBhvr>
                                      <p:tavLst>
                                        <p:tav tm="0">
                                          <p:val>
                                            <p:strVal val="#ppt_x"/>
                                          </p:val>
                                        </p:tav>
                                        <p:tav tm="100000">
                                          <p:val>
                                            <p:strVal val="#ppt_x"/>
                                          </p:val>
                                        </p:tav>
                                      </p:tavLst>
                                    </p:anim>
                                    <p:anim calcmode="lin" valueType="num">
                                      <p:cBhvr additive="base">
                                        <p:cTn id="8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7D5EA-3633-4F83-AEAE-DC8F3B75CCE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BCAE93-A1FB-4406-B94B-198B99A5A7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CA3FEDB-7E12-4B30-B33A-25CB73237224}"/>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id="{9BFC6A3B-1662-4A2A-BDED-D5E4BCF7B7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956C92-5C6C-4075-BCAA-488B77757B5A}"/>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125847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37FDFF-4C87-4DD9-8B14-20A0ED9688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32A3E37-AD43-463B-9DB1-7313B88375D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0B481F4-9D45-4BD3-BD86-FB1E7B336FA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AFC2E5C-9904-4983-83FA-086F93951524}"/>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6" name="页脚占位符 5">
            <a:extLst>
              <a:ext uri="{FF2B5EF4-FFF2-40B4-BE49-F238E27FC236}">
                <a16:creationId xmlns:a16="http://schemas.microsoft.com/office/drawing/2014/main" id="{CF185BE9-5CF1-45EF-AD91-526093A6BF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108F3DC-960C-4446-B4A6-3F216F97D77F}"/>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206797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B61F40-DCA2-4C49-ABB0-2A34FAE4BD3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19D4CA6-E164-499B-8E60-0FD53A58EC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179BCAF-EA06-4053-8447-37062BA1DEC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0DFD309-A258-45B1-BABD-52A43C824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F16DFEB-32F3-4473-BD2D-D6D7665DEF1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7CFF1B4-A4F9-4BDD-A3CE-03B62A04752C}"/>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8" name="页脚占位符 7">
            <a:extLst>
              <a:ext uri="{FF2B5EF4-FFF2-40B4-BE49-F238E27FC236}">
                <a16:creationId xmlns:a16="http://schemas.microsoft.com/office/drawing/2014/main" id="{9B27DE79-3750-4E64-9350-483E1BEFD4C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6B1101E-3AFB-4F14-9FCD-B657820F51E9}"/>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101198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35B1DC-3541-46B9-A4D8-A210F98E803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07119F9-9111-4BBD-8C7B-6DEEFFCBBAED}"/>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4" name="页脚占位符 3">
            <a:extLst>
              <a:ext uri="{FF2B5EF4-FFF2-40B4-BE49-F238E27FC236}">
                <a16:creationId xmlns:a16="http://schemas.microsoft.com/office/drawing/2014/main" id="{D65FF9EB-7785-48C5-8453-0D101B16476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CB6C74-9E2C-4D8B-A37B-847A3E1E23D5}"/>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334479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7A4B66-392A-4434-82BC-5779EC969B7B}"/>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3" name="页脚占位符 2">
            <a:extLst>
              <a:ext uri="{FF2B5EF4-FFF2-40B4-BE49-F238E27FC236}">
                <a16:creationId xmlns:a16="http://schemas.microsoft.com/office/drawing/2014/main" id="{F027C73E-1AC4-445F-AFF1-08A259E14FC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8FDF16E-AC83-4FDB-8367-28F47FDB6C39}"/>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1984425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4AD889-B562-4DAB-B264-A276C0C9FF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84FFE0A-6F8E-4F75-9EC9-023C8FDE2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71251F6-710E-4798-A109-F1B2B9528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5453D3-3CD9-4312-BA73-3C68C4C365CE}"/>
              </a:ext>
            </a:extLst>
          </p:cNvPr>
          <p:cNvSpPr>
            <a:spLocks noGrp="1"/>
          </p:cNvSpPr>
          <p:nvPr>
            <p:ph type="dt" sz="half" idx="10"/>
          </p:nvPr>
        </p:nvSpPr>
        <p:spPr/>
        <p:txBody>
          <a:bodyPr/>
          <a:lstStyle/>
          <a:p>
            <a:fld id="{97F2F83D-6B34-4C57-AA6B-8CA050E59B73}" type="datetimeFigureOut">
              <a:rPr lang="zh-CN" altLang="en-US" smtClean="0"/>
              <a:t>2021/11/24</a:t>
            </a:fld>
            <a:endParaRPr lang="zh-CN" altLang="en-US"/>
          </a:p>
        </p:txBody>
      </p:sp>
      <p:sp>
        <p:nvSpPr>
          <p:cNvPr id="6" name="页脚占位符 5">
            <a:extLst>
              <a:ext uri="{FF2B5EF4-FFF2-40B4-BE49-F238E27FC236}">
                <a16:creationId xmlns:a16="http://schemas.microsoft.com/office/drawing/2014/main" id="{F2F4DCA7-979C-47A1-B667-E0DDA4E333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658FAC-BDF4-4946-84CA-AD337ED663A7}"/>
              </a:ext>
            </a:extLst>
          </p:cNvPr>
          <p:cNvSpPr>
            <a:spLocks noGrp="1"/>
          </p:cNvSpPr>
          <p:nvPr>
            <p:ph type="sldNum" sz="quarter" idx="12"/>
          </p:nvPr>
        </p:nvSpPr>
        <p:spPr/>
        <p:txBody>
          <a:body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336834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542A65A-84E5-4A53-85D2-16AE365BF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F7CA97B-17C9-4354-B735-442367AE8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184348-EF5C-4E81-9DDE-3DC98ECD43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2F83D-6B34-4C57-AA6B-8CA050E59B73}"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id="{08E583B3-4C8A-4B6E-9129-344BD9BB8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DCC0D08-5DC1-4B6C-8826-70E3E3BF64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8A702-190D-4B5E-8934-6E5E8642D624}" type="slidenum">
              <a:rPr lang="zh-CN" altLang="en-US" smtClean="0"/>
              <a:t>‹#›</a:t>
            </a:fld>
            <a:endParaRPr lang="zh-CN" altLang="en-US"/>
          </a:p>
        </p:txBody>
      </p:sp>
    </p:spTree>
    <p:extLst>
      <p:ext uri="{BB962C8B-B14F-4D97-AF65-F5344CB8AC3E}">
        <p14:creationId xmlns:p14="http://schemas.microsoft.com/office/powerpoint/2010/main" val="181355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emf"/><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15.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15.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479CD82-EEEB-4A98-B1C2-A187257BCBAF}"/>
              </a:ext>
            </a:extLst>
          </p:cNvPr>
          <p:cNvPicPr>
            <a:picLocks noChangeAspect="1"/>
          </p:cNvPicPr>
          <p:nvPr/>
        </p:nvPicPr>
        <p:blipFill>
          <a:blip r:embed="rId2">
            <a:duotone>
              <a:schemeClr val="accent4">
                <a:shade val="45000"/>
                <a:satMod val="135000"/>
              </a:schemeClr>
              <a:prstClr val="white"/>
            </a:duotone>
          </a:blip>
          <a:stretch>
            <a:fillRect/>
          </a:stretch>
        </p:blipFill>
        <p:spPr>
          <a:xfrm>
            <a:off x="1770077" y="907831"/>
            <a:ext cx="8494706" cy="4672045"/>
          </a:xfrm>
          <a:prstGeom prst="rect">
            <a:avLst/>
          </a:prstGeom>
        </p:spPr>
      </p:pic>
      <p:pic>
        <p:nvPicPr>
          <p:cNvPr id="4" name="Hình ảnh 3">
            <a:extLst>
              <a:ext uri="{FF2B5EF4-FFF2-40B4-BE49-F238E27FC236}">
                <a16:creationId xmlns:a16="http://schemas.microsoft.com/office/drawing/2014/main" id="{91BF80F5-263A-445D-B575-C4489045AD37}"/>
              </a:ext>
            </a:extLst>
          </p:cNvPr>
          <p:cNvPicPr>
            <a:picLocks noChangeAspect="1"/>
          </p:cNvPicPr>
          <p:nvPr/>
        </p:nvPicPr>
        <p:blipFill>
          <a:blip r:embed="rId3"/>
          <a:stretch>
            <a:fillRect/>
          </a:stretch>
        </p:blipFill>
        <p:spPr>
          <a:xfrm>
            <a:off x="2853453" y="1750112"/>
            <a:ext cx="6602540" cy="3206774"/>
          </a:xfrm>
          <a:prstGeom prst="rect">
            <a:avLst/>
          </a:prstGeom>
        </p:spPr>
      </p:pic>
    </p:spTree>
    <p:extLst>
      <p:ext uri="{BB962C8B-B14F-4D97-AF65-F5344CB8AC3E}">
        <p14:creationId xmlns:p14="http://schemas.microsoft.com/office/powerpoint/2010/main" val="396733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1">
            <a:extLst>
              <a:ext uri="{FF2B5EF4-FFF2-40B4-BE49-F238E27FC236}">
                <a16:creationId xmlns:a16="http://schemas.microsoft.com/office/drawing/2014/main" id="{671EF590-EB09-4DF6-901C-6FB6B07AFE39}"/>
              </a:ext>
            </a:extLst>
          </p:cNvPr>
          <p:cNvGraphicFramePr>
            <a:graphicFrameLocks noGrp="1"/>
          </p:cNvGraphicFramePr>
          <p:nvPr>
            <p:extLst>
              <p:ext uri="{D42A27DB-BD31-4B8C-83A1-F6EECF244321}">
                <p14:modId xmlns:p14="http://schemas.microsoft.com/office/powerpoint/2010/main" val="1967264205"/>
              </p:ext>
            </p:extLst>
          </p:nvPr>
        </p:nvGraphicFramePr>
        <p:xfrm>
          <a:off x="1739900" y="1092200"/>
          <a:ext cx="9144000" cy="4724400"/>
        </p:xfrm>
        <a:graphic>
          <a:graphicData uri="http://schemas.openxmlformats.org/drawingml/2006/table">
            <a:tbl>
              <a:tblPr/>
              <a:tblGrid>
                <a:gridCol w="1295400">
                  <a:extLst>
                    <a:ext uri="{9D8B030D-6E8A-4147-A177-3AD203B41FA5}">
                      <a16:colId xmlns:a16="http://schemas.microsoft.com/office/drawing/2014/main" val="20000"/>
                    </a:ext>
                  </a:extLst>
                </a:gridCol>
                <a:gridCol w="7848600">
                  <a:extLst>
                    <a:ext uri="{9D8B030D-6E8A-4147-A177-3AD203B41FA5}">
                      <a16:colId xmlns:a16="http://schemas.microsoft.com/office/drawing/2014/main" val="20001"/>
                    </a:ext>
                  </a:extLst>
                </a:gridCol>
              </a:tblGrid>
              <a:tr h="4724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Text Box 35">
            <a:extLst>
              <a:ext uri="{FF2B5EF4-FFF2-40B4-BE49-F238E27FC236}">
                <a16:creationId xmlns:a16="http://schemas.microsoft.com/office/drawing/2014/main" id="{4C7523D3-7349-46D3-AC04-C1B142A8B471}"/>
              </a:ext>
            </a:extLst>
          </p:cNvPr>
          <p:cNvSpPr txBox="1">
            <a:spLocks noChangeArrowheads="1"/>
          </p:cNvSpPr>
          <p:nvPr/>
        </p:nvSpPr>
        <p:spPr bwMode="auto">
          <a:xfrm>
            <a:off x="1778000" y="1795462"/>
            <a:ext cx="13716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600" b="1" dirty="0" err="1">
                <a:solidFill>
                  <a:srgbClr val="0000FF"/>
                </a:solidFill>
                <a:latin typeface="Times New Roman" panose="02020603050405020304" pitchFamily="18" charset="0"/>
              </a:rPr>
              <a:t>Đoạn</a:t>
            </a:r>
            <a:r>
              <a:rPr lang="en-US" altLang="en-US" sz="2600" b="1" dirty="0">
                <a:solidFill>
                  <a:srgbClr val="0000FF"/>
                </a:solidFill>
                <a:latin typeface="Times New Roman" panose="02020603050405020304" pitchFamily="18" charset="0"/>
              </a:rPr>
              <a:t> 2: </a:t>
            </a:r>
            <a:r>
              <a:rPr lang="en-US" altLang="en-US" sz="2600" b="1" dirty="0" err="1">
                <a:solidFill>
                  <a:srgbClr val="0000FF"/>
                </a:solidFill>
                <a:latin typeface="Times New Roman" panose="02020603050405020304" pitchFamily="18" charset="0"/>
              </a:rPr>
              <a:t>Tả</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những</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đặc</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điểm</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gì</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về</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ngoại</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hình</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của</a:t>
            </a:r>
            <a:r>
              <a:rPr lang="en-US" altLang="en-US" sz="2600" b="1" dirty="0">
                <a:solidFill>
                  <a:srgbClr val="0000FF"/>
                </a:solidFill>
                <a:latin typeface="Times New Roman" panose="02020603050405020304" pitchFamily="18" charset="0"/>
              </a:rPr>
              <a:t> </a:t>
            </a:r>
            <a:r>
              <a:rPr lang="en-US" altLang="en-US" sz="2600" b="1" dirty="0" err="1">
                <a:solidFill>
                  <a:srgbClr val="0000FF"/>
                </a:solidFill>
                <a:latin typeface="Times New Roman" panose="02020603050405020304" pitchFamily="18" charset="0"/>
              </a:rPr>
              <a:t>b</a:t>
            </a:r>
            <a:r>
              <a:rPr lang="en-US" altLang="en-US" sz="2600" b="1" dirty="0" err="1">
                <a:solidFill>
                  <a:srgbClr val="0000FF"/>
                </a:solidFill>
                <a:latin typeface="Times New Roman" panose="02020603050405020304" pitchFamily="18" charset="0"/>
                <a:cs typeface="Times New Roman" panose="02020603050405020304" pitchFamily="18" charset="0"/>
              </a:rPr>
              <a:t>à</a:t>
            </a:r>
            <a:r>
              <a:rPr lang="en-US" altLang="en-US" sz="2600" b="1" dirty="0">
                <a:solidFill>
                  <a:srgbClr val="0000FF"/>
                </a:solidFill>
                <a:latin typeface="Times New Roman" panose="02020603050405020304" pitchFamily="18" charset="0"/>
              </a:rPr>
              <a:t>?</a:t>
            </a:r>
            <a:endParaRPr lang="en-US" altLang="en-US" sz="2600" b="1" dirty="0">
              <a:solidFill>
                <a:srgbClr val="0000FF"/>
              </a:solidFill>
              <a:latin typeface="Times New Roman" panose="02020603050405020304" pitchFamily="18" charset="0"/>
              <a:cs typeface="Times New Roman" panose="02020603050405020304" pitchFamily="18" charset="0"/>
            </a:endParaRPr>
          </a:p>
        </p:txBody>
      </p:sp>
      <p:sp>
        <p:nvSpPr>
          <p:cNvPr id="4" name="Text Box 36">
            <a:extLst>
              <a:ext uri="{FF2B5EF4-FFF2-40B4-BE49-F238E27FC236}">
                <a16:creationId xmlns:a16="http://schemas.microsoft.com/office/drawing/2014/main" id="{93CBDA80-8B36-4D2C-ADDB-B21751751D67}"/>
              </a:ext>
            </a:extLst>
          </p:cNvPr>
          <p:cNvSpPr txBox="1">
            <a:spLocks noChangeArrowheads="1"/>
          </p:cNvSpPr>
          <p:nvPr/>
        </p:nvSpPr>
        <p:spPr bwMode="auto">
          <a:xfrm>
            <a:off x="1739900" y="482600"/>
            <a:ext cx="914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buClr>
                <a:schemeClr val="folHlink"/>
              </a:buClr>
              <a:buSzPct val="60000"/>
              <a:buFont typeface="Wingdings" panose="05000000000000000000" pitchFamily="2" charset="2"/>
              <a:buNone/>
            </a:pPr>
            <a:r>
              <a:rPr lang="en-US" altLang="en-US" sz="2800" b="1">
                <a:solidFill>
                  <a:srgbClr val="008000"/>
                </a:solidFill>
                <a:latin typeface="Times New Roman" panose="02020603050405020304" pitchFamily="18" charset="0"/>
              </a:rPr>
              <a:t> * Đoạn 2 tả giọng nói, đôi mắt, khuôn mặt của b</a:t>
            </a:r>
            <a:r>
              <a:rPr lang="en-US" altLang="en-US" sz="2800" b="1">
                <a:solidFill>
                  <a:srgbClr val="008000"/>
                </a:solidFill>
                <a:latin typeface="Times New Roman" panose="02020603050405020304" pitchFamily="18" charset="0"/>
                <a:cs typeface="Times New Roman" panose="02020603050405020304" pitchFamily="18" charset="0"/>
              </a:rPr>
              <a:t>à</a:t>
            </a:r>
            <a:r>
              <a:rPr lang="en-US" altLang="en-US" sz="2800" b="1">
                <a:solidFill>
                  <a:srgbClr val="008000"/>
                </a:solidFill>
                <a:latin typeface="Times New Roman" panose="02020603050405020304" pitchFamily="18" charset="0"/>
              </a:rPr>
              <a:t>.</a:t>
            </a:r>
            <a:endParaRPr lang="en-US" altLang="en-US" sz="2800" b="1">
              <a:solidFill>
                <a:srgbClr val="008000"/>
              </a:solidFill>
              <a:latin typeface="Times New Roman" panose="02020603050405020304" pitchFamily="18" charset="0"/>
              <a:cs typeface="Times New Roman" panose="02020603050405020304" pitchFamily="18" charset="0"/>
            </a:endParaRPr>
          </a:p>
        </p:txBody>
      </p:sp>
      <p:sp>
        <p:nvSpPr>
          <p:cNvPr id="5" name="Text Box 39">
            <a:extLst>
              <a:ext uri="{FF2B5EF4-FFF2-40B4-BE49-F238E27FC236}">
                <a16:creationId xmlns:a16="http://schemas.microsoft.com/office/drawing/2014/main" id="{E41227E6-7EDB-4EA6-9532-62865BF3F9B1}"/>
              </a:ext>
            </a:extLst>
          </p:cNvPr>
          <p:cNvSpPr txBox="1">
            <a:spLocks noChangeArrowheads="1"/>
          </p:cNvSpPr>
          <p:nvPr/>
        </p:nvSpPr>
        <p:spPr bwMode="auto">
          <a:xfrm>
            <a:off x="3111500" y="1092200"/>
            <a:ext cx="7772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600" b="1">
                <a:solidFill>
                  <a:srgbClr val="0000FF"/>
                </a:solidFill>
                <a:latin typeface="Times New Roman" panose="02020603050405020304" pitchFamily="18" charset="0"/>
              </a:rPr>
              <a:t>* Câu 1: Tả đặc điểm  của giọng nói:</a:t>
            </a:r>
            <a:r>
              <a:rPr lang="en-US" altLang="en-US" sz="2600" b="1">
                <a:latin typeface="Times New Roman" panose="02020603050405020304" pitchFamily="18" charset="0"/>
              </a:rPr>
              <a:t> </a:t>
            </a:r>
            <a:r>
              <a:rPr lang="en-US" altLang="en-US" sz="2600" b="1">
                <a:solidFill>
                  <a:srgbClr val="FF0066"/>
                </a:solidFill>
                <a:latin typeface="Times New Roman" panose="02020603050405020304" pitchFamily="18" charset="0"/>
              </a:rPr>
              <a:t>trầm bổng, ngân nga.</a:t>
            </a:r>
          </a:p>
          <a:p>
            <a:r>
              <a:rPr lang="en-US" altLang="en-US" sz="2600" b="1">
                <a:solidFill>
                  <a:srgbClr val="0000FF"/>
                </a:solidFill>
                <a:latin typeface="Times New Roman" panose="02020603050405020304" pitchFamily="18" charset="0"/>
              </a:rPr>
              <a:t>* Câu 2: Tả tác động của giọng nói v</a:t>
            </a:r>
            <a:r>
              <a:rPr lang="en-US" altLang="en-US" sz="2600" b="1">
                <a:solidFill>
                  <a:srgbClr val="0000FF"/>
                </a:solidFill>
                <a:latin typeface="Times New Roman" panose="02020603050405020304" pitchFamily="18" charset="0"/>
                <a:cs typeface="Times New Roman" panose="02020603050405020304" pitchFamily="18" charset="0"/>
              </a:rPr>
              <a:t>à</a:t>
            </a:r>
            <a:r>
              <a:rPr lang="en-US" altLang="en-US" sz="2600" b="1">
                <a:solidFill>
                  <a:srgbClr val="0000FF"/>
                </a:solidFill>
                <a:latin typeface="Times New Roman" panose="02020603050405020304" pitchFamily="18" charset="0"/>
              </a:rPr>
              <a:t>o tâm hồn cậu bé:</a:t>
            </a:r>
            <a:r>
              <a:rPr lang="en-US" altLang="en-US" sz="2600" b="1">
                <a:latin typeface="Times New Roman" panose="02020603050405020304" pitchFamily="18" charset="0"/>
              </a:rPr>
              <a:t> </a:t>
            </a:r>
            <a:r>
              <a:rPr lang="en-US" altLang="en-US" sz="2600" b="1">
                <a:solidFill>
                  <a:srgbClr val="FF0066"/>
                </a:solidFill>
                <a:latin typeface="Times New Roman" panose="02020603050405020304" pitchFamily="18" charset="0"/>
              </a:rPr>
              <a:t>khắc sâu v</a:t>
            </a:r>
            <a:r>
              <a:rPr lang="en-US" altLang="en-US" sz="2600" b="1">
                <a:solidFill>
                  <a:srgbClr val="FF0066"/>
                </a:solidFill>
                <a:latin typeface="Times New Roman" panose="02020603050405020304" pitchFamily="18" charset="0"/>
                <a:cs typeface="Times New Roman" panose="02020603050405020304" pitchFamily="18" charset="0"/>
              </a:rPr>
              <a:t>à</a:t>
            </a:r>
            <a:r>
              <a:rPr lang="en-US" altLang="en-US" sz="2600" b="1">
                <a:solidFill>
                  <a:srgbClr val="FF0066"/>
                </a:solidFill>
                <a:latin typeface="Times New Roman" panose="02020603050405020304" pitchFamily="18" charset="0"/>
              </a:rPr>
              <a:t>o trí nhớ dễ d</a:t>
            </a:r>
            <a:r>
              <a:rPr lang="en-US" altLang="en-US" sz="2600" b="1">
                <a:solidFill>
                  <a:srgbClr val="FF0066"/>
                </a:solidFill>
                <a:latin typeface="Times New Roman" panose="02020603050405020304" pitchFamily="18" charset="0"/>
                <a:cs typeface="Times New Roman" panose="02020603050405020304" pitchFamily="18" charset="0"/>
              </a:rPr>
              <a:t>à</a:t>
            </a:r>
            <a:r>
              <a:rPr lang="en-US" altLang="en-US" sz="2600" b="1">
                <a:solidFill>
                  <a:srgbClr val="FF0066"/>
                </a:solidFill>
                <a:latin typeface="Times New Roman" panose="02020603050405020304" pitchFamily="18" charset="0"/>
              </a:rPr>
              <a:t>ng v</a:t>
            </a:r>
            <a:r>
              <a:rPr lang="en-US" altLang="en-US" sz="2600" b="1">
                <a:solidFill>
                  <a:srgbClr val="FF0066"/>
                </a:solidFill>
                <a:latin typeface="Times New Roman" panose="02020603050405020304" pitchFamily="18" charset="0"/>
                <a:cs typeface="Times New Roman" panose="02020603050405020304" pitchFamily="18" charset="0"/>
              </a:rPr>
              <a:t>à</a:t>
            </a:r>
            <a:r>
              <a:rPr lang="en-US" altLang="en-US" sz="2600" b="1">
                <a:solidFill>
                  <a:srgbClr val="FF0066"/>
                </a:solidFill>
                <a:latin typeface="Times New Roman" panose="02020603050405020304" pitchFamily="18" charset="0"/>
              </a:rPr>
              <a:t> như những đoá hoa, cũng dịu d</a:t>
            </a:r>
            <a:r>
              <a:rPr lang="en-US" altLang="en-US" sz="2600" b="1">
                <a:solidFill>
                  <a:srgbClr val="FF0066"/>
                </a:solidFill>
                <a:latin typeface="Times New Roman" panose="02020603050405020304" pitchFamily="18" charset="0"/>
                <a:cs typeface="Times New Roman" panose="02020603050405020304" pitchFamily="18" charset="0"/>
              </a:rPr>
              <a:t>à</a:t>
            </a:r>
            <a:r>
              <a:rPr lang="en-US" altLang="en-US" sz="2600" b="1">
                <a:solidFill>
                  <a:srgbClr val="FF0066"/>
                </a:solidFill>
                <a:latin typeface="Times New Roman" panose="02020603050405020304" pitchFamily="18" charset="0"/>
              </a:rPr>
              <a:t>ng, rực rỡ, đầy nhựa sống.</a:t>
            </a:r>
            <a:r>
              <a:rPr lang="en-US" altLang="en-US" sz="2600" b="1">
                <a:latin typeface="Times New Roman" panose="02020603050405020304" pitchFamily="18" charset="0"/>
              </a:rPr>
              <a:t> </a:t>
            </a:r>
            <a:endParaRPr lang="en-US" altLang="en-US" sz="2600" b="1">
              <a:latin typeface="Times New Roman" panose="02020603050405020304" pitchFamily="18" charset="0"/>
              <a:cs typeface="Times New Roman" panose="02020603050405020304" pitchFamily="18" charset="0"/>
            </a:endParaRPr>
          </a:p>
        </p:txBody>
      </p:sp>
      <p:sp>
        <p:nvSpPr>
          <p:cNvPr id="6" name="Text Box 48">
            <a:extLst>
              <a:ext uri="{FF2B5EF4-FFF2-40B4-BE49-F238E27FC236}">
                <a16:creationId xmlns:a16="http://schemas.microsoft.com/office/drawing/2014/main" id="{8088F55C-6EED-44E6-B223-8AD29A3E04AA}"/>
              </a:ext>
            </a:extLst>
          </p:cNvPr>
          <p:cNvSpPr txBox="1">
            <a:spLocks noChangeArrowheads="1"/>
          </p:cNvSpPr>
          <p:nvPr/>
        </p:nvSpPr>
        <p:spPr bwMode="auto">
          <a:xfrm>
            <a:off x="3035300" y="3302000"/>
            <a:ext cx="7848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600" b="1">
                <a:solidFill>
                  <a:srgbClr val="0000FF"/>
                </a:solidFill>
                <a:latin typeface="Times New Roman" panose="02020603050405020304" pitchFamily="18" charset="0"/>
              </a:rPr>
              <a:t>* Câu 3: Tả sự thay đổi của đôi mắt khi b</a:t>
            </a:r>
            <a:r>
              <a:rPr lang="en-US" altLang="en-US" sz="2600" b="1">
                <a:solidFill>
                  <a:srgbClr val="0000FF"/>
                </a:solidFill>
                <a:latin typeface="Times New Roman" panose="02020603050405020304" pitchFamily="18" charset="0"/>
                <a:cs typeface="Times New Roman" panose="02020603050405020304" pitchFamily="18" charset="0"/>
              </a:rPr>
              <a:t>à</a:t>
            </a:r>
            <a:r>
              <a:rPr lang="en-US" altLang="en-US" sz="2600" b="1">
                <a:solidFill>
                  <a:srgbClr val="0000FF"/>
                </a:solidFill>
                <a:latin typeface="Times New Roman" panose="02020603050405020304" pitchFamily="18" charset="0"/>
              </a:rPr>
              <a:t> mỉm cười:</a:t>
            </a:r>
            <a:r>
              <a:rPr lang="en-US" altLang="en-US" sz="2600" b="1">
                <a:latin typeface="Times New Roman" panose="02020603050405020304" pitchFamily="18" charset="0"/>
              </a:rPr>
              <a:t> </a:t>
            </a:r>
            <a:r>
              <a:rPr lang="en-US" altLang="en-US" sz="2600" b="1">
                <a:solidFill>
                  <a:srgbClr val="FF0066"/>
                </a:solidFill>
                <a:latin typeface="Times New Roman" panose="02020603050405020304" pitchFamily="18" charset="0"/>
              </a:rPr>
              <a:t>Hai con ngươi đen sẫm nở ra </a:t>
            </a:r>
            <a:r>
              <a:rPr lang="en-US" altLang="en-US" sz="2600" b="1">
                <a:solidFill>
                  <a:srgbClr val="0000FF"/>
                </a:solidFill>
                <a:latin typeface="Times New Roman" panose="02020603050405020304" pitchFamily="18" charset="0"/>
              </a:rPr>
              <a:t>v</a:t>
            </a:r>
            <a:r>
              <a:rPr lang="en-US" altLang="en-US" sz="2600" b="1">
                <a:solidFill>
                  <a:srgbClr val="0000FF"/>
                </a:solidFill>
                <a:latin typeface="Times New Roman" panose="02020603050405020304" pitchFamily="18" charset="0"/>
                <a:cs typeface="Times New Roman" panose="02020603050405020304" pitchFamily="18" charset="0"/>
              </a:rPr>
              <a:t>à</a:t>
            </a:r>
            <a:r>
              <a:rPr lang="en-US" altLang="en-US" sz="2600" b="1">
                <a:solidFill>
                  <a:srgbClr val="0000FF"/>
                </a:solidFill>
                <a:latin typeface="Times New Roman" panose="02020603050405020304" pitchFamily="18" charset="0"/>
              </a:rPr>
              <a:t> tình cảm ẩn chứa trong đôi mắt:</a:t>
            </a:r>
            <a:r>
              <a:rPr lang="en-US" altLang="en-US" sz="2600" b="1">
                <a:latin typeface="Times New Roman" panose="02020603050405020304" pitchFamily="18" charset="0"/>
              </a:rPr>
              <a:t> </a:t>
            </a:r>
            <a:r>
              <a:rPr lang="en-US" altLang="en-US" sz="2600" b="1">
                <a:solidFill>
                  <a:srgbClr val="FF0066"/>
                </a:solidFill>
                <a:latin typeface="Times New Roman" panose="02020603050405020304" pitchFamily="18" charset="0"/>
              </a:rPr>
              <a:t>long lanh, dịu hiền khó tả, ánh lên những tia sáng ấm áp, tươi vui</a:t>
            </a:r>
          </a:p>
          <a:p>
            <a:r>
              <a:rPr lang="en-US" altLang="en-US" sz="2600" b="1">
                <a:solidFill>
                  <a:srgbClr val="0000FF"/>
                </a:solidFill>
                <a:latin typeface="Times New Roman" panose="02020603050405020304" pitchFamily="18" charset="0"/>
              </a:rPr>
              <a:t>* Câu 4: Tả khuôn mặt của b</a:t>
            </a:r>
            <a:r>
              <a:rPr lang="en-US" altLang="en-US" sz="2600" b="1">
                <a:solidFill>
                  <a:srgbClr val="0000FF"/>
                </a:solidFill>
                <a:latin typeface="Times New Roman" panose="02020603050405020304" pitchFamily="18" charset="0"/>
                <a:cs typeface="Times New Roman" panose="02020603050405020304" pitchFamily="18" charset="0"/>
              </a:rPr>
              <a:t>à</a:t>
            </a:r>
            <a:r>
              <a:rPr lang="en-US" altLang="en-US" sz="2600" b="1">
                <a:solidFill>
                  <a:srgbClr val="0000FF"/>
                </a:solidFill>
                <a:latin typeface="Times New Roman" panose="02020603050405020304" pitchFamily="18" charset="0"/>
              </a:rPr>
              <a:t>:</a:t>
            </a:r>
            <a:r>
              <a:rPr lang="en-US" altLang="en-US" sz="2600" b="1">
                <a:latin typeface="Times New Roman" panose="02020603050405020304" pitchFamily="18" charset="0"/>
              </a:rPr>
              <a:t> </a:t>
            </a:r>
            <a:r>
              <a:rPr lang="en-US" altLang="en-US" sz="2600" b="1">
                <a:solidFill>
                  <a:srgbClr val="FF0066"/>
                </a:solidFill>
                <a:latin typeface="Times New Roman" panose="02020603050405020304" pitchFamily="18" charset="0"/>
              </a:rPr>
              <a:t>hình như vẫn tươi trẻ, dù trên đôi má đã có nhiều nếp nhăn.</a:t>
            </a:r>
            <a:endParaRPr lang="en-US" altLang="en-US" sz="2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7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6"/>
                                        </p:tgtEl>
                                        <p:attrNameLst>
                                          <p:attrName>style.visibility</p:attrName>
                                        </p:attrNameLst>
                                      </p:cBhvr>
                                      <p:to>
                                        <p:strVal val="visible"/>
                                      </p:to>
                                    </p:set>
                                    <p:anim calcmode="discrete" valueType="clr">
                                      <p:cBhvr override="childStyle">
                                        <p:cTn id="2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6"/>
                                        </p:tgtEl>
                                        <p:attrNameLst>
                                          <p:attrName>fillcolor</p:attrName>
                                        </p:attrNameLst>
                                      </p:cBhvr>
                                      <p:tavLst>
                                        <p:tav tm="0">
                                          <p:val>
                                            <p:clrVal>
                                              <a:schemeClr val="accent2"/>
                                            </p:clrVal>
                                          </p:val>
                                        </p:tav>
                                        <p:tav tm="50000">
                                          <p:val>
                                            <p:clrVal>
                                              <a:schemeClr val="hlink"/>
                                            </p:clrVal>
                                          </p:val>
                                        </p:tav>
                                      </p:tavLst>
                                    </p:anim>
                                    <p:set>
                                      <p:cBhvr>
                                        <p:cTn id="2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0">
            <a:extLst>
              <a:ext uri="{FF2B5EF4-FFF2-40B4-BE49-F238E27FC236}">
                <a16:creationId xmlns:a16="http://schemas.microsoft.com/office/drawing/2014/main" id="{D7F178EB-AB96-4CF8-89B9-4F46B2CA2504}"/>
              </a:ext>
            </a:extLst>
          </p:cNvPr>
          <p:cNvGraphicFramePr>
            <a:graphicFrameLocks noGrp="1"/>
          </p:cNvGraphicFramePr>
          <p:nvPr>
            <p:extLst>
              <p:ext uri="{D42A27DB-BD31-4B8C-83A1-F6EECF244321}">
                <p14:modId xmlns:p14="http://schemas.microsoft.com/office/powerpoint/2010/main" val="3081916537"/>
              </p:ext>
            </p:extLst>
          </p:nvPr>
        </p:nvGraphicFramePr>
        <p:xfrm>
          <a:off x="1428750" y="899318"/>
          <a:ext cx="9499600" cy="4520729"/>
        </p:xfrm>
        <a:graphic>
          <a:graphicData uri="http://schemas.openxmlformats.org/drawingml/2006/table">
            <a:tbl>
              <a:tblPr firstRow="1" bandRow="1"/>
              <a:tblGrid>
                <a:gridCol w="1534583">
                  <a:extLst>
                    <a:ext uri="{9D8B030D-6E8A-4147-A177-3AD203B41FA5}">
                      <a16:colId xmlns:a16="http://schemas.microsoft.com/office/drawing/2014/main" val="20000"/>
                    </a:ext>
                  </a:extLst>
                </a:gridCol>
                <a:gridCol w="7965017">
                  <a:extLst>
                    <a:ext uri="{9D8B030D-6E8A-4147-A177-3AD203B41FA5}">
                      <a16:colId xmlns:a16="http://schemas.microsoft.com/office/drawing/2014/main" val="20001"/>
                    </a:ext>
                  </a:extLst>
                </a:gridCol>
              </a:tblGrid>
              <a:tr h="126714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800" dirty="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800" dirty="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720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800" dirty="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800" dirty="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44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80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800" dirty="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714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800" dirty="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800" dirty="0"/>
                    </a:p>
                  </a:txBody>
                  <a:tcPr marT="45717" marB="4571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extBox 8">
            <a:extLst>
              <a:ext uri="{FF2B5EF4-FFF2-40B4-BE49-F238E27FC236}">
                <a16:creationId xmlns:a16="http://schemas.microsoft.com/office/drawing/2014/main" id="{94035656-103E-45C1-91D9-81849FC946C7}"/>
              </a:ext>
            </a:extLst>
          </p:cNvPr>
          <p:cNvSpPr txBox="1">
            <a:spLocks noChangeArrowheads="1"/>
          </p:cNvSpPr>
          <p:nvPr/>
        </p:nvSpPr>
        <p:spPr bwMode="auto">
          <a:xfrm>
            <a:off x="2781300" y="358774"/>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b="1" dirty="0" err="1">
                <a:solidFill>
                  <a:srgbClr val="000000"/>
                </a:solidFill>
                <a:latin typeface="Times New Roman" panose="02020603050405020304" pitchFamily="18" charset="0"/>
              </a:rPr>
              <a:t>Những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đặc</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điểm</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ngoại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hình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của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người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bà</a:t>
            </a:r>
            <a:r>
              <a:rPr lang="en-US" altLang="en-US" sz="2800" b="1" dirty="0">
                <a:solidFill>
                  <a:srgbClr val="000000"/>
                </a:solidFill>
                <a:latin typeface="Times New Roman" panose="02020603050405020304" pitchFamily="18" charset="0"/>
              </a:rPr>
              <a:t>:</a:t>
            </a:r>
          </a:p>
        </p:txBody>
      </p:sp>
      <p:sp>
        <p:nvSpPr>
          <p:cNvPr id="4" name="TextBox 10">
            <a:extLst>
              <a:ext uri="{FF2B5EF4-FFF2-40B4-BE49-F238E27FC236}">
                <a16:creationId xmlns:a16="http://schemas.microsoft.com/office/drawing/2014/main" id="{F2ADCB44-96CF-4FA8-B398-7C03620E223D}"/>
              </a:ext>
            </a:extLst>
          </p:cNvPr>
          <p:cNvSpPr txBox="1">
            <a:spLocks noChangeArrowheads="1"/>
          </p:cNvSpPr>
          <p:nvPr/>
        </p:nvSpPr>
        <p:spPr bwMode="auto">
          <a:xfrm>
            <a:off x="1562100" y="1443038"/>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a:solidFill>
                  <a:srgbClr val="000000"/>
                </a:solidFill>
                <a:latin typeface="Times New Roman" panose="02020603050405020304" pitchFamily="18" charset="0"/>
              </a:rPr>
              <a:t>Mái tóc</a:t>
            </a:r>
          </a:p>
        </p:txBody>
      </p:sp>
      <p:sp>
        <p:nvSpPr>
          <p:cNvPr id="5" name="TextBox 12">
            <a:extLst>
              <a:ext uri="{FF2B5EF4-FFF2-40B4-BE49-F238E27FC236}">
                <a16:creationId xmlns:a16="http://schemas.microsoft.com/office/drawing/2014/main" id="{3ABCD9EB-CDC8-4729-819D-1D619B50C4AF}"/>
              </a:ext>
            </a:extLst>
          </p:cNvPr>
          <p:cNvSpPr txBox="1">
            <a:spLocks noChangeArrowheads="1"/>
          </p:cNvSpPr>
          <p:nvPr/>
        </p:nvSpPr>
        <p:spPr bwMode="auto">
          <a:xfrm>
            <a:off x="1530350" y="2633782"/>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dirty="0" err="1">
                <a:solidFill>
                  <a:srgbClr val="000000"/>
                </a:solidFill>
                <a:latin typeface="Times New Roman" panose="02020603050405020304" pitchFamily="18" charset="0"/>
              </a:rPr>
              <a:t>Đôi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mắt</a:t>
            </a:r>
            <a:endParaRPr lang="en-US" altLang="en-US" sz="2400" b="1" dirty="0">
              <a:solidFill>
                <a:srgbClr val="000000"/>
              </a:solidFill>
              <a:latin typeface="Times New Roman" panose="02020603050405020304" pitchFamily="18" charset="0"/>
            </a:endParaRPr>
          </a:p>
        </p:txBody>
      </p:sp>
      <p:sp>
        <p:nvSpPr>
          <p:cNvPr id="6" name="TextBox 13">
            <a:extLst>
              <a:ext uri="{FF2B5EF4-FFF2-40B4-BE49-F238E27FC236}">
                <a16:creationId xmlns:a16="http://schemas.microsoft.com/office/drawing/2014/main" id="{83455B73-E112-4AEA-96FF-E66F2A2CDA9D}"/>
              </a:ext>
            </a:extLst>
          </p:cNvPr>
          <p:cNvSpPr txBox="1">
            <a:spLocks noChangeArrowheads="1"/>
          </p:cNvSpPr>
          <p:nvPr/>
        </p:nvSpPr>
        <p:spPr bwMode="auto">
          <a:xfrm>
            <a:off x="1428750" y="3554414"/>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200" b="1" dirty="0" err="1">
                <a:solidFill>
                  <a:srgbClr val="000000"/>
                </a:solidFill>
                <a:latin typeface="Times New Roman" panose="02020603050405020304" pitchFamily="18" charset="0"/>
              </a:rPr>
              <a:t>Khuôn</a:t>
            </a:r>
            <a:r>
              <a:rPr lang="en-US" altLang="en-US" sz="2200" b="1" dirty="0">
                <a:solidFill>
                  <a:srgbClr val="000000"/>
                </a:solidFill>
                <a:latin typeface="Times New Roman" panose="02020603050405020304" pitchFamily="18" charset="0"/>
              </a:rPr>
              <a:t> </a:t>
            </a:r>
            <a:r>
              <a:rPr lang="en-US" altLang="en-US" sz="2200" b="1" dirty="0" err="1">
                <a:solidFill>
                  <a:srgbClr val="000000"/>
                </a:solidFill>
                <a:latin typeface="Times New Roman" panose="02020603050405020304" pitchFamily="18" charset="0"/>
              </a:rPr>
              <a:t>mặt</a:t>
            </a:r>
            <a:endParaRPr lang="en-US" altLang="en-US" sz="2200" b="1" dirty="0">
              <a:solidFill>
                <a:srgbClr val="000000"/>
              </a:solidFill>
              <a:latin typeface="Times New Roman" panose="02020603050405020304" pitchFamily="18" charset="0"/>
            </a:endParaRPr>
          </a:p>
        </p:txBody>
      </p:sp>
      <p:sp>
        <p:nvSpPr>
          <p:cNvPr id="7" name="TextBox 14">
            <a:extLst>
              <a:ext uri="{FF2B5EF4-FFF2-40B4-BE49-F238E27FC236}">
                <a16:creationId xmlns:a16="http://schemas.microsoft.com/office/drawing/2014/main" id="{3854CD21-0774-4DF5-9444-B869CD8C2A93}"/>
              </a:ext>
            </a:extLst>
          </p:cNvPr>
          <p:cNvSpPr txBox="1">
            <a:spLocks noChangeArrowheads="1"/>
          </p:cNvSpPr>
          <p:nvPr/>
        </p:nvSpPr>
        <p:spPr bwMode="auto">
          <a:xfrm>
            <a:off x="1530350" y="4374679"/>
            <a:ext cx="152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200" b="1" dirty="0" err="1">
                <a:solidFill>
                  <a:srgbClr val="000000"/>
                </a:solidFill>
                <a:latin typeface="Times New Roman" panose="02020603050405020304" pitchFamily="18" charset="0"/>
              </a:rPr>
              <a:t>Giọng</a:t>
            </a:r>
            <a:r>
              <a:rPr lang="en-US" altLang="en-US" sz="2200" b="1" dirty="0">
                <a:solidFill>
                  <a:srgbClr val="000000"/>
                </a:solidFill>
                <a:latin typeface="Times New Roman" panose="02020603050405020304" pitchFamily="18" charset="0"/>
              </a:rPr>
              <a:t> </a:t>
            </a:r>
            <a:r>
              <a:rPr lang="en-US" altLang="en-US" sz="2200" b="1" dirty="0" err="1">
                <a:solidFill>
                  <a:srgbClr val="000000"/>
                </a:solidFill>
                <a:latin typeface="Times New Roman" panose="02020603050405020304" pitchFamily="18" charset="0"/>
              </a:rPr>
              <a:t>nói</a:t>
            </a:r>
            <a:endParaRPr lang="en-US" altLang="en-US" sz="2200" b="1" dirty="0">
              <a:solidFill>
                <a:srgbClr val="000000"/>
              </a:solidFill>
              <a:latin typeface="Times New Roman" panose="02020603050405020304" pitchFamily="18" charset="0"/>
            </a:endParaRPr>
          </a:p>
        </p:txBody>
      </p:sp>
      <p:sp>
        <p:nvSpPr>
          <p:cNvPr id="8" name="TextBox 9">
            <a:extLst>
              <a:ext uri="{FF2B5EF4-FFF2-40B4-BE49-F238E27FC236}">
                <a16:creationId xmlns:a16="http://schemas.microsoft.com/office/drawing/2014/main" id="{9CDE0DE2-D022-4067-9B96-0AFFBA41E16F}"/>
              </a:ext>
            </a:extLst>
          </p:cNvPr>
          <p:cNvSpPr txBox="1"/>
          <p:nvPr/>
        </p:nvSpPr>
        <p:spPr>
          <a:xfrm>
            <a:off x="2927350" y="952384"/>
            <a:ext cx="7835900" cy="1200150"/>
          </a:xfrm>
          <a:prstGeom prst="rect">
            <a:avLst/>
          </a:prstGeom>
          <a:noFill/>
          <a:ln w="25400" cap="flat" cmpd="sng" algn="ctr">
            <a:noFill/>
            <a:prstDash val="soli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đen</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dày</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lạ</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phủ</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kín</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hai</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vai</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xõa</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xuống</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ngực</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xuống</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gối</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mớ</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tóc</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dày</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khiến</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bà</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đưa</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chiếc</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lược</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thưa</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bằng</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gỗ</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khó</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khăn</a:t>
            </a:r>
            <a:r>
              <a:rPr kumimoji="0" lang="en-US" sz="2400" b="0"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ea typeface="+mn-ea"/>
                <a:cs typeface="Times New Roman" panose="02020603050405020304" pitchFamily="18" charset="0"/>
              </a:rPr>
              <a:t>.</a:t>
            </a:r>
          </a:p>
        </p:txBody>
      </p:sp>
      <p:sp>
        <p:nvSpPr>
          <p:cNvPr id="9" name="TextBox 12">
            <a:extLst>
              <a:ext uri="{FF2B5EF4-FFF2-40B4-BE49-F238E27FC236}">
                <a16:creationId xmlns:a16="http://schemas.microsoft.com/office/drawing/2014/main" id="{99182432-E455-4C81-A48B-AB12CD474F90}"/>
              </a:ext>
            </a:extLst>
          </p:cNvPr>
          <p:cNvSpPr txBox="1">
            <a:spLocks noChangeArrowheads="1"/>
          </p:cNvSpPr>
          <p:nvPr/>
        </p:nvSpPr>
        <p:spPr bwMode="auto">
          <a:xfrm>
            <a:off x="2927350" y="2232466"/>
            <a:ext cx="77724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500" dirty="0">
                <a:solidFill>
                  <a:srgbClr val="00B050"/>
                </a:solidFill>
                <a:latin typeface="Times New Roman" panose="02020603050405020304" pitchFamily="18" charset="0"/>
                <a:cs typeface="Times New Roman" panose="02020603050405020304" pitchFamily="18" charset="0"/>
              </a:rPr>
              <a:t>(Khi </a:t>
            </a:r>
            <a:r>
              <a:rPr lang="en-US" altLang="en-US" sz="2500" dirty="0" err="1">
                <a:solidFill>
                  <a:srgbClr val="00B050"/>
                </a:solidFill>
                <a:latin typeface="Times New Roman" panose="02020603050405020304" pitchFamily="18" charset="0"/>
                <a:cs typeface="Times New Roman" panose="02020603050405020304" pitchFamily="18" charset="0"/>
              </a:rPr>
              <a:t>bà</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mỉm</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cười</a:t>
            </a:r>
            <a:r>
              <a:rPr lang="en-US" altLang="en-US" sz="2500" dirty="0">
                <a:solidFill>
                  <a:srgbClr val="00B050"/>
                </a:solidFill>
                <a:latin typeface="Times New Roman" panose="02020603050405020304" pitchFamily="18" charset="0"/>
                <a:cs typeface="Times New Roman" panose="02020603050405020304" pitchFamily="18" charset="0"/>
              </a:rPr>
              <a:t>) Hai con </a:t>
            </a:r>
            <a:r>
              <a:rPr lang="en-US" altLang="en-US" sz="2500" dirty="0" err="1">
                <a:solidFill>
                  <a:srgbClr val="00B050"/>
                </a:solidFill>
                <a:latin typeface="Times New Roman" panose="02020603050405020304" pitchFamily="18" charset="0"/>
                <a:cs typeface="Times New Roman" panose="02020603050405020304" pitchFamily="18" charset="0"/>
              </a:rPr>
              <a:t>ngươi</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đen</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sẫm</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nở</a:t>
            </a:r>
            <a:r>
              <a:rPr lang="en-US" altLang="en-US" sz="2500" dirty="0">
                <a:solidFill>
                  <a:srgbClr val="00B050"/>
                </a:solidFill>
                <a:latin typeface="Times New Roman" panose="02020603050405020304" pitchFamily="18" charset="0"/>
                <a:cs typeface="Times New Roman" panose="02020603050405020304" pitchFamily="18" charset="0"/>
              </a:rPr>
              <a:t> ra, long </a:t>
            </a:r>
            <a:r>
              <a:rPr lang="en-US" altLang="en-US" sz="2500" dirty="0" err="1">
                <a:solidFill>
                  <a:srgbClr val="00B050"/>
                </a:solidFill>
                <a:latin typeface="Times New Roman" panose="02020603050405020304" pitchFamily="18" charset="0"/>
                <a:cs typeface="Times New Roman" panose="02020603050405020304" pitchFamily="18" charset="0"/>
              </a:rPr>
              <a:t>lanh</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dịu</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hiền</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khó</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tả</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ánh</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lên</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những</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tia</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sáng</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ấm</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áp</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tươi</a:t>
            </a:r>
            <a:r>
              <a:rPr lang="en-US" altLang="en-US" sz="2500" dirty="0">
                <a:solidFill>
                  <a:srgbClr val="00B050"/>
                </a:solidFill>
                <a:latin typeface="Times New Roman" panose="02020603050405020304" pitchFamily="18" charset="0"/>
                <a:cs typeface="Times New Roman" panose="02020603050405020304" pitchFamily="18" charset="0"/>
              </a:rPr>
              <a:t> </a:t>
            </a:r>
            <a:r>
              <a:rPr lang="en-US" altLang="en-US" sz="2500" dirty="0" err="1">
                <a:solidFill>
                  <a:srgbClr val="00B050"/>
                </a:solidFill>
                <a:latin typeface="Times New Roman" panose="02020603050405020304" pitchFamily="18" charset="0"/>
                <a:cs typeface="Times New Roman" panose="02020603050405020304" pitchFamily="18" charset="0"/>
              </a:rPr>
              <a:t>vui</a:t>
            </a:r>
            <a:r>
              <a:rPr lang="en-US" altLang="en-US" sz="2500" dirty="0">
                <a:solidFill>
                  <a:srgbClr val="00B050"/>
                </a:solidFill>
                <a:latin typeface="Times New Roman" panose="02020603050405020304" pitchFamily="18" charset="0"/>
                <a:cs typeface="Times New Roman" panose="02020603050405020304" pitchFamily="18" charset="0"/>
              </a:rPr>
              <a:t>.</a:t>
            </a:r>
            <a:endParaRPr lang="en-US" altLang="en-US" sz="2500" dirty="0">
              <a:solidFill>
                <a:srgbClr val="000000"/>
              </a:solidFill>
              <a:latin typeface="Times New Roman" panose="02020603050405020304" pitchFamily="18" charset="0"/>
              <a:cs typeface="Times New Roman" panose="02020603050405020304" pitchFamily="18" charset="0"/>
            </a:endParaRPr>
          </a:p>
        </p:txBody>
      </p:sp>
      <p:sp>
        <p:nvSpPr>
          <p:cNvPr id="10" name="TextBox 13">
            <a:extLst>
              <a:ext uri="{FF2B5EF4-FFF2-40B4-BE49-F238E27FC236}">
                <a16:creationId xmlns:a16="http://schemas.microsoft.com/office/drawing/2014/main" id="{836BA4F5-9A4A-4F61-A1DF-3033EDC3CE21}"/>
              </a:ext>
            </a:extLst>
          </p:cNvPr>
          <p:cNvSpPr txBox="1">
            <a:spLocks noChangeArrowheads="1"/>
          </p:cNvSpPr>
          <p:nvPr/>
        </p:nvSpPr>
        <p:spPr bwMode="auto">
          <a:xfrm>
            <a:off x="3105150" y="3328989"/>
            <a:ext cx="6858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đôi</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má</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ngăm</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ngăm</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đã</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có</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nhiều</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nếp</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nhăn</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nhưng</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khuôn</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mặt</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bà</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hình</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như</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vẫn</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tươi</a:t>
            </a:r>
            <a:r>
              <a:rPr lang="en-US" altLang="en-US" sz="2500" dirty="0">
                <a:solidFill>
                  <a:srgbClr val="990099"/>
                </a:solidFill>
                <a:latin typeface="Times New Roman" panose="02020603050405020304" pitchFamily="18" charset="0"/>
                <a:cs typeface="Times New Roman" panose="02020603050405020304" pitchFamily="18" charset="0"/>
              </a:rPr>
              <a:t> </a:t>
            </a:r>
            <a:r>
              <a:rPr lang="en-US" altLang="en-US" sz="2500" dirty="0" err="1">
                <a:solidFill>
                  <a:srgbClr val="990099"/>
                </a:solidFill>
                <a:latin typeface="Times New Roman" panose="02020603050405020304" pitchFamily="18" charset="0"/>
                <a:cs typeface="Times New Roman" panose="02020603050405020304" pitchFamily="18" charset="0"/>
              </a:rPr>
              <a:t>trẻ</a:t>
            </a:r>
            <a:r>
              <a:rPr lang="en-US" altLang="en-US" sz="2500" dirty="0">
                <a:solidFill>
                  <a:srgbClr val="990099"/>
                </a:solidFill>
                <a:latin typeface="Times New Roman" panose="02020603050405020304" pitchFamily="18" charset="0"/>
                <a:cs typeface="Times New Roman" panose="02020603050405020304" pitchFamily="18" charset="0"/>
              </a:rPr>
              <a:t>.</a:t>
            </a:r>
            <a:endParaRPr lang="en-US" altLang="en-US" sz="2500" dirty="0">
              <a:solidFill>
                <a:srgbClr val="000000"/>
              </a:solidFill>
              <a:latin typeface="Times New Roman" panose="02020603050405020304" pitchFamily="18" charset="0"/>
              <a:cs typeface="Times New Roman" panose="02020603050405020304" pitchFamily="18" charset="0"/>
            </a:endParaRPr>
          </a:p>
        </p:txBody>
      </p:sp>
      <p:sp>
        <p:nvSpPr>
          <p:cNvPr id="11" name="TextBox 14">
            <a:extLst>
              <a:ext uri="{FF2B5EF4-FFF2-40B4-BE49-F238E27FC236}">
                <a16:creationId xmlns:a16="http://schemas.microsoft.com/office/drawing/2014/main" id="{0F69F3F8-A390-4464-A57E-3C1C057678DA}"/>
              </a:ext>
            </a:extLst>
          </p:cNvPr>
          <p:cNvSpPr txBox="1">
            <a:spLocks noChangeArrowheads="1"/>
          </p:cNvSpPr>
          <p:nvPr/>
        </p:nvSpPr>
        <p:spPr bwMode="auto">
          <a:xfrm>
            <a:off x="3054350" y="4144491"/>
            <a:ext cx="7848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trầm</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bổng</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ngân</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nga</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như</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tiếng</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chuông</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khắc</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sâu</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vào</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trí</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nhớ</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cậu</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bé</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dịu</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dàng</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rực</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rỡ</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đầy</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nhựa</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sống</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như</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những</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đóa</a:t>
            </a:r>
            <a:r>
              <a:rPr lang="en-US" altLang="en-US" sz="2500" dirty="0">
                <a:solidFill>
                  <a:srgbClr val="FC2704"/>
                </a:solidFill>
                <a:latin typeface="Times New Roman" panose="02020603050405020304" pitchFamily="18" charset="0"/>
                <a:cs typeface="Times New Roman" panose="02020603050405020304" pitchFamily="18" charset="0"/>
              </a:rPr>
              <a:t> </a:t>
            </a:r>
            <a:r>
              <a:rPr lang="en-US" altLang="en-US" sz="2500" dirty="0" err="1">
                <a:solidFill>
                  <a:srgbClr val="FC2704"/>
                </a:solidFill>
                <a:latin typeface="Times New Roman" panose="02020603050405020304" pitchFamily="18" charset="0"/>
                <a:cs typeface="Times New Roman" panose="02020603050405020304" pitchFamily="18" charset="0"/>
              </a:rPr>
              <a:t>hoa</a:t>
            </a:r>
            <a:r>
              <a:rPr lang="en-US" altLang="en-US" sz="2500" dirty="0">
                <a:solidFill>
                  <a:srgbClr val="FC270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970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a:extLst>
              <a:ext uri="{FF2B5EF4-FFF2-40B4-BE49-F238E27FC236}">
                <a16:creationId xmlns:a16="http://schemas.microsoft.com/office/drawing/2014/main" id="{59012562-2224-447E-B7B4-D3CBE2320E77}"/>
              </a:ext>
            </a:extLst>
          </p:cNvPr>
          <p:cNvSpPr txBox="1">
            <a:spLocks noChangeArrowheads="1"/>
          </p:cNvSpPr>
          <p:nvPr/>
        </p:nvSpPr>
        <p:spPr bwMode="auto">
          <a:xfrm>
            <a:off x="1524000" y="1371600"/>
            <a:ext cx="914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50000"/>
              </a:spcBef>
              <a:spcAft>
                <a:spcPct val="0"/>
              </a:spcAft>
            </a:pPr>
            <a:r>
              <a:rPr lang="en-US" altLang="en-US" sz="2800" b="1" dirty="0">
                <a:solidFill>
                  <a:srgbClr val="0000FF"/>
                </a:solidFill>
                <a:latin typeface="Times New Roman" panose="02020603050405020304" pitchFamily="18" charset="0"/>
                <a:ea typeface="SimSun" panose="02010600030101010101" pitchFamily="2" charset="-122"/>
              </a:rPr>
              <a:t>   - </a:t>
            </a:r>
            <a:r>
              <a:rPr lang="en-US" altLang="en-US" sz="2800" b="1" dirty="0" err="1">
                <a:solidFill>
                  <a:srgbClr val="0000FF"/>
                </a:solidFill>
                <a:latin typeface="Times New Roman" panose="02020603050405020304" pitchFamily="18" charset="0"/>
                <a:ea typeface="SimSun" panose="02010600030101010101" pitchFamily="2" charset="-122"/>
              </a:rPr>
              <a:t>Đoạn</a:t>
            </a:r>
            <a:r>
              <a:rPr lang="en-US" altLang="en-US" sz="2800" b="1" dirty="0">
                <a:solidFill>
                  <a:srgbClr val="0000FF"/>
                </a:solidFill>
                <a:latin typeface="Times New Roman" panose="02020603050405020304" pitchFamily="18" charset="0"/>
                <a:ea typeface="SimSun" panose="02010600030101010101" pitchFamily="2" charset="-122"/>
              </a:rPr>
              <a:t> 2:  </a:t>
            </a:r>
            <a:r>
              <a:rPr lang="en-US" altLang="en-US" sz="2800" b="1" dirty="0" err="1">
                <a:solidFill>
                  <a:srgbClr val="0000FF"/>
                </a:solidFill>
                <a:latin typeface="Times New Roman" panose="02020603050405020304" pitchFamily="18" charset="0"/>
                <a:ea typeface="SimSun" panose="02010600030101010101" pitchFamily="2" charset="-122"/>
              </a:rPr>
              <a:t>Tả</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những</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đặc</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điểm</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gì</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về</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ngoại</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hình</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của</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b</a:t>
            </a:r>
            <a:r>
              <a:rPr lang="en-US" altLang="en-US" sz="2800" b="1" dirty="0" err="1">
                <a:solidFill>
                  <a:srgbClr val="0000FF"/>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Các</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đặc</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điểm</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đó</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quan</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hệ</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với</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nhau</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như</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thế</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n</a:t>
            </a:r>
            <a:r>
              <a:rPr lang="en-US" altLang="en-US" sz="2800" b="1" dirty="0" err="1">
                <a:solidFill>
                  <a:srgbClr val="0000FF"/>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err="1">
                <a:solidFill>
                  <a:srgbClr val="0000FF"/>
                </a:solidFill>
                <a:latin typeface="Times New Roman" panose="02020603050405020304" pitchFamily="18" charset="0"/>
                <a:ea typeface="SimSun" panose="02010600030101010101" pitchFamily="2" charset="-122"/>
              </a:rPr>
              <a:t>o</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Chúng</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cho</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biết</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điều</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gì</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về</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tính</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tình</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của</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b</a:t>
            </a:r>
            <a:r>
              <a:rPr lang="en-US" altLang="en-US" sz="2800" b="1" dirty="0" err="1">
                <a:solidFill>
                  <a:srgbClr val="0000FF"/>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a:solidFill>
                  <a:srgbClr val="0000FF"/>
                </a:solidFill>
                <a:latin typeface="Times New Roman" panose="02020603050405020304" pitchFamily="18" charset="0"/>
                <a:ea typeface="SimSun" panose="02010600030101010101" pitchFamily="2" charset="-122"/>
              </a:rPr>
              <a:t>?</a:t>
            </a:r>
            <a:endParaRPr lang="en-US" altLang="en-US" sz="28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Text Box 14">
            <a:extLst>
              <a:ext uri="{FF2B5EF4-FFF2-40B4-BE49-F238E27FC236}">
                <a16:creationId xmlns:a16="http://schemas.microsoft.com/office/drawing/2014/main" id="{E5305309-575F-469D-BCA4-05E0816138D8}"/>
              </a:ext>
            </a:extLst>
          </p:cNvPr>
          <p:cNvSpPr txBox="1">
            <a:spLocks noChangeArrowheads="1"/>
          </p:cNvSpPr>
          <p:nvPr/>
        </p:nvSpPr>
        <p:spPr bwMode="auto">
          <a:xfrm>
            <a:off x="1524000" y="2743200"/>
            <a:ext cx="9144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Các</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đặc</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điểm</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về</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ngoại</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hình</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có</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quan</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hệ</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chặt</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chẽ</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với</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nhau</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Chúng</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không</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chỉ</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khắc</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hoạ</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rõ</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nét</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về</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hình</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dáng</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của</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b</a:t>
            </a:r>
            <a:r>
              <a:rPr lang="en-US" altLang="en-US" sz="2800" b="1" dirty="0" err="1">
                <a:solidFill>
                  <a:srgbClr val="008000"/>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m</a:t>
            </a:r>
            <a:r>
              <a:rPr lang="en-US" altLang="en-US" sz="2800" b="1" dirty="0" err="1">
                <a:solidFill>
                  <a:srgbClr val="008000"/>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còn</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nói</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lên</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tính</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tình</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của</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8000"/>
                </a:solidFill>
                <a:latin typeface="Times New Roman" panose="02020603050405020304" pitchFamily="18" charset="0"/>
                <a:ea typeface="SimSun" panose="02010600030101010101" pitchFamily="2" charset="-122"/>
              </a:rPr>
              <a:t>b</a:t>
            </a:r>
            <a:r>
              <a:rPr lang="en-US" altLang="en-US" sz="2800" b="1" dirty="0" err="1">
                <a:solidFill>
                  <a:srgbClr val="008000"/>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a:solidFill>
                  <a:srgbClr val="008000"/>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b</a:t>
            </a:r>
            <a:r>
              <a:rPr lang="en-US" altLang="en-US" sz="2800" b="1" dirty="0" err="1">
                <a:solidFill>
                  <a:srgbClr val="0000FF"/>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dịu</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d</a:t>
            </a:r>
            <a:r>
              <a:rPr lang="en-US" altLang="en-US" sz="2800" b="1" dirty="0" err="1">
                <a:solidFill>
                  <a:srgbClr val="0000FF"/>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en-US" sz="2800" b="1" dirty="0" err="1">
                <a:solidFill>
                  <a:srgbClr val="0000FF"/>
                </a:solidFill>
                <a:latin typeface="Times New Roman" panose="02020603050405020304" pitchFamily="18" charset="0"/>
                <a:ea typeface="SimSun" panose="02010600030101010101" pitchFamily="2" charset="-122"/>
              </a:rPr>
              <a:t>ng</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dịu</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hiền</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tâm</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hồn</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tươi</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trẻ</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yêu</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đời</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lạc</a:t>
            </a:r>
            <a:r>
              <a:rPr lang="en-US" altLang="en-US" sz="2800" b="1" dirty="0">
                <a:solidFill>
                  <a:srgbClr val="0000FF"/>
                </a:solidFill>
                <a:latin typeface="Times New Roman" panose="02020603050405020304" pitchFamily="18" charset="0"/>
                <a:ea typeface="SimSun" panose="02010600030101010101" pitchFamily="2" charset="-122"/>
              </a:rPr>
              <a:t> </a:t>
            </a:r>
            <a:r>
              <a:rPr lang="en-US" altLang="en-US" sz="2800" b="1" dirty="0" err="1">
                <a:solidFill>
                  <a:srgbClr val="0000FF"/>
                </a:solidFill>
                <a:latin typeface="Times New Roman" panose="02020603050405020304" pitchFamily="18" charset="0"/>
                <a:ea typeface="SimSun" panose="02010600030101010101" pitchFamily="2" charset="-122"/>
              </a:rPr>
              <a:t>quan</a:t>
            </a:r>
            <a:r>
              <a:rPr lang="en-US" altLang="en-US" sz="2800" b="1" i="1" dirty="0">
                <a:solidFill>
                  <a:srgbClr val="0000FF"/>
                </a:solidFill>
                <a:latin typeface="Times New Roman" panose="02020603050405020304" pitchFamily="18" charset="0"/>
                <a:ea typeface="SimSun" panose="02010600030101010101" pitchFamily="2" charset="-122"/>
              </a:rPr>
              <a:t>.</a:t>
            </a:r>
            <a:endParaRPr lang="en-US" altLang="en-US" sz="28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3261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a:extLst>
              <a:ext uri="{FF2B5EF4-FFF2-40B4-BE49-F238E27FC236}">
                <a16:creationId xmlns:a16="http://schemas.microsoft.com/office/drawing/2014/main" id="{45D830F8-54ED-45CC-86E8-BF343BAA2692}"/>
              </a:ext>
            </a:extLst>
          </p:cNvPr>
          <p:cNvSpPr txBox="1">
            <a:spLocks noChangeArrowheads="1"/>
          </p:cNvSpPr>
          <p:nvPr/>
        </p:nvSpPr>
        <p:spPr bwMode="auto">
          <a:xfrm>
            <a:off x="1536700" y="977900"/>
            <a:ext cx="9410700" cy="2630144"/>
          </a:xfrm>
          <a:prstGeom prst="rect">
            <a:avLst/>
          </a:prstGeom>
          <a:noFill/>
          <a:ln w="9525" algn="ctr">
            <a:noFill/>
            <a:miter lim="800000"/>
            <a:headEnd/>
            <a:tailEnd/>
          </a:ln>
          <a:effectLst/>
        </p:spPr>
        <p:txBody>
          <a:bodyPr wrap="square">
            <a:spAutoFit/>
          </a:bodyPr>
          <a:lstStyle/>
          <a:p>
            <a:pPr algn="just" fontAlgn="base">
              <a:lnSpc>
                <a:spcPct val="120000"/>
              </a:lnSpc>
              <a:spcBef>
                <a:spcPct val="0"/>
              </a:spcBef>
              <a:spcAft>
                <a:spcPct val="0"/>
              </a:spcAft>
              <a:defRPr/>
            </a:pPr>
            <a:r>
              <a:rPr lang="en-US" sz="24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Tác</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giả</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ngắm</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bà</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rất</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kĩ</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và</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đã</a:t>
            </a:r>
            <a:r>
              <a:rPr lang="en-US" sz="2800" b="1" dirty="0">
                <a:solidFill>
                  <a:srgbClr val="000000">
                    <a:lumMod val="95000"/>
                    <a:lumOff val="5000"/>
                  </a:srgbClr>
                </a:solidFill>
                <a:latin typeface="Arial"/>
              </a:rPr>
              <a:t> </a:t>
            </a:r>
            <a:r>
              <a:rPr lang="en-US" sz="2800" b="1" dirty="0" err="1">
                <a:solidFill>
                  <a:srgbClr val="FF0000"/>
                </a:solidFill>
                <a:latin typeface="Arial"/>
              </a:rPr>
              <a:t>chọn</a:t>
            </a:r>
            <a:r>
              <a:rPr lang="en-US" sz="2800" b="1" dirty="0">
                <a:solidFill>
                  <a:srgbClr val="FF0000"/>
                </a:solidFill>
                <a:latin typeface="Arial"/>
              </a:rPr>
              <a:t> </a:t>
            </a:r>
            <a:r>
              <a:rPr lang="en-US" sz="2800" b="1" dirty="0" err="1">
                <a:solidFill>
                  <a:srgbClr val="FF0000"/>
                </a:solidFill>
                <a:latin typeface="Arial"/>
              </a:rPr>
              <a:t>lọc</a:t>
            </a:r>
            <a:r>
              <a:rPr lang="en-US" sz="2800" b="1" dirty="0">
                <a:solidFill>
                  <a:srgbClr val="FF0000"/>
                </a:solidFill>
                <a:latin typeface="Arial"/>
              </a:rPr>
              <a:t> </a:t>
            </a:r>
            <a:r>
              <a:rPr lang="en-US" sz="2800" b="1" dirty="0" err="1">
                <a:solidFill>
                  <a:srgbClr val="FF0000"/>
                </a:solidFill>
                <a:latin typeface="Arial"/>
              </a:rPr>
              <a:t>những</a:t>
            </a:r>
            <a:r>
              <a:rPr lang="en-US" sz="2800" b="1" dirty="0">
                <a:solidFill>
                  <a:srgbClr val="FF0000"/>
                </a:solidFill>
                <a:latin typeface="Arial"/>
              </a:rPr>
              <a:t> chi </a:t>
            </a:r>
            <a:r>
              <a:rPr lang="en-US" sz="2800" b="1" dirty="0" err="1">
                <a:solidFill>
                  <a:srgbClr val="FF0000"/>
                </a:solidFill>
                <a:latin typeface="Arial"/>
              </a:rPr>
              <a:t>tiết</a:t>
            </a:r>
            <a:r>
              <a:rPr lang="en-US" sz="2800" b="1" dirty="0">
                <a:solidFill>
                  <a:srgbClr val="FF0000"/>
                </a:solidFill>
                <a:latin typeface="Arial"/>
              </a:rPr>
              <a:t> </a:t>
            </a:r>
            <a:r>
              <a:rPr lang="en-US" sz="2800" b="1" dirty="0" err="1">
                <a:solidFill>
                  <a:srgbClr val="FF0000"/>
                </a:solidFill>
                <a:latin typeface="Arial"/>
              </a:rPr>
              <a:t>tiêu</a:t>
            </a:r>
            <a:r>
              <a:rPr lang="en-US" sz="2800" b="1" dirty="0">
                <a:solidFill>
                  <a:srgbClr val="FF0000"/>
                </a:solidFill>
                <a:latin typeface="Arial"/>
              </a:rPr>
              <a:t> </a:t>
            </a:r>
            <a:r>
              <a:rPr lang="en-US" sz="2800" b="1" dirty="0" err="1">
                <a:solidFill>
                  <a:srgbClr val="FF0000"/>
                </a:solidFill>
                <a:latin typeface="Arial"/>
              </a:rPr>
              <a:t>biểu</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về</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ngoại</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hình</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của</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bà</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để</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miêu</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tả</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Bài</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văn</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vì</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thế</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ngắn</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gọn</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mà</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sống</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động</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khắc</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họa</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rất</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rõ</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hình</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ảnh</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của</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người</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bà</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trong</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tâm</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trí</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bạn</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đọc</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đồng</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thời</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bộc</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lộ</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tình</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yêu</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của</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cháu</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đối</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với</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bà</a:t>
            </a:r>
            <a:r>
              <a:rPr lang="en-US" sz="2800" b="1" dirty="0">
                <a:solidFill>
                  <a:srgbClr val="000000">
                    <a:lumMod val="95000"/>
                    <a:lumOff val="5000"/>
                  </a:srgbClr>
                </a:solidFill>
                <a:latin typeface="Arial"/>
              </a:rPr>
              <a:t> qua </a:t>
            </a:r>
            <a:r>
              <a:rPr lang="en-US" sz="2800" b="1" dirty="0" err="1">
                <a:solidFill>
                  <a:srgbClr val="000000">
                    <a:lumMod val="95000"/>
                    <a:lumOff val="5000"/>
                  </a:srgbClr>
                </a:solidFill>
                <a:latin typeface="Arial"/>
              </a:rPr>
              <a:t>từng</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lời</a:t>
            </a:r>
            <a:r>
              <a:rPr lang="en-US" sz="2800" b="1" dirty="0">
                <a:solidFill>
                  <a:srgbClr val="000000">
                    <a:lumMod val="95000"/>
                    <a:lumOff val="5000"/>
                  </a:srgbClr>
                </a:solidFill>
                <a:latin typeface="Arial"/>
              </a:rPr>
              <a:t> </a:t>
            </a:r>
            <a:r>
              <a:rPr lang="en-US" sz="2800" b="1" dirty="0" err="1">
                <a:solidFill>
                  <a:srgbClr val="000000">
                    <a:lumMod val="95000"/>
                    <a:lumOff val="5000"/>
                  </a:srgbClr>
                </a:solidFill>
                <a:latin typeface="Arial"/>
              </a:rPr>
              <a:t>tả</a:t>
            </a:r>
            <a:r>
              <a:rPr lang="en-US" sz="2800" b="1" dirty="0">
                <a:solidFill>
                  <a:srgbClr val="000000">
                    <a:lumMod val="95000"/>
                    <a:lumOff val="5000"/>
                  </a:srgbClr>
                </a:solidFill>
                <a:latin typeface="Arial"/>
              </a:rPr>
              <a:t>.</a:t>
            </a:r>
          </a:p>
        </p:txBody>
      </p:sp>
    </p:spTree>
    <p:extLst>
      <p:ext uri="{BB962C8B-B14F-4D97-AF65-F5344CB8AC3E}">
        <p14:creationId xmlns:p14="http://schemas.microsoft.com/office/powerpoint/2010/main" val="197869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6F6EA6BA-D227-49D4-A7B6-3DB16ADF4524}"/>
              </a:ext>
            </a:extLst>
          </p:cNvPr>
          <p:cNvSpPr txBox="1">
            <a:spLocks noChangeArrowheads="1"/>
          </p:cNvSpPr>
          <p:nvPr/>
        </p:nvSpPr>
        <p:spPr bwMode="auto">
          <a:xfrm>
            <a:off x="1459684" y="2017553"/>
            <a:ext cx="91440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                                               </a:t>
            </a:r>
            <a:r>
              <a:rPr kumimoji="0" lang="en-US" sz="2000" b="1" i="0" u="none" strike="noStrike" kern="0" cap="none" spc="0" normalizeH="0" baseline="0" noProof="0">
                <a:ln>
                  <a:noFill/>
                </a:ln>
                <a:solidFill>
                  <a:srgbClr val="000000"/>
                </a:solidFill>
                <a:effectLst/>
                <a:uLnTx/>
                <a:uFillTx/>
                <a:latin typeface="Arial"/>
                <a:ea typeface="+mn-ea"/>
                <a:cs typeface="+mn-cs"/>
              </a:rPr>
              <a:t>Chú bé vùng biển</a:t>
            </a:r>
            <a:r>
              <a:rPr kumimoji="0" lang="en-US" sz="1600" b="1" i="0" u="none" strike="noStrike" kern="0" cap="none" spc="0" normalizeH="0" baseline="0" noProof="0">
                <a:ln>
                  <a:noFill/>
                </a:ln>
                <a:solidFill>
                  <a:srgbClr val="000000"/>
                </a:solidFill>
                <a:effectLst/>
                <a:uLnTx/>
                <a:uFillTx/>
                <a:latin typeface="Arial"/>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a:ea typeface="+mn-ea"/>
                <a:cs typeface="+mn-cs"/>
              </a:rPr>
              <a:t>         </a:t>
            </a:r>
            <a:r>
              <a:rPr kumimoji="0" lang="en-US" sz="2000" b="0" i="0" u="none" strike="noStrike" kern="0" cap="none" spc="0" normalizeH="0" baseline="0" noProof="0">
                <a:ln>
                  <a:noFill/>
                </a:ln>
                <a:solidFill>
                  <a:srgbClr val="000000"/>
                </a:solidFill>
                <a:effectLst/>
                <a:uLnTx/>
                <a:uFillTx/>
                <a:latin typeface="Arial"/>
                <a:ea typeface="+mn-ea"/>
                <a:cs typeface="+mn-cs"/>
              </a:rPr>
              <a:t>Thằng Thắng,con cá vược của thôn Bần và là địch thủ bơi lội đáng gờm nhất của bọn trẻ,lúc này đang ngồi trên chiếc thuyền đậu ở ngoài cùng .Nó trạc tuổi thằng Chân “phệ”nhưng cao hơn hẳn cái đầu.Nó cởi trần, phơi nước da rám đỏ khỏe mạnh của những đứa trẻ lớn lên với nắng, nước mặn và gió biển.Thân hình nó rắn chắc , nở nang :cổ mập ,vai rộng , ngực nở căng ,bụng thon hằn rõ những múi , hai cánh tay gân guốc như hai cái bơi chèo,cặp đùi dế to ,chắc nình nịch.Thắng có cặp mắt to và sáng.Miệng tươi,hay cười.cái trán hơi dô ra,trông có vẻ là một tay bướng bỉnh,gan dạ.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rPr>
              <a:t>                                                                      Theo Trần Vân</a:t>
            </a:r>
          </a:p>
        </p:txBody>
      </p:sp>
      <p:sp>
        <p:nvSpPr>
          <p:cNvPr id="9" name="Text Box 10">
            <a:extLst>
              <a:ext uri="{FF2B5EF4-FFF2-40B4-BE49-F238E27FC236}">
                <a16:creationId xmlns:a16="http://schemas.microsoft.com/office/drawing/2014/main" id="{A4BC28D3-0A35-4AF4-B7F4-51D773E2B151}"/>
              </a:ext>
            </a:extLst>
          </p:cNvPr>
          <p:cNvSpPr txBox="1">
            <a:spLocks noChangeArrowheads="1"/>
          </p:cNvSpPr>
          <p:nvPr/>
        </p:nvSpPr>
        <p:spPr bwMode="auto">
          <a:xfrm>
            <a:off x="1764484" y="1149190"/>
            <a:ext cx="8534400" cy="868363"/>
          </a:xfrm>
          <a:prstGeom prst="rect">
            <a:avLst/>
          </a:prstGeom>
          <a:noFill/>
          <a:ln w="9525">
            <a:noFill/>
            <a:miter lim="800000"/>
            <a:headEnd/>
            <a:tailEnd/>
          </a:ln>
        </p:spPr>
        <p:txBody>
          <a:bodyPr/>
          <a:lstStyle/>
          <a:p>
            <a:pPr marL="342900" indent="-342900" fontAlgn="base">
              <a:lnSpc>
                <a:spcPct val="90000"/>
              </a:lnSpc>
              <a:spcBef>
                <a:spcPct val="20000"/>
              </a:spcBef>
              <a:spcAft>
                <a:spcPct val="0"/>
              </a:spcAft>
            </a:pPr>
            <a:r>
              <a:rPr lang="en-US" sz="2000" dirty="0">
                <a:solidFill>
                  <a:srgbClr val="0000FF"/>
                </a:solidFill>
                <a:latin typeface="Arial" charset="0"/>
              </a:rPr>
              <a:t>              b) </a:t>
            </a:r>
            <a:r>
              <a:rPr lang="en-US" sz="2000" dirty="0" err="1">
                <a:solidFill>
                  <a:srgbClr val="0000FF"/>
                </a:solidFill>
                <a:latin typeface="Arial" charset="0"/>
              </a:rPr>
              <a:t>Đoạn</a:t>
            </a:r>
            <a:r>
              <a:rPr lang="en-US" sz="2000" dirty="0">
                <a:solidFill>
                  <a:srgbClr val="0000FF"/>
                </a:solidFill>
                <a:latin typeface="Arial" charset="0"/>
              </a:rPr>
              <a:t> </a:t>
            </a:r>
            <a:r>
              <a:rPr lang="en-US" sz="2000" dirty="0" err="1">
                <a:solidFill>
                  <a:srgbClr val="0000FF"/>
                </a:solidFill>
                <a:latin typeface="Arial" charset="0"/>
              </a:rPr>
              <a:t>văn</a:t>
            </a:r>
            <a:r>
              <a:rPr lang="en-US" sz="2000" dirty="0">
                <a:solidFill>
                  <a:srgbClr val="0000FF"/>
                </a:solidFill>
                <a:latin typeface="Arial" charset="0"/>
              </a:rPr>
              <a:t> </a:t>
            </a:r>
            <a:r>
              <a:rPr lang="en-US" sz="2000" b="1" i="1" dirty="0" err="1">
                <a:solidFill>
                  <a:srgbClr val="0000FF"/>
                </a:solidFill>
                <a:latin typeface="Arial" charset="0"/>
              </a:rPr>
              <a:t>Chú</a:t>
            </a:r>
            <a:r>
              <a:rPr lang="en-US" sz="2000" b="1" i="1" dirty="0">
                <a:solidFill>
                  <a:srgbClr val="0000FF"/>
                </a:solidFill>
                <a:latin typeface="Arial" charset="0"/>
              </a:rPr>
              <a:t> </a:t>
            </a:r>
            <a:r>
              <a:rPr lang="en-US" sz="2000" b="1" i="1" dirty="0" err="1">
                <a:solidFill>
                  <a:srgbClr val="0000FF"/>
                </a:solidFill>
                <a:latin typeface="Arial" charset="0"/>
              </a:rPr>
              <a:t>bé</a:t>
            </a:r>
            <a:r>
              <a:rPr lang="en-US" sz="2000" b="1" i="1" dirty="0">
                <a:solidFill>
                  <a:srgbClr val="0000FF"/>
                </a:solidFill>
                <a:latin typeface="Arial" charset="0"/>
              </a:rPr>
              <a:t> </a:t>
            </a:r>
            <a:r>
              <a:rPr lang="en-US" sz="2000" b="1" i="1" dirty="0" err="1">
                <a:solidFill>
                  <a:srgbClr val="0000FF"/>
                </a:solidFill>
                <a:latin typeface="Arial" charset="0"/>
              </a:rPr>
              <a:t>vùng</a:t>
            </a:r>
            <a:r>
              <a:rPr lang="en-US" sz="2000" b="1" i="1" dirty="0">
                <a:solidFill>
                  <a:srgbClr val="0000FF"/>
                </a:solidFill>
                <a:latin typeface="Arial" charset="0"/>
              </a:rPr>
              <a:t> </a:t>
            </a:r>
            <a:r>
              <a:rPr lang="en-US" sz="2000" b="1" i="1" dirty="0" err="1">
                <a:solidFill>
                  <a:srgbClr val="0000FF"/>
                </a:solidFill>
                <a:latin typeface="Arial" charset="0"/>
              </a:rPr>
              <a:t>biển</a:t>
            </a:r>
            <a:r>
              <a:rPr lang="en-US" sz="2000" dirty="0">
                <a:solidFill>
                  <a:srgbClr val="0000FF"/>
                </a:solidFill>
                <a:latin typeface="Arial" charset="0"/>
              </a:rPr>
              <a:t> </a:t>
            </a:r>
            <a:r>
              <a:rPr lang="en-US" sz="2000" dirty="0" err="1">
                <a:solidFill>
                  <a:srgbClr val="0000FF"/>
                </a:solidFill>
                <a:latin typeface="Arial" charset="0"/>
              </a:rPr>
              <a:t>tả</a:t>
            </a:r>
            <a:r>
              <a:rPr lang="en-US" sz="2000" dirty="0">
                <a:solidFill>
                  <a:srgbClr val="0000FF"/>
                </a:solidFill>
                <a:latin typeface="Arial" charset="0"/>
              </a:rPr>
              <a:t> </a:t>
            </a:r>
            <a:r>
              <a:rPr lang="en-US" sz="2000" dirty="0" err="1">
                <a:solidFill>
                  <a:srgbClr val="0000FF"/>
                </a:solidFill>
                <a:latin typeface="Arial" charset="0"/>
              </a:rPr>
              <a:t>những</a:t>
            </a:r>
            <a:r>
              <a:rPr lang="en-US" sz="2000" dirty="0">
                <a:solidFill>
                  <a:srgbClr val="0000FF"/>
                </a:solidFill>
                <a:latin typeface="Arial" charset="0"/>
              </a:rPr>
              <a:t> </a:t>
            </a:r>
            <a:r>
              <a:rPr lang="en-US" sz="2000" dirty="0" err="1">
                <a:solidFill>
                  <a:srgbClr val="0000FF"/>
                </a:solidFill>
                <a:latin typeface="Arial" charset="0"/>
              </a:rPr>
              <a:t>đặc</a:t>
            </a:r>
            <a:r>
              <a:rPr lang="en-US" sz="2000" dirty="0">
                <a:solidFill>
                  <a:srgbClr val="0000FF"/>
                </a:solidFill>
                <a:latin typeface="Arial" charset="0"/>
              </a:rPr>
              <a:t> </a:t>
            </a:r>
            <a:r>
              <a:rPr lang="en-US" sz="2000" dirty="0" err="1">
                <a:solidFill>
                  <a:srgbClr val="0000FF"/>
                </a:solidFill>
                <a:latin typeface="Arial" charset="0"/>
              </a:rPr>
              <a:t>điểm</a:t>
            </a:r>
            <a:r>
              <a:rPr lang="en-US" sz="2000" dirty="0">
                <a:solidFill>
                  <a:srgbClr val="0000FF"/>
                </a:solidFill>
                <a:latin typeface="Arial" charset="0"/>
              </a:rPr>
              <a:t> </a:t>
            </a:r>
            <a:r>
              <a:rPr lang="en-US" sz="2000" dirty="0" err="1">
                <a:solidFill>
                  <a:srgbClr val="0000FF"/>
                </a:solidFill>
                <a:latin typeface="Arial" charset="0"/>
              </a:rPr>
              <a:t>nào</a:t>
            </a:r>
            <a:r>
              <a:rPr lang="en-US" sz="2000" dirty="0">
                <a:solidFill>
                  <a:srgbClr val="0000FF"/>
                </a:solidFill>
                <a:latin typeface="Arial" charset="0"/>
              </a:rPr>
              <a:t> </a:t>
            </a:r>
            <a:r>
              <a:rPr lang="en-US" sz="2000" dirty="0" err="1">
                <a:solidFill>
                  <a:srgbClr val="0000FF"/>
                </a:solidFill>
                <a:latin typeface="Arial" charset="0"/>
              </a:rPr>
              <a:t>về</a:t>
            </a:r>
            <a:r>
              <a:rPr lang="en-US" sz="2000" dirty="0">
                <a:solidFill>
                  <a:srgbClr val="0000FF"/>
                </a:solidFill>
                <a:latin typeface="Arial" charset="0"/>
              </a:rPr>
              <a:t> </a:t>
            </a:r>
            <a:r>
              <a:rPr lang="en-US" sz="2000" dirty="0" err="1">
                <a:solidFill>
                  <a:srgbClr val="0000FF"/>
                </a:solidFill>
                <a:latin typeface="Arial" charset="0"/>
              </a:rPr>
              <a:t>ngoại</a:t>
            </a:r>
            <a:r>
              <a:rPr lang="en-US" sz="2000" dirty="0">
                <a:solidFill>
                  <a:srgbClr val="0000FF"/>
                </a:solidFill>
                <a:latin typeface="Arial" charset="0"/>
              </a:rPr>
              <a:t> </a:t>
            </a:r>
            <a:r>
              <a:rPr lang="en-US" sz="2000" dirty="0" err="1">
                <a:solidFill>
                  <a:srgbClr val="0000FF"/>
                </a:solidFill>
                <a:latin typeface="Arial" charset="0"/>
              </a:rPr>
              <a:t>hình</a:t>
            </a:r>
            <a:r>
              <a:rPr lang="en-US" sz="2000" dirty="0">
                <a:solidFill>
                  <a:srgbClr val="0000FF"/>
                </a:solidFill>
                <a:latin typeface="Arial" charset="0"/>
              </a:rPr>
              <a:t> </a:t>
            </a:r>
            <a:r>
              <a:rPr lang="en-US" sz="2000" dirty="0" err="1">
                <a:solidFill>
                  <a:srgbClr val="0000FF"/>
                </a:solidFill>
                <a:latin typeface="Arial" charset="0"/>
              </a:rPr>
              <a:t>của</a:t>
            </a:r>
            <a:r>
              <a:rPr lang="en-US" sz="2000" dirty="0">
                <a:solidFill>
                  <a:srgbClr val="0000FF"/>
                </a:solidFill>
                <a:latin typeface="Arial" charset="0"/>
              </a:rPr>
              <a:t> </a:t>
            </a:r>
            <a:r>
              <a:rPr lang="en-US" sz="2000" dirty="0" err="1">
                <a:solidFill>
                  <a:srgbClr val="0000FF"/>
                </a:solidFill>
                <a:latin typeface="Arial" charset="0"/>
              </a:rPr>
              <a:t>bạn</a:t>
            </a:r>
            <a:r>
              <a:rPr lang="en-US" sz="2000" dirty="0">
                <a:solidFill>
                  <a:srgbClr val="0000FF"/>
                </a:solidFill>
                <a:latin typeface="Arial" charset="0"/>
              </a:rPr>
              <a:t> </a:t>
            </a:r>
            <a:r>
              <a:rPr lang="en-US" sz="2000" dirty="0" err="1">
                <a:solidFill>
                  <a:srgbClr val="0000FF"/>
                </a:solidFill>
                <a:latin typeface="Arial" charset="0"/>
              </a:rPr>
              <a:t>Thắng</a:t>
            </a:r>
            <a:r>
              <a:rPr lang="en-US" sz="2000" dirty="0">
                <a:solidFill>
                  <a:srgbClr val="0000FF"/>
                </a:solidFill>
                <a:latin typeface="Arial" charset="0"/>
              </a:rPr>
              <a:t> ?</a:t>
            </a:r>
            <a:r>
              <a:rPr lang="en-US" sz="2000" dirty="0" err="1">
                <a:solidFill>
                  <a:srgbClr val="0000FF"/>
                </a:solidFill>
                <a:latin typeface="Arial" charset="0"/>
              </a:rPr>
              <a:t>Những</a:t>
            </a:r>
            <a:r>
              <a:rPr lang="en-US" sz="2000" dirty="0">
                <a:solidFill>
                  <a:srgbClr val="0000FF"/>
                </a:solidFill>
                <a:latin typeface="Arial" charset="0"/>
              </a:rPr>
              <a:t> </a:t>
            </a:r>
            <a:r>
              <a:rPr lang="en-US" sz="2000" dirty="0" err="1">
                <a:solidFill>
                  <a:srgbClr val="0000FF"/>
                </a:solidFill>
                <a:latin typeface="Arial" charset="0"/>
              </a:rPr>
              <a:t>đặc</a:t>
            </a:r>
            <a:r>
              <a:rPr lang="en-US" sz="2000" dirty="0">
                <a:solidFill>
                  <a:srgbClr val="0000FF"/>
                </a:solidFill>
                <a:latin typeface="Arial" charset="0"/>
              </a:rPr>
              <a:t> </a:t>
            </a:r>
            <a:r>
              <a:rPr lang="en-US" sz="2000" dirty="0" err="1">
                <a:solidFill>
                  <a:srgbClr val="0000FF"/>
                </a:solidFill>
                <a:latin typeface="Arial" charset="0"/>
              </a:rPr>
              <a:t>điểm</a:t>
            </a:r>
            <a:r>
              <a:rPr lang="en-US" sz="2000" dirty="0">
                <a:solidFill>
                  <a:srgbClr val="0000FF"/>
                </a:solidFill>
                <a:latin typeface="Arial" charset="0"/>
              </a:rPr>
              <a:t> </a:t>
            </a:r>
            <a:r>
              <a:rPr lang="en-US" sz="2000" dirty="0" err="1">
                <a:solidFill>
                  <a:srgbClr val="0000FF"/>
                </a:solidFill>
                <a:latin typeface="Arial" charset="0"/>
              </a:rPr>
              <a:t>ấy</a:t>
            </a:r>
            <a:r>
              <a:rPr lang="en-US" sz="2000" dirty="0">
                <a:solidFill>
                  <a:srgbClr val="0000FF"/>
                </a:solidFill>
                <a:latin typeface="Arial" charset="0"/>
              </a:rPr>
              <a:t> </a:t>
            </a:r>
            <a:r>
              <a:rPr lang="en-US" sz="2000" dirty="0" err="1">
                <a:solidFill>
                  <a:srgbClr val="0000FF"/>
                </a:solidFill>
                <a:latin typeface="Arial" charset="0"/>
              </a:rPr>
              <a:t>cho</a:t>
            </a:r>
            <a:r>
              <a:rPr lang="en-US" sz="2000" dirty="0">
                <a:solidFill>
                  <a:srgbClr val="0000FF"/>
                </a:solidFill>
                <a:latin typeface="Arial" charset="0"/>
              </a:rPr>
              <a:t> </a:t>
            </a:r>
            <a:r>
              <a:rPr lang="en-US" sz="2000" dirty="0" err="1">
                <a:solidFill>
                  <a:srgbClr val="0000FF"/>
                </a:solidFill>
                <a:latin typeface="Arial" charset="0"/>
              </a:rPr>
              <a:t>biết</a:t>
            </a:r>
            <a:r>
              <a:rPr lang="en-US" sz="2000" dirty="0">
                <a:solidFill>
                  <a:srgbClr val="0000FF"/>
                </a:solidFill>
                <a:latin typeface="Arial" charset="0"/>
              </a:rPr>
              <a:t> </a:t>
            </a:r>
            <a:r>
              <a:rPr lang="en-US" sz="2000" dirty="0" err="1">
                <a:solidFill>
                  <a:srgbClr val="0000FF"/>
                </a:solidFill>
                <a:latin typeface="Arial" charset="0"/>
              </a:rPr>
              <a:t>điều</a:t>
            </a:r>
            <a:r>
              <a:rPr lang="en-US" sz="2000" dirty="0">
                <a:solidFill>
                  <a:srgbClr val="0000FF"/>
                </a:solidFill>
                <a:latin typeface="Arial" charset="0"/>
              </a:rPr>
              <a:t> </a:t>
            </a:r>
            <a:r>
              <a:rPr lang="en-US" sz="2000" dirty="0" err="1">
                <a:solidFill>
                  <a:srgbClr val="0000FF"/>
                </a:solidFill>
                <a:latin typeface="Arial" charset="0"/>
              </a:rPr>
              <a:t>gì</a:t>
            </a:r>
            <a:r>
              <a:rPr lang="en-US" sz="2000" dirty="0">
                <a:solidFill>
                  <a:srgbClr val="0000FF"/>
                </a:solidFill>
                <a:latin typeface="Arial" charset="0"/>
              </a:rPr>
              <a:t> </a:t>
            </a:r>
            <a:r>
              <a:rPr lang="en-US" sz="2000" dirty="0" err="1">
                <a:solidFill>
                  <a:srgbClr val="0000FF"/>
                </a:solidFill>
                <a:latin typeface="Arial" charset="0"/>
              </a:rPr>
              <a:t>về</a:t>
            </a:r>
            <a:r>
              <a:rPr lang="en-US" sz="2000" dirty="0">
                <a:solidFill>
                  <a:srgbClr val="0000FF"/>
                </a:solidFill>
                <a:latin typeface="Arial" charset="0"/>
              </a:rPr>
              <a:t> </a:t>
            </a:r>
            <a:r>
              <a:rPr lang="en-US" sz="2000" dirty="0" err="1">
                <a:solidFill>
                  <a:srgbClr val="0000FF"/>
                </a:solidFill>
                <a:latin typeface="Arial" charset="0"/>
              </a:rPr>
              <a:t>tính</a:t>
            </a:r>
            <a:r>
              <a:rPr lang="en-US" sz="2000" dirty="0">
                <a:solidFill>
                  <a:srgbClr val="0000FF"/>
                </a:solidFill>
                <a:latin typeface="Arial" charset="0"/>
              </a:rPr>
              <a:t> </a:t>
            </a:r>
            <a:r>
              <a:rPr lang="en-US" sz="2000" dirty="0" err="1">
                <a:solidFill>
                  <a:srgbClr val="0000FF"/>
                </a:solidFill>
                <a:latin typeface="Arial" charset="0"/>
              </a:rPr>
              <a:t>tình</a:t>
            </a:r>
            <a:r>
              <a:rPr lang="en-US" sz="2000" dirty="0">
                <a:solidFill>
                  <a:srgbClr val="0000FF"/>
                </a:solidFill>
                <a:latin typeface="Arial" charset="0"/>
              </a:rPr>
              <a:t> </a:t>
            </a:r>
            <a:r>
              <a:rPr lang="en-US" sz="2000" dirty="0" err="1">
                <a:solidFill>
                  <a:srgbClr val="0000FF"/>
                </a:solidFill>
                <a:latin typeface="Arial" charset="0"/>
              </a:rPr>
              <a:t>của</a:t>
            </a:r>
            <a:r>
              <a:rPr lang="en-US" sz="2000" dirty="0">
                <a:solidFill>
                  <a:srgbClr val="0000FF"/>
                </a:solidFill>
                <a:latin typeface="Arial" charset="0"/>
              </a:rPr>
              <a:t> </a:t>
            </a:r>
            <a:r>
              <a:rPr lang="en-US" sz="2000" dirty="0" err="1">
                <a:solidFill>
                  <a:srgbClr val="0000FF"/>
                </a:solidFill>
                <a:latin typeface="Arial" charset="0"/>
              </a:rPr>
              <a:t>Thắng</a:t>
            </a:r>
            <a:r>
              <a:rPr lang="en-US" sz="2000" dirty="0">
                <a:solidFill>
                  <a:srgbClr val="0000FF"/>
                </a:solidFill>
                <a:latin typeface="Arial" charset="0"/>
              </a:rPr>
              <a:t> ?</a:t>
            </a:r>
          </a:p>
        </p:txBody>
      </p:sp>
    </p:spTree>
    <p:extLst>
      <p:ext uri="{BB962C8B-B14F-4D97-AF65-F5344CB8AC3E}">
        <p14:creationId xmlns:p14="http://schemas.microsoft.com/office/powerpoint/2010/main" val="19255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Group 177">
            <a:extLst>
              <a:ext uri="{FF2B5EF4-FFF2-40B4-BE49-F238E27FC236}">
                <a16:creationId xmlns:a16="http://schemas.microsoft.com/office/drawing/2014/main" id="{1C99F8D7-72D6-46CB-9E5E-CD4F81B4D9D3}"/>
              </a:ext>
            </a:extLst>
          </p:cNvPr>
          <p:cNvGraphicFramePr>
            <a:graphicFrameLocks/>
          </p:cNvGraphicFramePr>
          <p:nvPr>
            <p:extLst>
              <p:ext uri="{D42A27DB-BD31-4B8C-83A1-F6EECF244321}">
                <p14:modId xmlns:p14="http://schemas.microsoft.com/office/powerpoint/2010/main" val="3296916927"/>
              </p:ext>
            </p:extLst>
          </p:nvPr>
        </p:nvGraphicFramePr>
        <p:xfrm>
          <a:off x="1409583" y="1102691"/>
          <a:ext cx="10150445" cy="4145232"/>
        </p:xfrm>
        <a:graphic>
          <a:graphicData uri="http://schemas.openxmlformats.org/drawingml/2006/table">
            <a:tbl>
              <a:tblPr/>
              <a:tblGrid>
                <a:gridCol w="626395">
                  <a:extLst>
                    <a:ext uri="{9D8B030D-6E8A-4147-A177-3AD203B41FA5}">
                      <a16:colId xmlns:a16="http://schemas.microsoft.com/office/drawing/2014/main" val="20000"/>
                    </a:ext>
                  </a:extLst>
                </a:gridCol>
                <a:gridCol w="2770914">
                  <a:extLst>
                    <a:ext uri="{9D8B030D-6E8A-4147-A177-3AD203B41FA5}">
                      <a16:colId xmlns:a16="http://schemas.microsoft.com/office/drawing/2014/main" val="20001"/>
                    </a:ext>
                  </a:extLst>
                </a:gridCol>
                <a:gridCol w="4999838">
                  <a:extLst>
                    <a:ext uri="{9D8B030D-6E8A-4147-A177-3AD203B41FA5}">
                      <a16:colId xmlns:a16="http://schemas.microsoft.com/office/drawing/2014/main" val="20002"/>
                    </a:ext>
                  </a:extLst>
                </a:gridCol>
                <a:gridCol w="1753298">
                  <a:extLst>
                    <a:ext uri="{9D8B030D-6E8A-4147-A177-3AD203B41FA5}">
                      <a16:colId xmlns:a16="http://schemas.microsoft.com/office/drawing/2014/main" val="20003"/>
                    </a:ext>
                  </a:extLst>
                </a:gridCol>
              </a:tblGrid>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660066"/>
                        </a:solidFill>
                        <a:effectLst/>
                        <a:latin typeface=".VnTime"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4"/>
                  </a:ext>
                </a:extLst>
              </a:tr>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5"/>
                  </a:ext>
                </a:extLst>
              </a:tr>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6"/>
                  </a:ext>
                </a:extLst>
              </a:tr>
              <a:tr h="5122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T="45717" marB="4571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38" name="Rectangle 115">
            <a:extLst>
              <a:ext uri="{FF2B5EF4-FFF2-40B4-BE49-F238E27FC236}">
                <a16:creationId xmlns:a16="http://schemas.microsoft.com/office/drawing/2014/main" id="{60F4908D-A67A-4D2C-B89A-DFAE2B1BC781}"/>
              </a:ext>
            </a:extLst>
          </p:cNvPr>
          <p:cNvSpPr>
            <a:spLocks noChangeArrowheads="1"/>
          </p:cNvSpPr>
          <p:nvPr/>
        </p:nvSpPr>
        <p:spPr bwMode="auto">
          <a:xfrm>
            <a:off x="5733933" y="1205219"/>
            <a:ext cx="2901950" cy="338138"/>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a:ln>
                  <a:noFill/>
                </a:ln>
                <a:solidFill>
                  <a:srgbClr val="660066"/>
                </a:solidFill>
                <a:effectLst/>
                <a:uLnTx/>
                <a:uFillTx/>
                <a:latin typeface="Arial" charset="0"/>
              </a:rPr>
              <a:t>Từ ngữ hình ảnh </a:t>
            </a:r>
            <a:r>
              <a:rPr kumimoji="0" lang="vi-VN" sz="1600" b="1" i="0" u="none" strike="noStrike" kern="0" cap="none" spc="0" normalizeH="0" baseline="0" noProof="0">
                <a:ln>
                  <a:noFill/>
                </a:ln>
                <a:solidFill>
                  <a:srgbClr val="660066"/>
                </a:solidFill>
                <a:effectLst/>
                <a:uLnTx/>
                <a:uFillTx/>
              </a:rPr>
              <a:t>đ</a:t>
            </a:r>
            <a:r>
              <a:rPr kumimoji="0" lang="en-US" sz="1600" b="1" i="0" u="none" strike="noStrike" kern="0" cap="none" spc="0" normalizeH="0" baseline="0" noProof="0">
                <a:ln>
                  <a:noFill/>
                </a:ln>
                <a:solidFill>
                  <a:srgbClr val="660066"/>
                </a:solidFill>
                <a:effectLst/>
                <a:uLnTx/>
                <a:uFillTx/>
                <a:latin typeface="Arial" charset="0"/>
              </a:rPr>
              <a:t>ể miêu tả</a:t>
            </a:r>
          </a:p>
        </p:txBody>
      </p:sp>
      <p:sp>
        <p:nvSpPr>
          <p:cNvPr id="39" name="Rectangle 116">
            <a:extLst>
              <a:ext uri="{FF2B5EF4-FFF2-40B4-BE49-F238E27FC236}">
                <a16:creationId xmlns:a16="http://schemas.microsoft.com/office/drawing/2014/main" id="{292E1448-D1B0-4224-973B-AF5BA47097D7}"/>
              </a:ext>
            </a:extLst>
          </p:cNvPr>
          <p:cNvSpPr>
            <a:spLocks noChangeArrowheads="1"/>
          </p:cNvSpPr>
          <p:nvPr/>
        </p:nvSpPr>
        <p:spPr bwMode="auto">
          <a:xfrm>
            <a:off x="2171583" y="1205219"/>
            <a:ext cx="2251075" cy="338138"/>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a:ln>
                  <a:noFill/>
                </a:ln>
                <a:solidFill>
                  <a:srgbClr val="660066"/>
                </a:solidFill>
                <a:effectLst/>
                <a:uLnTx/>
                <a:uFillTx/>
                <a:latin typeface="Arial" charset="0"/>
              </a:rPr>
              <a:t>Chi tiết </a:t>
            </a:r>
            <a:r>
              <a:rPr kumimoji="0" lang="vi-VN" sz="1600" b="1" i="0" u="none" strike="noStrike" kern="0" cap="none" spc="0" normalizeH="0" baseline="0" noProof="0">
                <a:ln>
                  <a:noFill/>
                </a:ln>
                <a:solidFill>
                  <a:srgbClr val="660066"/>
                </a:solidFill>
                <a:effectLst/>
                <a:uLnTx/>
                <a:uFillTx/>
              </a:rPr>
              <a:t>đư</a:t>
            </a:r>
            <a:r>
              <a:rPr kumimoji="0" lang="en-US" sz="1600" b="1" i="0" u="none" strike="noStrike" kern="0" cap="none" spc="0" normalizeH="0" baseline="0" noProof="0">
                <a:ln>
                  <a:noFill/>
                </a:ln>
                <a:solidFill>
                  <a:srgbClr val="660066"/>
                </a:solidFill>
                <a:effectLst/>
                <a:uLnTx/>
                <a:uFillTx/>
                <a:latin typeface="Arial" charset="0"/>
              </a:rPr>
              <a:t>ợc miêu tả</a:t>
            </a:r>
          </a:p>
        </p:txBody>
      </p:sp>
      <p:sp>
        <p:nvSpPr>
          <p:cNvPr id="40" name="Rectangle 119">
            <a:extLst>
              <a:ext uri="{FF2B5EF4-FFF2-40B4-BE49-F238E27FC236}">
                <a16:creationId xmlns:a16="http://schemas.microsoft.com/office/drawing/2014/main" id="{A7FA326A-D488-4AB7-A327-2138935AD2FC}"/>
              </a:ext>
            </a:extLst>
          </p:cNvPr>
          <p:cNvSpPr>
            <a:spLocks noChangeArrowheads="1"/>
          </p:cNvSpPr>
          <p:nvPr/>
        </p:nvSpPr>
        <p:spPr bwMode="auto">
          <a:xfrm>
            <a:off x="10191864" y="1121875"/>
            <a:ext cx="990600" cy="533400"/>
          </a:xfrm>
          <a:prstGeom prst="rect">
            <a:avLst/>
          </a:prstGeom>
          <a:noFill/>
          <a:ln w="9525">
            <a:noFill/>
            <a:miter lim="800000"/>
            <a:headEnd/>
            <a:tailEnd/>
          </a:ln>
        </p:spPr>
        <p:txBody>
          <a:bodyPr anchor="ctr"/>
          <a:lstStyle/>
          <a:p>
            <a:pPr algn="ctr" fontAlgn="base">
              <a:spcBef>
                <a:spcPct val="0"/>
              </a:spcBef>
              <a:spcAft>
                <a:spcPct val="0"/>
              </a:spcAft>
            </a:pPr>
            <a:r>
              <a:rPr lang="en-US" sz="1400" b="1" i="1" dirty="0" err="1">
                <a:solidFill>
                  <a:srgbClr val="660066"/>
                </a:solidFill>
                <a:latin typeface="Arial" charset="0"/>
              </a:rPr>
              <a:t>Tính</a:t>
            </a:r>
            <a:r>
              <a:rPr lang="en-US" sz="1400" b="1" i="1" dirty="0">
                <a:solidFill>
                  <a:srgbClr val="660066"/>
                </a:solidFill>
                <a:latin typeface="Arial" charset="0"/>
              </a:rPr>
              <a:t> </a:t>
            </a:r>
            <a:r>
              <a:rPr lang="en-US" sz="1400" b="1" i="1" dirty="0" err="1">
                <a:solidFill>
                  <a:srgbClr val="660066"/>
                </a:solidFill>
                <a:latin typeface="Arial" charset="0"/>
              </a:rPr>
              <a:t>tình</a:t>
            </a:r>
            <a:endParaRPr lang="en-US" sz="1400" b="1" i="1" dirty="0">
              <a:solidFill>
                <a:srgbClr val="660066"/>
              </a:solidFill>
              <a:latin typeface="Arial" charset="0"/>
            </a:endParaRPr>
          </a:p>
        </p:txBody>
      </p:sp>
      <p:sp>
        <p:nvSpPr>
          <p:cNvPr id="41" name="Rectangle 120">
            <a:extLst>
              <a:ext uri="{FF2B5EF4-FFF2-40B4-BE49-F238E27FC236}">
                <a16:creationId xmlns:a16="http://schemas.microsoft.com/office/drawing/2014/main" id="{7412F982-E8CC-4A11-B699-818A069D04DB}"/>
              </a:ext>
            </a:extLst>
          </p:cNvPr>
          <p:cNvSpPr>
            <a:spLocks noChangeArrowheads="1"/>
          </p:cNvSpPr>
          <p:nvPr/>
        </p:nvSpPr>
        <p:spPr bwMode="auto">
          <a:xfrm>
            <a:off x="1409583" y="1219507"/>
            <a:ext cx="571500" cy="338137"/>
          </a:xfrm>
          <a:prstGeom prst="rect">
            <a:avLst/>
          </a:prstGeom>
          <a:noFill/>
          <a:ln w="9525">
            <a:noFill/>
            <a:miter lim="800000"/>
            <a:headEnd/>
            <a:tailEnd/>
          </a:ln>
        </p:spPr>
        <p:txBody>
          <a:bodyPr wrap="none">
            <a:spAutoFit/>
          </a:bodyPr>
          <a:lstStyle/>
          <a:p>
            <a:pPr fontAlgn="base">
              <a:spcBef>
                <a:spcPct val="20000"/>
              </a:spcBef>
              <a:spcAft>
                <a:spcPct val="0"/>
              </a:spcAft>
            </a:pPr>
            <a:r>
              <a:rPr lang="en-US" sz="1600" b="1">
                <a:solidFill>
                  <a:srgbClr val="660066"/>
                </a:solidFill>
                <a:latin typeface="Arial" charset="0"/>
              </a:rPr>
              <a:t>Câu</a:t>
            </a:r>
          </a:p>
        </p:txBody>
      </p:sp>
      <p:sp>
        <p:nvSpPr>
          <p:cNvPr id="42" name="Rectangle 121">
            <a:extLst>
              <a:ext uri="{FF2B5EF4-FFF2-40B4-BE49-F238E27FC236}">
                <a16:creationId xmlns:a16="http://schemas.microsoft.com/office/drawing/2014/main" id="{A73DBC12-DF33-4DE2-BF1D-87B47306D65D}"/>
              </a:ext>
            </a:extLst>
          </p:cNvPr>
          <p:cNvSpPr>
            <a:spLocks noChangeArrowheads="1"/>
          </p:cNvSpPr>
          <p:nvPr/>
        </p:nvSpPr>
        <p:spPr bwMode="auto">
          <a:xfrm>
            <a:off x="2036646" y="1764019"/>
            <a:ext cx="3119437" cy="338138"/>
          </a:xfrm>
          <a:prstGeom prst="rect">
            <a:avLst/>
          </a:prstGeom>
          <a:noFill/>
          <a:ln w="9525">
            <a:noFill/>
            <a:miter lim="800000"/>
            <a:headEnd/>
            <a:tailEnd/>
          </a:ln>
        </p:spPr>
        <p:txBody>
          <a:bodyPr>
            <a:spAutoFit/>
          </a:bodyPr>
          <a:lstStyle/>
          <a:p>
            <a:pPr eaLnBrk="0" fontAlgn="base" hangingPunct="0">
              <a:spcBef>
                <a:spcPct val="20000"/>
              </a:spcBef>
              <a:spcAft>
                <a:spcPct val="0"/>
              </a:spcAft>
              <a:buClr>
                <a:srgbClr val="99CC00"/>
              </a:buClr>
            </a:pPr>
            <a:r>
              <a:rPr lang="en-US" sz="1600" b="1">
                <a:solidFill>
                  <a:srgbClr val="0000FF"/>
                </a:solidFill>
                <a:latin typeface="Arial" charset="0"/>
              </a:rPr>
              <a:t>Giới thiệu chung về Thắng</a:t>
            </a:r>
          </a:p>
        </p:txBody>
      </p:sp>
      <p:sp>
        <p:nvSpPr>
          <p:cNvPr id="43" name="Rectangle 123">
            <a:extLst>
              <a:ext uri="{FF2B5EF4-FFF2-40B4-BE49-F238E27FC236}">
                <a16:creationId xmlns:a16="http://schemas.microsoft.com/office/drawing/2014/main" id="{61D6D218-1D35-422E-AB53-DFD6266DB355}"/>
              </a:ext>
            </a:extLst>
          </p:cNvPr>
          <p:cNvSpPr>
            <a:spLocks noChangeArrowheads="1"/>
          </p:cNvSpPr>
          <p:nvPr/>
        </p:nvSpPr>
        <p:spPr bwMode="auto">
          <a:xfrm>
            <a:off x="4887273" y="1645885"/>
            <a:ext cx="3448050" cy="338138"/>
          </a:xfrm>
          <a:prstGeom prst="rect">
            <a:avLst/>
          </a:prstGeom>
          <a:noFill/>
          <a:ln w="9525" algn="ctr">
            <a:noFill/>
            <a:miter lim="800000"/>
            <a:headEnd/>
            <a:tailEnd/>
          </a:ln>
        </p:spPr>
        <p:txBody>
          <a:bodyPr>
            <a:spAutoFit/>
          </a:bodyPr>
          <a:lstStyle/>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dirty="0">
                <a:ln>
                  <a:noFill/>
                </a:ln>
                <a:solidFill>
                  <a:srgbClr val="0000FF"/>
                </a:solidFill>
                <a:effectLst/>
                <a:uLnTx/>
                <a:uFillTx/>
                <a:latin typeface="Arial" charset="0"/>
              </a:rPr>
              <a:t>con </a:t>
            </a:r>
            <a:r>
              <a:rPr kumimoji="0" lang="en-US" sz="1600" b="1" i="0" u="none" strike="noStrike" kern="0" cap="none" spc="0" normalizeH="0" baseline="0" noProof="0" dirty="0" err="1">
                <a:ln>
                  <a:noFill/>
                </a:ln>
                <a:solidFill>
                  <a:srgbClr val="0000FF"/>
                </a:solidFill>
                <a:effectLst/>
                <a:uLnTx/>
                <a:uFillTx/>
                <a:latin typeface="Arial" charset="0"/>
              </a:rPr>
              <a:t>cá</a:t>
            </a:r>
            <a:r>
              <a:rPr kumimoji="0" lang="en-US" sz="1600" b="1" i="0" u="none" strike="noStrike" kern="0" cap="none" spc="0" normalizeH="0" baseline="0" noProof="0" dirty="0">
                <a:ln>
                  <a:noFill/>
                </a:ln>
                <a:solidFill>
                  <a:srgbClr val="0000FF"/>
                </a:solidFill>
                <a:effectLst/>
                <a:uLnTx/>
                <a:uFillTx/>
                <a:latin typeface="Arial" charset="0"/>
              </a:rPr>
              <a:t> v</a:t>
            </a:r>
            <a:r>
              <a:rPr kumimoji="0" lang="vi-VN" sz="1600" b="1" i="0" u="none" strike="noStrike" kern="0" cap="none" spc="0" normalizeH="0" baseline="0" noProof="0" dirty="0">
                <a:ln>
                  <a:noFill/>
                </a:ln>
                <a:solidFill>
                  <a:srgbClr val="0000FF"/>
                </a:solidFill>
                <a:effectLst/>
                <a:uLnTx/>
                <a:uFillTx/>
              </a:rPr>
              <a:t>ư</a:t>
            </a:r>
            <a:r>
              <a:rPr kumimoji="0" lang="en-US" sz="1600" b="1" i="0" u="none" strike="noStrike" kern="0" cap="none" spc="0" normalizeH="0" baseline="0" noProof="0" dirty="0" err="1">
                <a:ln>
                  <a:noFill/>
                </a:ln>
                <a:solidFill>
                  <a:srgbClr val="0000FF"/>
                </a:solidFill>
                <a:effectLst/>
                <a:uLnTx/>
                <a:uFillTx/>
                <a:latin typeface="Arial" charset="0"/>
              </a:rPr>
              <a:t>ợc</a:t>
            </a:r>
            <a:r>
              <a:rPr kumimoji="0" lang="en-US" sz="1600" b="1" i="0" u="none" strike="noStrike" kern="0" cap="none" spc="0" normalizeH="0" baseline="0" noProof="0" dirty="0">
                <a:ln>
                  <a:noFill/>
                </a:ln>
                <a:solidFill>
                  <a:srgbClr val="0000FF"/>
                </a:solidFill>
                <a:effectLst/>
                <a:uLnTx/>
                <a:uFillTx/>
                <a:latin typeface="Arial" charset="0"/>
              </a:rPr>
              <a:t> , </a:t>
            </a:r>
            <a:r>
              <a:rPr kumimoji="0" lang="en-US" sz="1600" b="1" i="0" u="none" strike="noStrike" kern="0" cap="none" spc="0" normalizeH="0" baseline="0" noProof="0" dirty="0" err="1">
                <a:ln>
                  <a:noFill/>
                </a:ln>
                <a:solidFill>
                  <a:srgbClr val="0000FF"/>
                </a:solidFill>
                <a:effectLst/>
                <a:uLnTx/>
                <a:uFillTx/>
                <a:latin typeface="Arial" charset="0"/>
              </a:rPr>
              <a:t>có</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tài</a:t>
            </a:r>
            <a:r>
              <a:rPr kumimoji="0" lang="en-US" sz="1600" b="1" i="0" u="none" strike="noStrike" kern="0" cap="none" spc="0" normalizeH="0" baseline="0" noProof="0" dirty="0">
                <a:ln>
                  <a:noFill/>
                </a:ln>
                <a:solidFill>
                  <a:srgbClr val="0000FF"/>
                </a:solidFill>
                <a:effectLst/>
                <a:uLnTx/>
                <a:uFillTx/>
                <a:latin typeface="Arial" charset="0"/>
              </a:rPr>
              <a:t> b</a:t>
            </a:r>
            <a:r>
              <a:rPr kumimoji="0" lang="vi-VN" sz="1600" b="1" i="0" u="none" strike="noStrike" kern="0" cap="none" spc="0" normalizeH="0" baseline="0" noProof="0" dirty="0">
                <a:ln>
                  <a:noFill/>
                </a:ln>
                <a:solidFill>
                  <a:srgbClr val="0000FF"/>
                </a:solidFill>
                <a:effectLst/>
                <a:uLnTx/>
                <a:uFillTx/>
              </a:rPr>
              <a:t>ơ</a:t>
            </a:r>
            <a:r>
              <a:rPr kumimoji="0" lang="en-US" sz="1600" b="1" i="0" u="none" strike="noStrike" kern="0" cap="none" spc="0" normalizeH="0" baseline="0" noProof="0" dirty="0" err="1">
                <a:ln>
                  <a:noFill/>
                </a:ln>
                <a:solidFill>
                  <a:srgbClr val="0000FF"/>
                </a:solidFill>
                <a:effectLst/>
                <a:uLnTx/>
                <a:uFillTx/>
                <a:latin typeface="Arial" charset="0"/>
              </a:rPr>
              <a:t>i</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lội</a:t>
            </a:r>
            <a:endParaRPr kumimoji="0" lang="en-US" sz="1600" b="1" i="0" u="none" strike="noStrike" kern="0" cap="none" spc="0" normalizeH="0" baseline="0" noProof="0" dirty="0">
              <a:ln>
                <a:noFill/>
              </a:ln>
              <a:solidFill>
                <a:srgbClr val="0000FF"/>
              </a:solidFill>
              <a:effectLst/>
              <a:uLnTx/>
              <a:uFillTx/>
              <a:latin typeface="Arial" charset="0"/>
            </a:endParaRPr>
          </a:p>
        </p:txBody>
      </p:sp>
      <p:sp>
        <p:nvSpPr>
          <p:cNvPr id="44" name="Rectangle 125">
            <a:extLst>
              <a:ext uri="{FF2B5EF4-FFF2-40B4-BE49-F238E27FC236}">
                <a16:creationId xmlns:a16="http://schemas.microsoft.com/office/drawing/2014/main" id="{50206CF7-7275-40D6-A4D9-A5DC97F589AD}"/>
              </a:ext>
            </a:extLst>
          </p:cNvPr>
          <p:cNvSpPr>
            <a:spLocks noChangeArrowheads="1"/>
          </p:cNvSpPr>
          <p:nvPr/>
        </p:nvSpPr>
        <p:spPr bwMode="auto">
          <a:xfrm>
            <a:off x="4811073" y="2191985"/>
            <a:ext cx="3581400" cy="338138"/>
          </a:xfrm>
          <a:prstGeom prst="rect">
            <a:avLst/>
          </a:prstGeom>
          <a:noFill/>
          <a:ln w="9525" algn="ctr">
            <a:noFill/>
            <a:miter lim="800000"/>
            <a:headEnd/>
            <a:tailEnd/>
          </a:ln>
        </p:spPr>
        <p:txBody>
          <a:bodyPr>
            <a:spAutoFit/>
          </a:bodyPr>
          <a:lstStyle/>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a:ln>
                  <a:noFill/>
                </a:ln>
                <a:solidFill>
                  <a:srgbClr val="0000FF"/>
                </a:solidFill>
                <a:effectLst/>
                <a:uLnTx/>
                <a:uFillTx/>
                <a:latin typeface="Arial" charset="0"/>
              </a:rPr>
              <a:t>h</a:t>
            </a:r>
            <a:r>
              <a:rPr kumimoji="0" lang="vi-VN" sz="1600" b="1" i="0" u="none" strike="noStrike" kern="0" cap="none" spc="0" normalizeH="0" baseline="0" noProof="0">
                <a:ln>
                  <a:noFill/>
                </a:ln>
                <a:solidFill>
                  <a:srgbClr val="0000FF"/>
                </a:solidFill>
                <a:effectLst/>
                <a:uLnTx/>
                <a:uFillTx/>
              </a:rPr>
              <a:t>ơ</a:t>
            </a:r>
            <a:r>
              <a:rPr kumimoji="0" lang="en-US" sz="1600" b="1" i="0" u="none" strike="noStrike" kern="0" cap="none" spc="0" normalizeH="0" baseline="0" noProof="0">
                <a:ln>
                  <a:noFill/>
                </a:ln>
                <a:solidFill>
                  <a:srgbClr val="0000FF"/>
                </a:solidFill>
                <a:effectLst/>
                <a:uLnTx/>
                <a:uFillTx/>
                <a:latin typeface="Arial" charset="0"/>
              </a:rPr>
              <a:t>n hẳn các bạn một cái </a:t>
            </a:r>
            <a:r>
              <a:rPr kumimoji="0" lang="vi-VN" sz="1600" b="1" i="0" u="none" strike="noStrike" kern="0" cap="none" spc="0" normalizeH="0" baseline="0" noProof="0">
                <a:ln>
                  <a:noFill/>
                </a:ln>
                <a:solidFill>
                  <a:srgbClr val="0000FF"/>
                </a:solidFill>
                <a:effectLst/>
                <a:uLnTx/>
                <a:uFillTx/>
              </a:rPr>
              <a:t>đ</a:t>
            </a:r>
            <a:r>
              <a:rPr kumimoji="0" lang="en-US" sz="1600" b="1" i="0" u="none" strike="noStrike" kern="0" cap="none" spc="0" normalizeH="0" baseline="0" noProof="0">
                <a:ln>
                  <a:noFill/>
                </a:ln>
                <a:solidFill>
                  <a:srgbClr val="0000FF"/>
                </a:solidFill>
                <a:effectLst/>
                <a:uLnTx/>
                <a:uFillTx/>
                <a:latin typeface="Arial" charset="0"/>
              </a:rPr>
              <a:t>ầu</a:t>
            </a:r>
          </a:p>
        </p:txBody>
      </p:sp>
      <p:sp>
        <p:nvSpPr>
          <p:cNvPr id="45" name="Rectangle 126">
            <a:extLst>
              <a:ext uri="{FF2B5EF4-FFF2-40B4-BE49-F238E27FC236}">
                <a16:creationId xmlns:a16="http://schemas.microsoft.com/office/drawing/2014/main" id="{68B2B2E4-85D9-4202-88AD-86468B50AC65}"/>
              </a:ext>
            </a:extLst>
          </p:cNvPr>
          <p:cNvSpPr>
            <a:spLocks noChangeArrowheads="1"/>
          </p:cNvSpPr>
          <p:nvPr/>
        </p:nvSpPr>
        <p:spPr bwMode="auto">
          <a:xfrm>
            <a:off x="2050933" y="2287894"/>
            <a:ext cx="2251075" cy="338138"/>
          </a:xfrm>
          <a:prstGeom prst="rect">
            <a:avLst/>
          </a:prstGeom>
          <a:noFill/>
          <a:ln w="9525" algn="ctr">
            <a:noFill/>
            <a:miter lim="800000"/>
            <a:headEnd/>
            <a:tailEnd/>
          </a:ln>
        </p:spPr>
        <p:txBody>
          <a:bodyPr>
            <a:spAutoFit/>
          </a:bodyPr>
          <a:lstStyle/>
          <a:p>
            <a:pPr eaLnBrk="0" fontAlgn="base" hangingPunct="0">
              <a:spcBef>
                <a:spcPct val="20000"/>
              </a:spcBef>
              <a:spcAft>
                <a:spcPct val="0"/>
              </a:spcAft>
              <a:buClr>
                <a:srgbClr val="99CC00"/>
              </a:buClr>
            </a:pPr>
            <a:r>
              <a:rPr lang="en-US" sz="1600" b="1">
                <a:solidFill>
                  <a:srgbClr val="0000FF"/>
                </a:solidFill>
                <a:latin typeface="Arial" charset="0"/>
              </a:rPr>
              <a:t>Tả chiều cao</a:t>
            </a:r>
          </a:p>
        </p:txBody>
      </p:sp>
      <p:sp>
        <p:nvSpPr>
          <p:cNvPr id="46" name="Rectangle 127">
            <a:extLst>
              <a:ext uri="{FF2B5EF4-FFF2-40B4-BE49-F238E27FC236}">
                <a16:creationId xmlns:a16="http://schemas.microsoft.com/office/drawing/2014/main" id="{FE37CFC9-EECB-4E76-8018-36FA0BEF2143}"/>
              </a:ext>
            </a:extLst>
          </p:cNvPr>
          <p:cNvSpPr>
            <a:spLocks noChangeArrowheads="1"/>
          </p:cNvSpPr>
          <p:nvPr/>
        </p:nvSpPr>
        <p:spPr bwMode="auto">
          <a:xfrm>
            <a:off x="2039821" y="2818119"/>
            <a:ext cx="1311275" cy="338138"/>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a:ln>
                  <a:noFill/>
                </a:ln>
                <a:solidFill>
                  <a:srgbClr val="0000FF"/>
                </a:solidFill>
                <a:effectLst/>
                <a:uLnTx/>
                <a:uFillTx/>
                <a:latin typeface="Arial" charset="0"/>
              </a:rPr>
              <a:t>Tả n</a:t>
            </a:r>
            <a:r>
              <a:rPr kumimoji="0" lang="vi-VN" sz="1600" b="1" i="0" u="none" strike="noStrike" kern="0" cap="none" spc="0" normalizeH="0" baseline="0" noProof="0">
                <a:ln>
                  <a:noFill/>
                </a:ln>
                <a:solidFill>
                  <a:srgbClr val="0000FF"/>
                </a:solidFill>
                <a:effectLst/>
                <a:uLnTx/>
                <a:uFillTx/>
              </a:rPr>
              <a:t>ư</a:t>
            </a:r>
            <a:r>
              <a:rPr kumimoji="0" lang="en-US" sz="1600" b="1" i="0" u="none" strike="noStrike" kern="0" cap="none" spc="0" normalizeH="0" baseline="0" noProof="0">
                <a:ln>
                  <a:noFill/>
                </a:ln>
                <a:solidFill>
                  <a:srgbClr val="0000FF"/>
                </a:solidFill>
                <a:effectLst/>
                <a:uLnTx/>
                <a:uFillTx/>
                <a:latin typeface="Arial" charset="0"/>
              </a:rPr>
              <a:t>ớc da</a:t>
            </a:r>
          </a:p>
        </p:txBody>
      </p:sp>
      <p:sp>
        <p:nvSpPr>
          <p:cNvPr id="47" name="Rectangle 128">
            <a:extLst>
              <a:ext uri="{FF2B5EF4-FFF2-40B4-BE49-F238E27FC236}">
                <a16:creationId xmlns:a16="http://schemas.microsoft.com/office/drawing/2014/main" id="{804036B4-763F-4D2F-9765-69DABF0E2326}"/>
              </a:ext>
            </a:extLst>
          </p:cNvPr>
          <p:cNvSpPr>
            <a:spLocks noChangeArrowheads="1"/>
          </p:cNvSpPr>
          <p:nvPr/>
        </p:nvSpPr>
        <p:spPr bwMode="auto">
          <a:xfrm>
            <a:off x="4836473" y="2633522"/>
            <a:ext cx="4681537" cy="584200"/>
          </a:xfrm>
          <a:prstGeom prst="rect">
            <a:avLst/>
          </a:prstGeom>
          <a:noFill/>
          <a:ln w="9525">
            <a:noFill/>
            <a:miter lim="800000"/>
            <a:headEnd/>
            <a:tailEnd/>
          </a:ln>
        </p:spPr>
        <p:txBody>
          <a:bodyPr>
            <a:spAutoFit/>
          </a:bodyPr>
          <a:lstStyle/>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dirty="0" err="1">
                <a:ln>
                  <a:noFill/>
                </a:ln>
                <a:solidFill>
                  <a:srgbClr val="0000FF"/>
                </a:solidFill>
                <a:effectLst/>
                <a:uLnTx/>
                <a:uFillTx/>
                <a:latin typeface="Arial" charset="0"/>
              </a:rPr>
              <a:t>rám</a:t>
            </a:r>
            <a:r>
              <a:rPr kumimoji="0" lang="en-US" sz="1600" b="1" i="0" u="none" strike="noStrike" kern="0" cap="none" spc="0" normalizeH="0" baseline="0" noProof="0" dirty="0">
                <a:ln>
                  <a:noFill/>
                </a:ln>
                <a:solidFill>
                  <a:srgbClr val="0000FF"/>
                </a:solidFill>
                <a:effectLst/>
                <a:uLnTx/>
                <a:uFillTx/>
                <a:latin typeface="Arial" charset="0"/>
              </a:rPr>
              <a:t> </a:t>
            </a:r>
            <a:r>
              <a:rPr kumimoji="0" lang="vi-VN" sz="1600" b="1" i="0" u="none" strike="noStrike" kern="0" cap="none" spc="0" normalizeH="0" baseline="0" noProof="0" dirty="0">
                <a:ln>
                  <a:noFill/>
                </a:ln>
                <a:solidFill>
                  <a:srgbClr val="0000FF"/>
                </a:solidFill>
                <a:effectLst/>
                <a:uLnTx/>
                <a:uFillTx/>
              </a:rPr>
              <a:t>đ</a:t>
            </a:r>
            <a:r>
              <a:rPr kumimoji="0" lang="en-US" sz="1600" b="1" i="0" u="none" strike="noStrike" kern="0" cap="none" spc="0" normalizeH="0" baseline="0" noProof="0" dirty="0">
                <a:ln>
                  <a:noFill/>
                </a:ln>
                <a:solidFill>
                  <a:srgbClr val="0000FF"/>
                </a:solidFill>
                <a:effectLst/>
                <a:uLnTx/>
                <a:uFillTx/>
                <a:latin typeface="Arial" charset="0"/>
              </a:rPr>
              <a:t>ỏ </a:t>
            </a:r>
            <a:r>
              <a:rPr kumimoji="0" lang="en-US" sz="1600" b="1" i="0" u="none" strike="noStrike" kern="0" cap="none" spc="0" normalizeH="0" baseline="0" noProof="0" dirty="0" err="1">
                <a:ln>
                  <a:noFill/>
                </a:ln>
                <a:solidFill>
                  <a:srgbClr val="0000FF"/>
                </a:solidFill>
                <a:effectLst/>
                <a:uLnTx/>
                <a:uFillTx/>
                <a:latin typeface="Arial" charset="0"/>
              </a:rPr>
              <a:t>vì</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lớn</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lên</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với</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nắng</a:t>
            </a:r>
            <a:r>
              <a:rPr kumimoji="0" lang="en-US" sz="1600" b="1" i="0" u="none" strike="noStrike" kern="0" cap="none" spc="0" normalizeH="0" baseline="0" noProof="0" dirty="0">
                <a:ln>
                  <a:noFill/>
                </a:ln>
                <a:solidFill>
                  <a:srgbClr val="0000FF"/>
                </a:solidFill>
                <a:effectLst/>
                <a:uLnTx/>
                <a:uFillTx/>
                <a:latin typeface="Arial" charset="0"/>
              </a:rPr>
              <a:t>, n</a:t>
            </a:r>
            <a:r>
              <a:rPr kumimoji="0" lang="vi-VN" sz="1600" b="1" i="0" u="none" strike="noStrike" kern="0" cap="none" spc="0" normalizeH="0" baseline="0" noProof="0" dirty="0">
                <a:ln>
                  <a:noFill/>
                </a:ln>
                <a:solidFill>
                  <a:srgbClr val="0000FF"/>
                </a:solidFill>
                <a:effectLst/>
                <a:uLnTx/>
                <a:uFillTx/>
              </a:rPr>
              <a:t>ư</a:t>
            </a:r>
            <a:r>
              <a:rPr kumimoji="0" lang="en-US" sz="1600" b="1" i="0" u="none" strike="noStrike" kern="0" cap="none" spc="0" normalizeH="0" baseline="0" noProof="0" dirty="0" err="1">
                <a:ln>
                  <a:noFill/>
                </a:ln>
                <a:solidFill>
                  <a:srgbClr val="0000FF"/>
                </a:solidFill>
                <a:effectLst/>
                <a:uLnTx/>
                <a:uFillTx/>
                <a:latin typeface="Arial" charset="0"/>
              </a:rPr>
              <a:t>ớc</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mặn</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và</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gió</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biển</a:t>
            </a:r>
            <a:endParaRPr kumimoji="0" lang="en-US" sz="1600" b="1" i="0" u="none" strike="noStrike" kern="0" cap="none" spc="0" normalizeH="0" baseline="0" noProof="0" dirty="0">
              <a:ln>
                <a:noFill/>
              </a:ln>
              <a:solidFill>
                <a:srgbClr val="0000FF"/>
              </a:solidFill>
              <a:effectLst/>
              <a:uLnTx/>
              <a:uFillTx/>
              <a:latin typeface="Arial" charset="0"/>
            </a:endParaRPr>
          </a:p>
        </p:txBody>
      </p:sp>
      <p:sp>
        <p:nvSpPr>
          <p:cNvPr id="48" name="Rectangle 129">
            <a:extLst>
              <a:ext uri="{FF2B5EF4-FFF2-40B4-BE49-F238E27FC236}">
                <a16:creationId xmlns:a16="http://schemas.microsoft.com/office/drawing/2014/main" id="{A797DD20-A226-439D-B7BC-F42B80DE0DE5}"/>
              </a:ext>
            </a:extLst>
          </p:cNvPr>
          <p:cNvSpPr>
            <a:spLocks noChangeArrowheads="1"/>
          </p:cNvSpPr>
          <p:nvPr/>
        </p:nvSpPr>
        <p:spPr bwMode="auto">
          <a:xfrm>
            <a:off x="2031883" y="3262619"/>
            <a:ext cx="2011363" cy="338138"/>
          </a:xfrm>
          <a:prstGeom prst="rect">
            <a:avLst/>
          </a:prstGeom>
          <a:noFill/>
          <a:ln w="9525">
            <a:noFill/>
            <a:miter lim="800000"/>
            <a:headEnd/>
            <a:tailEnd/>
          </a:ln>
        </p:spPr>
        <p:txBody>
          <a:bodyPr>
            <a:spAutoFit/>
          </a:bodyPr>
          <a:lstStyle/>
          <a:p>
            <a:pPr eaLnBrk="0" fontAlgn="base" hangingPunct="0">
              <a:spcBef>
                <a:spcPct val="20000"/>
              </a:spcBef>
              <a:spcAft>
                <a:spcPct val="0"/>
              </a:spcAft>
              <a:buClr>
                <a:srgbClr val="99CC00"/>
              </a:buClr>
            </a:pPr>
            <a:r>
              <a:rPr lang="en-US" sz="1600" b="1">
                <a:solidFill>
                  <a:srgbClr val="0000FF"/>
                </a:solidFill>
                <a:latin typeface="Arial" charset="0"/>
              </a:rPr>
              <a:t>Tả thân hình</a:t>
            </a:r>
          </a:p>
        </p:txBody>
      </p:sp>
      <p:sp>
        <p:nvSpPr>
          <p:cNvPr id="49" name="Rectangle 130">
            <a:extLst>
              <a:ext uri="{FF2B5EF4-FFF2-40B4-BE49-F238E27FC236}">
                <a16:creationId xmlns:a16="http://schemas.microsoft.com/office/drawing/2014/main" id="{CD544555-E132-4CD8-B792-BF0C8FC45D8E}"/>
              </a:ext>
            </a:extLst>
          </p:cNvPr>
          <p:cNvSpPr>
            <a:spLocks noChangeArrowheads="1"/>
          </p:cNvSpPr>
          <p:nvPr/>
        </p:nvSpPr>
        <p:spPr bwMode="auto">
          <a:xfrm>
            <a:off x="4811073" y="3115802"/>
            <a:ext cx="5130800" cy="633413"/>
          </a:xfrm>
          <a:prstGeom prst="rect">
            <a:avLst/>
          </a:prstGeom>
          <a:noFill/>
          <a:ln w="9525">
            <a:noFill/>
            <a:miter lim="800000"/>
            <a:headEnd/>
            <a:tailEnd/>
          </a:ln>
        </p:spPr>
        <p:txBody>
          <a:bodyPr>
            <a:spAutoFit/>
          </a:bodyPr>
          <a:lstStyle/>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dirty="0" err="1">
                <a:ln>
                  <a:noFill/>
                </a:ln>
                <a:solidFill>
                  <a:srgbClr val="0000FF"/>
                </a:solidFill>
                <a:effectLst/>
                <a:uLnTx/>
                <a:uFillTx/>
                <a:latin typeface="Arial" charset="0"/>
              </a:rPr>
              <a:t>rắn</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chắc</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nở</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nang</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cổ</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mập</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vai</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rộng</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ngực</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nở</a:t>
            </a:r>
            <a:r>
              <a:rPr kumimoji="0" lang="en-US" sz="1600" b="1" i="0" u="none" strike="noStrike" kern="0" cap="none" spc="0" normalizeH="0" baseline="0" noProof="0" dirty="0">
                <a:ln>
                  <a:noFill/>
                </a:ln>
                <a:solidFill>
                  <a:srgbClr val="0000FF"/>
                </a:solidFill>
                <a:effectLst/>
                <a:uLnTx/>
                <a:uFillTx/>
                <a:latin typeface="Arial" charset="0"/>
              </a:rPr>
              <a:t>, </a:t>
            </a:r>
          </a:p>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dirty="0" err="1">
                <a:ln>
                  <a:noFill/>
                </a:ln>
                <a:solidFill>
                  <a:srgbClr val="0000FF"/>
                </a:solidFill>
                <a:effectLst/>
                <a:uLnTx/>
                <a:uFillTx/>
                <a:latin typeface="Arial" charset="0"/>
              </a:rPr>
              <a:t>bụng</a:t>
            </a:r>
            <a:r>
              <a:rPr kumimoji="0" lang="en-US" sz="1600" b="1" i="0" u="none" strike="noStrike" kern="0" cap="none" spc="0" normalizeH="0" baseline="0" noProof="0" dirty="0">
                <a:ln>
                  <a:noFill/>
                </a:ln>
                <a:solidFill>
                  <a:srgbClr val="0000FF"/>
                </a:solidFill>
                <a:effectLst/>
                <a:uLnTx/>
                <a:uFillTx/>
                <a:latin typeface="Arial" charset="0"/>
              </a:rPr>
              <a:t> thon, </a:t>
            </a:r>
            <a:r>
              <a:rPr kumimoji="0" lang="en-US" sz="1600" b="1" i="0" u="none" strike="noStrike" kern="0" cap="none" spc="0" normalizeH="0" baseline="0" noProof="0" dirty="0" err="1">
                <a:ln>
                  <a:noFill/>
                </a:ln>
                <a:solidFill>
                  <a:srgbClr val="0000FF"/>
                </a:solidFill>
                <a:effectLst/>
                <a:uLnTx/>
                <a:uFillTx/>
                <a:latin typeface="Arial" charset="0"/>
              </a:rPr>
              <a:t>hai</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cánh</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tay</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400" b="1" i="0" u="none" strike="noStrike" kern="0" cap="none" spc="0" normalizeH="0" baseline="0" noProof="0" dirty="0" err="1">
                <a:ln>
                  <a:noFill/>
                </a:ln>
                <a:solidFill>
                  <a:srgbClr val="0000FF"/>
                </a:solidFill>
                <a:effectLst/>
                <a:uLnTx/>
                <a:uFillTx/>
                <a:latin typeface="Arial" charset="0"/>
              </a:rPr>
              <a:t>gân</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400" b="1" i="0" u="none" strike="noStrike" kern="0" cap="none" spc="0" normalizeH="0" baseline="0" noProof="0" dirty="0" err="1">
                <a:ln>
                  <a:noFill/>
                </a:ln>
                <a:solidFill>
                  <a:srgbClr val="0000FF"/>
                </a:solidFill>
                <a:effectLst/>
                <a:uLnTx/>
                <a:uFillTx/>
                <a:latin typeface="Arial" charset="0"/>
              </a:rPr>
              <a:t>guốc</a:t>
            </a:r>
            <a:r>
              <a:rPr kumimoji="0" lang="en-US" sz="1600" b="1" i="0" u="none" strike="noStrike" kern="0" cap="none" spc="0" normalizeH="0" baseline="0" noProof="0" dirty="0">
                <a:ln>
                  <a:noFill/>
                </a:ln>
                <a:solidFill>
                  <a:srgbClr val="0000FF"/>
                </a:solidFill>
                <a:effectLst/>
                <a:uLnTx/>
                <a:uFillTx/>
                <a:latin typeface="Arial" charset="0"/>
              </a:rPr>
              <a:t>, </a:t>
            </a:r>
            <a:r>
              <a:rPr kumimoji="0" lang="vi-VN" sz="1600" b="1" i="0" u="none" strike="noStrike" kern="0" cap="none" spc="0" normalizeH="0" baseline="0" noProof="0" dirty="0">
                <a:ln>
                  <a:noFill/>
                </a:ln>
                <a:solidFill>
                  <a:srgbClr val="0000FF"/>
                </a:solidFill>
                <a:effectLst/>
                <a:uLnTx/>
                <a:uFillTx/>
              </a:rPr>
              <a:t>đ</a:t>
            </a:r>
            <a:r>
              <a:rPr kumimoji="0" lang="en-US" sz="1600" b="1" i="0" u="none" strike="noStrike" kern="0" cap="none" spc="0" normalizeH="0" baseline="0" noProof="0" dirty="0" err="1">
                <a:ln>
                  <a:noFill/>
                </a:ln>
                <a:solidFill>
                  <a:srgbClr val="0000FF"/>
                </a:solidFill>
                <a:effectLst/>
                <a:uLnTx/>
                <a:uFillTx/>
                <a:latin typeface="Arial" charset="0"/>
              </a:rPr>
              <a:t>ùi</a:t>
            </a:r>
            <a:r>
              <a:rPr kumimoji="0" lang="en-US" sz="1600" b="1" i="0" u="none" strike="noStrike" kern="0" cap="none" spc="0" normalizeH="0" baseline="0" noProof="0" dirty="0">
                <a:ln>
                  <a:noFill/>
                </a:ln>
                <a:solidFill>
                  <a:srgbClr val="0000FF"/>
                </a:solidFill>
                <a:effectLst/>
                <a:uLnTx/>
                <a:uFillTx/>
                <a:latin typeface="Arial" charset="0"/>
              </a:rPr>
              <a:t> </a:t>
            </a:r>
            <a:r>
              <a:rPr kumimoji="0" lang="en-US" sz="1600" b="1" i="0" u="none" strike="noStrike" kern="0" cap="none" spc="0" normalizeH="0" baseline="0" noProof="0" dirty="0" err="1">
                <a:ln>
                  <a:noFill/>
                </a:ln>
                <a:solidFill>
                  <a:srgbClr val="0000FF"/>
                </a:solidFill>
                <a:effectLst/>
                <a:uLnTx/>
                <a:uFillTx/>
                <a:latin typeface="Arial" charset="0"/>
              </a:rPr>
              <a:t>dế</a:t>
            </a:r>
            <a:r>
              <a:rPr kumimoji="0" lang="en-US" sz="1600" b="1" i="0" u="none" strike="noStrike" kern="0" cap="none" spc="0" normalizeH="0" baseline="0" noProof="0" dirty="0">
                <a:ln>
                  <a:noFill/>
                </a:ln>
                <a:solidFill>
                  <a:srgbClr val="0000FF"/>
                </a:solidFill>
                <a:effectLst/>
                <a:uLnTx/>
                <a:uFillTx/>
                <a:latin typeface="Arial" charset="0"/>
              </a:rPr>
              <a:t> to, </a:t>
            </a:r>
            <a:r>
              <a:rPr kumimoji="0" lang="en-US" sz="1600" b="1" i="0" u="none" strike="noStrike" kern="0" cap="none" spc="0" normalizeH="0" baseline="0" noProof="0" dirty="0" err="1">
                <a:ln>
                  <a:noFill/>
                </a:ln>
                <a:solidFill>
                  <a:srgbClr val="0000FF"/>
                </a:solidFill>
                <a:effectLst/>
                <a:uLnTx/>
                <a:uFillTx/>
                <a:latin typeface="Arial" charset="0"/>
              </a:rPr>
              <a:t>chắc</a:t>
            </a:r>
            <a:endParaRPr kumimoji="0" lang="en-US" sz="1600" b="1" i="0" u="none" strike="noStrike" kern="0" cap="none" spc="0" normalizeH="0" baseline="0" noProof="0" dirty="0">
              <a:ln>
                <a:noFill/>
              </a:ln>
              <a:solidFill>
                <a:srgbClr val="0000FF"/>
              </a:solidFill>
              <a:effectLst/>
              <a:uLnTx/>
              <a:uFillTx/>
              <a:latin typeface="Arial" charset="0"/>
            </a:endParaRPr>
          </a:p>
        </p:txBody>
      </p:sp>
      <p:sp>
        <p:nvSpPr>
          <p:cNvPr id="50" name="Rectangle 131">
            <a:extLst>
              <a:ext uri="{FF2B5EF4-FFF2-40B4-BE49-F238E27FC236}">
                <a16:creationId xmlns:a16="http://schemas.microsoft.com/office/drawing/2014/main" id="{0FD48006-F9C2-43C7-89B4-B1AFEE4C3605}"/>
              </a:ext>
            </a:extLst>
          </p:cNvPr>
          <p:cNvSpPr>
            <a:spLocks noChangeArrowheads="1"/>
          </p:cNvSpPr>
          <p:nvPr/>
        </p:nvSpPr>
        <p:spPr bwMode="auto">
          <a:xfrm>
            <a:off x="2031883" y="3834119"/>
            <a:ext cx="1257300" cy="338138"/>
          </a:xfrm>
          <a:prstGeom prst="rect">
            <a:avLst/>
          </a:prstGeom>
          <a:noFill/>
          <a:ln w="9525">
            <a:noFill/>
            <a:miter lim="800000"/>
            <a:headEnd/>
            <a:tailEnd/>
          </a:ln>
        </p:spPr>
        <p:txBody>
          <a:bodyPr wrap="none">
            <a:spAutoFit/>
          </a:bodyPr>
          <a:lstStyle/>
          <a:p>
            <a:pPr eaLnBrk="0" fontAlgn="base" hangingPunct="0">
              <a:spcBef>
                <a:spcPct val="20000"/>
              </a:spcBef>
              <a:spcAft>
                <a:spcPct val="0"/>
              </a:spcAft>
              <a:buClr>
                <a:srgbClr val="99CC00"/>
              </a:buClr>
            </a:pPr>
            <a:r>
              <a:rPr lang="en-US" sz="1600" b="1">
                <a:solidFill>
                  <a:srgbClr val="0000FF"/>
                </a:solidFill>
                <a:latin typeface="Arial" charset="0"/>
              </a:rPr>
              <a:t>Tả cặp mắt</a:t>
            </a:r>
          </a:p>
        </p:txBody>
      </p:sp>
      <p:sp>
        <p:nvSpPr>
          <p:cNvPr id="51" name="Rectangle 132">
            <a:extLst>
              <a:ext uri="{FF2B5EF4-FFF2-40B4-BE49-F238E27FC236}">
                <a16:creationId xmlns:a16="http://schemas.microsoft.com/office/drawing/2014/main" id="{0F01E34F-0C47-4603-B5CD-79249042859D}"/>
              </a:ext>
            </a:extLst>
          </p:cNvPr>
          <p:cNvSpPr>
            <a:spLocks noChangeArrowheads="1"/>
          </p:cNvSpPr>
          <p:nvPr/>
        </p:nvSpPr>
        <p:spPr bwMode="auto">
          <a:xfrm>
            <a:off x="4812661" y="3728685"/>
            <a:ext cx="1200150" cy="33813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b="1">
                <a:solidFill>
                  <a:srgbClr val="0000FF"/>
                </a:solidFill>
                <a:latin typeface="Arial" charset="0"/>
              </a:rPr>
              <a:t>to và sáng</a:t>
            </a:r>
          </a:p>
        </p:txBody>
      </p:sp>
      <p:sp>
        <p:nvSpPr>
          <p:cNvPr id="52" name="Rectangle 133">
            <a:extLst>
              <a:ext uri="{FF2B5EF4-FFF2-40B4-BE49-F238E27FC236}">
                <a16:creationId xmlns:a16="http://schemas.microsoft.com/office/drawing/2014/main" id="{34EEB2FE-2A8F-4935-995A-F0D1AA3356FA}"/>
              </a:ext>
            </a:extLst>
          </p:cNvPr>
          <p:cNvSpPr>
            <a:spLocks noChangeArrowheads="1"/>
          </p:cNvSpPr>
          <p:nvPr/>
        </p:nvSpPr>
        <p:spPr bwMode="auto">
          <a:xfrm>
            <a:off x="9888165" y="2248316"/>
            <a:ext cx="1727681" cy="1815882"/>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1600" dirty="0" err="1">
                <a:solidFill>
                  <a:srgbClr val="660033"/>
                </a:solidFill>
                <a:latin typeface="Arial" charset="0"/>
              </a:rPr>
              <a:t>Những</a:t>
            </a:r>
            <a:r>
              <a:rPr lang="en-US" sz="1600" dirty="0">
                <a:solidFill>
                  <a:srgbClr val="660033"/>
                </a:solidFill>
                <a:latin typeface="Arial" charset="0"/>
              </a:rPr>
              <a:t> </a:t>
            </a:r>
            <a:r>
              <a:rPr lang="en-US" sz="1600" dirty="0" err="1">
                <a:solidFill>
                  <a:srgbClr val="660033"/>
                </a:solidFill>
                <a:latin typeface="Arial" charset="0"/>
              </a:rPr>
              <a:t>đặc</a:t>
            </a:r>
            <a:r>
              <a:rPr lang="en-US" sz="1600" dirty="0">
                <a:solidFill>
                  <a:srgbClr val="660033"/>
                </a:solidFill>
                <a:latin typeface="Arial" charset="0"/>
              </a:rPr>
              <a:t> </a:t>
            </a:r>
            <a:r>
              <a:rPr lang="en-US" sz="1600" dirty="0" err="1">
                <a:solidFill>
                  <a:srgbClr val="660033"/>
                </a:solidFill>
                <a:latin typeface="Arial" charset="0"/>
              </a:rPr>
              <a:t>điểm</a:t>
            </a:r>
            <a:r>
              <a:rPr lang="en-US" sz="1600" dirty="0">
                <a:solidFill>
                  <a:srgbClr val="660033"/>
                </a:solidFill>
                <a:latin typeface="Arial" charset="0"/>
              </a:rPr>
              <a:t> </a:t>
            </a:r>
            <a:r>
              <a:rPr lang="en-US" sz="1600" dirty="0" err="1">
                <a:solidFill>
                  <a:srgbClr val="660033"/>
                </a:solidFill>
                <a:latin typeface="Arial" charset="0"/>
              </a:rPr>
              <a:t>ấy</a:t>
            </a:r>
            <a:r>
              <a:rPr lang="en-US" sz="1600" dirty="0">
                <a:solidFill>
                  <a:srgbClr val="660033"/>
                </a:solidFill>
                <a:latin typeface="Arial" charset="0"/>
              </a:rPr>
              <a:t> </a:t>
            </a:r>
            <a:r>
              <a:rPr lang="en-US" sz="1600" dirty="0" err="1">
                <a:solidFill>
                  <a:srgbClr val="660033"/>
                </a:solidFill>
                <a:latin typeface="Arial" charset="0"/>
              </a:rPr>
              <a:t>cho</a:t>
            </a:r>
            <a:r>
              <a:rPr lang="en-US" sz="1600" dirty="0">
                <a:solidFill>
                  <a:srgbClr val="660033"/>
                </a:solidFill>
                <a:latin typeface="Arial" charset="0"/>
              </a:rPr>
              <a:t> </a:t>
            </a:r>
            <a:r>
              <a:rPr lang="en-US" sz="1600" dirty="0" err="1">
                <a:solidFill>
                  <a:srgbClr val="660033"/>
                </a:solidFill>
                <a:latin typeface="Arial" charset="0"/>
              </a:rPr>
              <a:t>biết</a:t>
            </a:r>
            <a:r>
              <a:rPr lang="en-US" sz="1600" dirty="0">
                <a:solidFill>
                  <a:srgbClr val="660033"/>
                </a:solidFill>
                <a:latin typeface="Arial" charset="0"/>
              </a:rPr>
              <a:t> </a:t>
            </a:r>
            <a:r>
              <a:rPr lang="en-US" sz="1600" dirty="0" err="1">
                <a:solidFill>
                  <a:srgbClr val="660033"/>
                </a:solidFill>
                <a:latin typeface="Arial" charset="0"/>
              </a:rPr>
              <a:t>Thắng</a:t>
            </a:r>
            <a:r>
              <a:rPr lang="en-US" sz="1600" dirty="0">
                <a:solidFill>
                  <a:srgbClr val="660033"/>
                </a:solidFill>
                <a:latin typeface="Arial" charset="0"/>
              </a:rPr>
              <a:t> </a:t>
            </a:r>
            <a:r>
              <a:rPr lang="en-US" sz="1600" dirty="0" err="1">
                <a:solidFill>
                  <a:srgbClr val="660033"/>
                </a:solidFill>
                <a:latin typeface="Arial" charset="0"/>
              </a:rPr>
              <a:t>là</a:t>
            </a:r>
            <a:r>
              <a:rPr lang="en-US" sz="1600" dirty="0">
                <a:solidFill>
                  <a:srgbClr val="660033"/>
                </a:solidFill>
                <a:latin typeface="Arial" charset="0"/>
              </a:rPr>
              <a:t> </a:t>
            </a:r>
            <a:r>
              <a:rPr lang="en-US" sz="1600" dirty="0" err="1">
                <a:solidFill>
                  <a:srgbClr val="660033"/>
                </a:solidFill>
                <a:latin typeface="Arial" charset="0"/>
              </a:rPr>
              <a:t>một</a:t>
            </a:r>
            <a:r>
              <a:rPr lang="en-US" sz="1600" dirty="0">
                <a:solidFill>
                  <a:srgbClr val="660033"/>
                </a:solidFill>
                <a:latin typeface="Arial" charset="0"/>
              </a:rPr>
              <a:t> </a:t>
            </a:r>
            <a:r>
              <a:rPr lang="en-US" sz="1600" dirty="0" err="1">
                <a:solidFill>
                  <a:srgbClr val="660033"/>
                </a:solidFill>
                <a:latin typeface="Arial" charset="0"/>
              </a:rPr>
              <a:t>cậu</a:t>
            </a:r>
            <a:r>
              <a:rPr lang="en-US" sz="1600" dirty="0">
                <a:solidFill>
                  <a:srgbClr val="660033"/>
                </a:solidFill>
                <a:latin typeface="Arial" charset="0"/>
              </a:rPr>
              <a:t> </a:t>
            </a:r>
            <a:r>
              <a:rPr lang="en-US" sz="1600" dirty="0" err="1">
                <a:solidFill>
                  <a:srgbClr val="660033"/>
                </a:solidFill>
                <a:latin typeface="Arial" charset="0"/>
              </a:rPr>
              <a:t>bé</a:t>
            </a:r>
            <a:r>
              <a:rPr lang="en-US" sz="1600" dirty="0">
                <a:solidFill>
                  <a:srgbClr val="660033"/>
                </a:solidFill>
                <a:latin typeface="Arial" charset="0"/>
              </a:rPr>
              <a:t> </a:t>
            </a:r>
            <a:r>
              <a:rPr lang="en-US" sz="1600" dirty="0" err="1">
                <a:solidFill>
                  <a:srgbClr val="660033"/>
                </a:solidFill>
                <a:latin typeface="Arial" charset="0"/>
              </a:rPr>
              <a:t>thông</a:t>
            </a:r>
            <a:r>
              <a:rPr lang="en-US" sz="1600" dirty="0">
                <a:solidFill>
                  <a:srgbClr val="660033"/>
                </a:solidFill>
                <a:latin typeface="Arial" charset="0"/>
              </a:rPr>
              <a:t> </a:t>
            </a:r>
            <a:r>
              <a:rPr lang="en-US" sz="1600" dirty="0" err="1">
                <a:solidFill>
                  <a:srgbClr val="660033"/>
                </a:solidFill>
                <a:latin typeface="Arial" charset="0"/>
              </a:rPr>
              <a:t>minh</a:t>
            </a:r>
            <a:r>
              <a:rPr lang="en-US" sz="1600" dirty="0">
                <a:solidFill>
                  <a:srgbClr val="660033"/>
                </a:solidFill>
                <a:latin typeface="Arial" charset="0"/>
              </a:rPr>
              <a:t>,</a:t>
            </a:r>
          </a:p>
          <a:p>
            <a:pPr algn="ctr" eaLnBrk="0" fontAlgn="base" hangingPunct="0">
              <a:spcBef>
                <a:spcPct val="0"/>
              </a:spcBef>
              <a:spcAft>
                <a:spcPct val="0"/>
              </a:spcAft>
            </a:pPr>
            <a:r>
              <a:rPr lang="en-US" sz="1600" dirty="0" err="1">
                <a:solidFill>
                  <a:srgbClr val="660033"/>
                </a:solidFill>
                <a:latin typeface="Arial" charset="0"/>
              </a:rPr>
              <a:t>bướng</a:t>
            </a:r>
            <a:r>
              <a:rPr lang="en-US" sz="1600" dirty="0">
                <a:solidFill>
                  <a:srgbClr val="660033"/>
                </a:solidFill>
                <a:latin typeface="Arial" charset="0"/>
              </a:rPr>
              <a:t> </a:t>
            </a:r>
            <a:r>
              <a:rPr lang="en-US" sz="1600" dirty="0" err="1">
                <a:solidFill>
                  <a:srgbClr val="660033"/>
                </a:solidFill>
                <a:latin typeface="Arial" charset="0"/>
              </a:rPr>
              <a:t>bỉnh</a:t>
            </a:r>
            <a:r>
              <a:rPr lang="en-US" sz="1600" dirty="0">
                <a:solidFill>
                  <a:srgbClr val="660033"/>
                </a:solidFill>
                <a:latin typeface="Arial" charset="0"/>
              </a:rPr>
              <a:t>,</a:t>
            </a:r>
          </a:p>
          <a:p>
            <a:pPr algn="ctr" eaLnBrk="0" fontAlgn="base" hangingPunct="0">
              <a:spcBef>
                <a:spcPct val="0"/>
              </a:spcBef>
              <a:spcAft>
                <a:spcPct val="0"/>
              </a:spcAft>
            </a:pPr>
            <a:r>
              <a:rPr lang="en-US" sz="1600" dirty="0" err="1">
                <a:solidFill>
                  <a:srgbClr val="660033"/>
                </a:solidFill>
                <a:latin typeface="Arial" charset="0"/>
              </a:rPr>
              <a:t>gan</a:t>
            </a:r>
            <a:r>
              <a:rPr lang="en-US" sz="1600" dirty="0">
                <a:solidFill>
                  <a:srgbClr val="660033"/>
                </a:solidFill>
                <a:latin typeface="Arial" charset="0"/>
              </a:rPr>
              <a:t> </a:t>
            </a:r>
            <a:r>
              <a:rPr lang="en-US" sz="1600" dirty="0" err="1">
                <a:solidFill>
                  <a:srgbClr val="660033"/>
                </a:solidFill>
                <a:latin typeface="Arial" charset="0"/>
              </a:rPr>
              <a:t>dạ</a:t>
            </a:r>
            <a:r>
              <a:rPr lang="en-US" sz="1600" dirty="0">
                <a:solidFill>
                  <a:srgbClr val="660033"/>
                </a:solidFill>
                <a:latin typeface="Arial" charset="0"/>
              </a:rPr>
              <a:t>.</a:t>
            </a:r>
          </a:p>
        </p:txBody>
      </p:sp>
      <p:sp>
        <p:nvSpPr>
          <p:cNvPr id="53" name="Rectangle 134">
            <a:extLst>
              <a:ext uri="{FF2B5EF4-FFF2-40B4-BE49-F238E27FC236}">
                <a16:creationId xmlns:a16="http://schemas.microsoft.com/office/drawing/2014/main" id="{F4D2A21D-A5FE-48AE-B461-6A90F000685E}"/>
              </a:ext>
            </a:extLst>
          </p:cNvPr>
          <p:cNvSpPr>
            <a:spLocks noChangeArrowheads="1"/>
          </p:cNvSpPr>
          <p:nvPr/>
        </p:nvSpPr>
        <p:spPr bwMode="auto">
          <a:xfrm>
            <a:off x="2036646" y="4367519"/>
            <a:ext cx="1428750" cy="33813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b="1">
                <a:solidFill>
                  <a:srgbClr val="0000FF"/>
                </a:solidFill>
                <a:latin typeface="Arial" charset="0"/>
              </a:rPr>
              <a:t>Tả cái miệng</a:t>
            </a:r>
          </a:p>
        </p:txBody>
      </p:sp>
      <p:sp>
        <p:nvSpPr>
          <p:cNvPr id="54" name="Rectangle 135">
            <a:extLst>
              <a:ext uri="{FF2B5EF4-FFF2-40B4-BE49-F238E27FC236}">
                <a16:creationId xmlns:a16="http://schemas.microsoft.com/office/drawing/2014/main" id="{687AC671-019D-47F5-8679-2D4A4DAF3FBC}"/>
              </a:ext>
            </a:extLst>
          </p:cNvPr>
          <p:cNvSpPr>
            <a:spLocks noChangeArrowheads="1"/>
          </p:cNvSpPr>
          <p:nvPr/>
        </p:nvSpPr>
        <p:spPr bwMode="auto">
          <a:xfrm>
            <a:off x="4803136" y="4263673"/>
            <a:ext cx="1598612" cy="338137"/>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a:ln>
                  <a:noFill/>
                </a:ln>
                <a:solidFill>
                  <a:srgbClr val="0000FF"/>
                </a:solidFill>
                <a:effectLst/>
                <a:uLnTx/>
                <a:uFillTx/>
                <a:latin typeface="Arial" charset="0"/>
              </a:rPr>
              <a:t>t</a:t>
            </a:r>
            <a:r>
              <a:rPr kumimoji="0" lang="vi-VN" sz="1600" b="1" i="0" u="none" strike="noStrike" kern="0" cap="none" spc="0" normalizeH="0" baseline="0" noProof="0">
                <a:ln>
                  <a:noFill/>
                </a:ln>
                <a:solidFill>
                  <a:srgbClr val="0000FF"/>
                </a:solidFill>
                <a:effectLst/>
                <a:uLnTx/>
                <a:uFillTx/>
              </a:rPr>
              <a:t>ươ</a:t>
            </a:r>
            <a:r>
              <a:rPr kumimoji="0" lang="en-US" sz="1600" b="1" i="0" u="none" strike="noStrike" kern="0" cap="none" spc="0" normalizeH="0" baseline="0" noProof="0">
                <a:ln>
                  <a:noFill/>
                </a:ln>
                <a:solidFill>
                  <a:srgbClr val="0000FF"/>
                </a:solidFill>
                <a:effectLst/>
                <a:uLnTx/>
                <a:uFillTx/>
                <a:latin typeface="Arial" charset="0"/>
              </a:rPr>
              <a:t>i, hay c</a:t>
            </a:r>
            <a:r>
              <a:rPr kumimoji="0" lang="vi-VN" sz="1600" b="1" i="0" u="none" strike="noStrike" kern="0" cap="none" spc="0" normalizeH="0" baseline="0" noProof="0">
                <a:ln>
                  <a:noFill/>
                </a:ln>
                <a:solidFill>
                  <a:srgbClr val="0000FF"/>
                </a:solidFill>
                <a:effectLst/>
                <a:uLnTx/>
                <a:uFillTx/>
              </a:rPr>
              <a:t>ư</a:t>
            </a:r>
            <a:r>
              <a:rPr kumimoji="0" lang="en-US" sz="1600" b="1" i="0" u="none" strike="noStrike" kern="0" cap="none" spc="0" normalizeH="0" baseline="0" noProof="0">
                <a:ln>
                  <a:noFill/>
                </a:ln>
                <a:solidFill>
                  <a:srgbClr val="0000FF"/>
                </a:solidFill>
                <a:effectLst/>
                <a:uLnTx/>
                <a:uFillTx/>
                <a:latin typeface="Arial" charset="0"/>
              </a:rPr>
              <a:t>ời</a:t>
            </a:r>
          </a:p>
        </p:txBody>
      </p:sp>
      <p:sp>
        <p:nvSpPr>
          <p:cNvPr id="55" name="Rectangle 136">
            <a:extLst>
              <a:ext uri="{FF2B5EF4-FFF2-40B4-BE49-F238E27FC236}">
                <a16:creationId xmlns:a16="http://schemas.microsoft.com/office/drawing/2014/main" id="{27C09C21-8C4F-4852-9E4B-40846E3471D1}"/>
              </a:ext>
            </a:extLst>
          </p:cNvPr>
          <p:cNvSpPr>
            <a:spLocks noChangeArrowheads="1"/>
          </p:cNvSpPr>
          <p:nvPr/>
        </p:nvSpPr>
        <p:spPr bwMode="auto">
          <a:xfrm>
            <a:off x="1996958" y="4862819"/>
            <a:ext cx="927100" cy="338138"/>
          </a:xfrm>
          <a:prstGeom prst="rect">
            <a:avLst/>
          </a:prstGeom>
          <a:noFill/>
          <a:ln w="9525">
            <a:noFill/>
            <a:miter lim="800000"/>
            <a:headEnd/>
            <a:tailEnd/>
          </a:ln>
        </p:spPr>
        <p:txBody>
          <a:bodyPr wrap="none">
            <a:spAutoFit/>
          </a:bodyPr>
          <a:lstStyle/>
          <a:p>
            <a:pPr eaLnBrk="0" fontAlgn="base" hangingPunct="0">
              <a:spcBef>
                <a:spcPct val="20000"/>
              </a:spcBef>
              <a:spcAft>
                <a:spcPct val="0"/>
              </a:spcAft>
              <a:buClr>
                <a:srgbClr val="99CC00"/>
              </a:buClr>
            </a:pPr>
            <a:r>
              <a:rPr lang="en-US" sz="1600" b="1">
                <a:solidFill>
                  <a:srgbClr val="0000FF"/>
                </a:solidFill>
                <a:latin typeface="Arial" charset="0"/>
              </a:rPr>
              <a:t>Tả trán</a:t>
            </a:r>
            <a:r>
              <a:rPr lang="en-US" sz="1600">
                <a:solidFill>
                  <a:srgbClr val="0000FF"/>
                </a:solidFill>
                <a:latin typeface="Arial" charset="0"/>
              </a:rPr>
              <a:t> </a:t>
            </a:r>
          </a:p>
        </p:txBody>
      </p:sp>
      <p:sp>
        <p:nvSpPr>
          <p:cNvPr id="56" name="Rectangle 137">
            <a:extLst>
              <a:ext uri="{FF2B5EF4-FFF2-40B4-BE49-F238E27FC236}">
                <a16:creationId xmlns:a16="http://schemas.microsoft.com/office/drawing/2014/main" id="{122DAF04-F333-413B-8038-59B8AF604169}"/>
              </a:ext>
            </a:extLst>
          </p:cNvPr>
          <p:cNvSpPr>
            <a:spLocks noChangeArrowheads="1"/>
          </p:cNvSpPr>
          <p:nvPr/>
        </p:nvSpPr>
        <p:spPr bwMode="auto">
          <a:xfrm>
            <a:off x="4836473" y="4795485"/>
            <a:ext cx="1711325" cy="338138"/>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20000"/>
              </a:spcBef>
              <a:spcAft>
                <a:spcPct val="0"/>
              </a:spcAft>
              <a:buClr>
                <a:srgbClr val="99CC00"/>
              </a:buClr>
              <a:buSzTx/>
              <a:buFontTx/>
              <a:buNone/>
              <a:tabLst/>
              <a:defRPr/>
            </a:pPr>
            <a:r>
              <a:rPr kumimoji="0" lang="en-US" sz="1600" b="1" i="0" u="none" strike="noStrike" kern="0" cap="none" spc="0" normalizeH="0" baseline="0" noProof="0">
                <a:ln>
                  <a:noFill/>
                </a:ln>
                <a:solidFill>
                  <a:srgbClr val="0000FF"/>
                </a:solidFill>
                <a:effectLst/>
                <a:uLnTx/>
                <a:uFillTx/>
                <a:latin typeface="Arial" charset="0"/>
              </a:rPr>
              <a:t>dô, b</a:t>
            </a:r>
            <a:r>
              <a:rPr kumimoji="0" lang="vi-VN" sz="1600" b="1" i="0" u="none" strike="noStrike" kern="0" cap="none" spc="0" normalizeH="0" baseline="0" noProof="0">
                <a:ln>
                  <a:noFill/>
                </a:ln>
                <a:solidFill>
                  <a:srgbClr val="0000FF"/>
                </a:solidFill>
                <a:effectLst/>
                <a:uLnTx/>
                <a:uFillTx/>
              </a:rPr>
              <a:t>ư</a:t>
            </a:r>
            <a:r>
              <a:rPr kumimoji="0" lang="en-US" sz="1600" b="1" i="0" u="none" strike="noStrike" kern="0" cap="none" spc="0" normalizeH="0" baseline="0" noProof="0">
                <a:ln>
                  <a:noFill/>
                </a:ln>
                <a:solidFill>
                  <a:srgbClr val="0000FF"/>
                </a:solidFill>
                <a:effectLst/>
                <a:uLnTx/>
                <a:uFillTx/>
                <a:latin typeface="Arial" charset="0"/>
              </a:rPr>
              <a:t>ớng bỉnh</a:t>
            </a:r>
          </a:p>
        </p:txBody>
      </p:sp>
      <p:sp>
        <p:nvSpPr>
          <p:cNvPr id="57" name="Rectangle 157">
            <a:extLst>
              <a:ext uri="{FF2B5EF4-FFF2-40B4-BE49-F238E27FC236}">
                <a16:creationId xmlns:a16="http://schemas.microsoft.com/office/drawing/2014/main" id="{A2896BED-BA13-4370-A5CD-3A6604CA642E}"/>
              </a:ext>
            </a:extLst>
          </p:cNvPr>
          <p:cNvSpPr>
            <a:spLocks noChangeArrowheads="1"/>
          </p:cNvSpPr>
          <p:nvPr/>
        </p:nvSpPr>
        <p:spPr bwMode="auto">
          <a:xfrm>
            <a:off x="1587383" y="1751319"/>
            <a:ext cx="434975" cy="369888"/>
          </a:xfrm>
          <a:prstGeom prst="rect">
            <a:avLst/>
          </a:prstGeom>
          <a:noFill/>
          <a:ln w="9525" algn="ctr">
            <a:noFill/>
            <a:miter lim="800000"/>
            <a:headEnd/>
            <a:tailEnd/>
          </a:ln>
        </p:spPr>
        <p:txBody>
          <a:bodyPr>
            <a:spAutoFit/>
          </a:bodyPr>
          <a:lstStyle/>
          <a:p>
            <a:pPr eaLnBrk="0" fontAlgn="base" hangingPunct="0">
              <a:spcBef>
                <a:spcPct val="20000"/>
              </a:spcBef>
              <a:spcAft>
                <a:spcPct val="0"/>
              </a:spcAft>
              <a:buClr>
                <a:srgbClr val="99CC00"/>
              </a:buClr>
            </a:pPr>
            <a:r>
              <a:rPr lang="en-US" b="1">
                <a:solidFill>
                  <a:srgbClr val="0066FF"/>
                </a:solidFill>
                <a:latin typeface="Arial" charset="0"/>
              </a:rPr>
              <a:t>1</a:t>
            </a:r>
          </a:p>
        </p:txBody>
      </p:sp>
      <p:sp>
        <p:nvSpPr>
          <p:cNvPr id="58" name="Rectangle 158">
            <a:extLst>
              <a:ext uri="{FF2B5EF4-FFF2-40B4-BE49-F238E27FC236}">
                <a16:creationId xmlns:a16="http://schemas.microsoft.com/office/drawing/2014/main" id="{B3AD169F-336F-465B-B31C-BEDEC519997E}"/>
              </a:ext>
            </a:extLst>
          </p:cNvPr>
          <p:cNvSpPr>
            <a:spLocks noChangeArrowheads="1"/>
          </p:cNvSpPr>
          <p:nvPr/>
        </p:nvSpPr>
        <p:spPr bwMode="auto">
          <a:xfrm>
            <a:off x="1574683" y="2272019"/>
            <a:ext cx="446088" cy="369888"/>
          </a:xfrm>
          <a:prstGeom prst="rect">
            <a:avLst/>
          </a:prstGeom>
          <a:noFill/>
          <a:ln w="9525" algn="ctr">
            <a:noFill/>
            <a:miter lim="800000"/>
            <a:headEnd/>
            <a:tailEnd/>
          </a:ln>
        </p:spPr>
        <p:txBody>
          <a:bodyPr>
            <a:spAutoFit/>
          </a:bodyPr>
          <a:lstStyle/>
          <a:p>
            <a:pPr eaLnBrk="0" fontAlgn="base" hangingPunct="0">
              <a:spcBef>
                <a:spcPct val="20000"/>
              </a:spcBef>
              <a:spcAft>
                <a:spcPct val="0"/>
              </a:spcAft>
              <a:buClr>
                <a:srgbClr val="99CC00"/>
              </a:buClr>
            </a:pPr>
            <a:r>
              <a:rPr lang="en-US" b="1">
                <a:solidFill>
                  <a:srgbClr val="0066FF"/>
                </a:solidFill>
                <a:latin typeface="Arial" charset="0"/>
              </a:rPr>
              <a:t>2</a:t>
            </a:r>
          </a:p>
        </p:txBody>
      </p:sp>
      <p:sp>
        <p:nvSpPr>
          <p:cNvPr id="59" name="Rectangle 159">
            <a:extLst>
              <a:ext uri="{FF2B5EF4-FFF2-40B4-BE49-F238E27FC236}">
                <a16:creationId xmlns:a16="http://schemas.microsoft.com/office/drawing/2014/main" id="{BF4B5DBD-387C-4088-8C9E-CA143C1DA9EB}"/>
              </a:ext>
            </a:extLst>
          </p:cNvPr>
          <p:cNvSpPr>
            <a:spLocks noChangeArrowheads="1"/>
          </p:cNvSpPr>
          <p:nvPr/>
        </p:nvSpPr>
        <p:spPr bwMode="auto">
          <a:xfrm>
            <a:off x="1587383" y="2805419"/>
            <a:ext cx="534988" cy="3698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b="1">
                <a:solidFill>
                  <a:srgbClr val="0066FF"/>
                </a:solidFill>
                <a:latin typeface="Arial" charset="0"/>
              </a:rPr>
              <a:t>3</a:t>
            </a:r>
          </a:p>
        </p:txBody>
      </p:sp>
      <p:sp>
        <p:nvSpPr>
          <p:cNvPr id="60" name="Rectangle 160">
            <a:extLst>
              <a:ext uri="{FF2B5EF4-FFF2-40B4-BE49-F238E27FC236}">
                <a16:creationId xmlns:a16="http://schemas.microsoft.com/office/drawing/2014/main" id="{7CE022D8-2D90-4DE4-8006-ECEE285AD9EA}"/>
              </a:ext>
            </a:extLst>
          </p:cNvPr>
          <p:cNvSpPr>
            <a:spLocks noChangeArrowheads="1"/>
          </p:cNvSpPr>
          <p:nvPr/>
        </p:nvSpPr>
        <p:spPr bwMode="auto">
          <a:xfrm>
            <a:off x="1574683" y="3262619"/>
            <a:ext cx="508000" cy="3698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b="1">
                <a:solidFill>
                  <a:srgbClr val="0066FF"/>
                </a:solidFill>
                <a:latin typeface="Arial" charset="0"/>
              </a:rPr>
              <a:t>4</a:t>
            </a:r>
          </a:p>
        </p:txBody>
      </p:sp>
      <p:sp>
        <p:nvSpPr>
          <p:cNvPr id="61" name="Rectangle 161">
            <a:extLst>
              <a:ext uri="{FF2B5EF4-FFF2-40B4-BE49-F238E27FC236}">
                <a16:creationId xmlns:a16="http://schemas.microsoft.com/office/drawing/2014/main" id="{53588300-BCE9-4F6D-959C-04C18C846E80}"/>
              </a:ext>
            </a:extLst>
          </p:cNvPr>
          <p:cNvSpPr>
            <a:spLocks noChangeArrowheads="1"/>
          </p:cNvSpPr>
          <p:nvPr/>
        </p:nvSpPr>
        <p:spPr bwMode="auto">
          <a:xfrm>
            <a:off x="1574683" y="3770619"/>
            <a:ext cx="498475" cy="369888"/>
          </a:xfrm>
          <a:prstGeom prst="rect">
            <a:avLst/>
          </a:prstGeom>
          <a:noFill/>
          <a:ln w="9525">
            <a:noFill/>
            <a:miter lim="800000"/>
            <a:headEnd/>
            <a:tailEnd/>
          </a:ln>
        </p:spPr>
        <p:txBody>
          <a:bodyPr>
            <a:spAutoFit/>
          </a:bodyPr>
          <a:lstStyle/>
          <a:p>
            <a:pPr eaLnBrk="0" fontAlgn="base" hangingPunct="0">
              <a:spcBef>
                <a:spcPct val="20000"/>
              </a:spcBef>
              <a:spcAft>
                <a:spcPct val="0"/>
              </a:spcAft>
              <a:buClr>
                <a:srgbClr val="99CC00"/>
              </a:buClr>
            </a:pPr>
            <a:r>
              <a:rPr lang="en-US" b="1">
                <a:solidFill>
                  <a:srgbClr val="0066FF"/>
                </a:solidFill>
                <a:latin typeface="Arial" charset="0"/>
              </a:rPr>
              <a:t>5</a:t>
            </a:r>
          </a:p>
        </p:txBody>
      </p:sp>
      <p:sp>
        <p:nvSpPr>
          <p:cNvPr id="62" name="Rectangle 162">
            <a:extLst>
              <a:ext uri="{FF2B5EF4-FFF2-40B4-BE49-F238E27FC236}">
                <a16:creationId xmlns:a16="http://schemas.microsoft.com/office/drawing/2014/main" id="{567275AE-FD9B-46E5-8359-423719EB559B}"/>
              </a:ext>
            </a:extLst>
          </p:cNvPr>
          <p:cNvSpPr>
            <a:spLocks noChangeArrowheads="1"/>
          </p:cNvSpPr>
          <p:nvPr/>
        </p:nvSpPr>
        <p:spPr bwMode="auto">
          <a:xfrm>
            <a:off x="1612783" y="4367519"/>
            <a:ext cx="512763" cy="369888"/>
          </a:xfrm>
          <a:prstGeom prst="rect">
            <a:avLst/>
          </a:prstGeom>
          <a:noFill/>
          <a:ln w="9525">
            <a:noFill/>
            <a:miter lim="800000"/>
            <a:headEnd/>
            <a:tailEnd/>
          </a:ln>
        </p:spPr>
        <p:txBody>
          <a:bodyPr>
            <a:spAutoFit/>
          </a:bodyPr>
          <a:lstStyle/>
          <a:p>
            <a:pPr eaLnBrk="0" fontAlgn="base" hangingPunct="0">
              <a:spcBef>
                <a:spcPct val="20000"/>
              </a:spcBef>
              <a:spcAft>
                <a:spcPct val="0"/>
              </a:spcAft>
              <a:buClr>
                <a:srgbClr val="99CC00"/>
              </a:buClr>
            </a:pPr>
            <a:r>
              <a:rPr lang="en-US" b="1">
                <a:solidFill>
                  <a:srgbClr val="0066FF"/>
                </a:solidFill>
                <a:latin typeface="Arial" charset="0"/>
              </a:rPr>
              <a:t>6</a:t>
            </a:r>
          </a:p>
        </p:txBody>
      </p:sp>
      <p:sp>
        <p:nvSpPr>
          <p:cNvPr id="63" name="Rectangle 163">
            <a:extLst>
              <a:ext uri="{FF2B5EF4-FFF2-40B4-BE49-F238E27FC236}">
                <a16:creationId xmlns:a16="http://schemas.microsoft.com/office/drawing/2014/main" id="{B3CE66D9-2532-4833-81CA-347B2945FFD0}"/>
              </a:ext>
            </a:extLst>
          </p:cNvPr>
          <p:cNvSpPr>
            <a:spLocks noChangeArrowheads="1"/>
          </p:cNvSpPr>
          <p:nvPr/>
        </p:nvSpPr>
        <p:spPr bwMode="auto">
          <a:xfrm>
            <a:off x="1574683" y="4862819"/>
            <a:ext cx="512763" cy="369888"/>
          </a:xfrm>
          <a:prstGeom prst="rect">
            <a:avLst/>
          </a:prstGeom>
          <a:noFill/>
          <a:ln w="9525">
            <a:noFill/>
            <a:miter lim="800000"/>
            <a:headEnd/>
            <a:tailEnd/>
          </a:ln>
        </p:spPr>
        <p:txBody>
          <a:bodyPr>
            <a:spAutoFit/>
          </a:bodyPr>
          <a:lstStyle/>
          <a:p>
            <a:pPr eaLnBrk="0" fontAlgn="base" hangingPunct="0">
              <a:spcBef>
                <a:spcPct val="20000"/>
              </a:spcBef>
              <a:spcAft>
                <a:spcPct val="0"/>
              </a:spcAft>
              <a:buClr>
                <a:srgbClr val="99CC00"/>
              </a:buClr>
            </a:pPr>
            <a:r>
              <a:rPr lang="en-US" b="1">
                <a:solidFill>
                  <a:srgbClr val="0066FF"/>
                </a:solidFill>
                <a:latin typeface="Arial" charset="0"/>
              </a:rPr>
              <a:t>7</a:t>
            </a:r>
          </a:p>
        </p:txBody>
      </p:sp>
      <p:sp>
        <p:nvSpPr>
          <p:cNvPr id="64" name="Text Box 167">
            <a:extLst>
              <a:ext uri="{FF2B5EF4-FFF2-40B4-BE49-F238E27FC236}">
                <a16:creationId xmlns:a16="http://schemas.microsoft.com/office/drawing/2014/main" id="{5E45D0CF-DDE5-43FC-823D-60564B8568D3}"/>
              </a:ext>
            </a:extLst>
          </p:cNvPr>
          <p:cNvSpPr txBox="1">
            <a:spLocks noChangeArrowheads="1"/>
          </p:cNvSpPr>
          <p:nvPr/>
        </p:nvSpPr>
        <p:spPr bwMode="auto">
          <a:xfrm>
            <a:off x="2539883" y="392419"/>
            <a:ext cx="6618288" cy="461963"/>
          </a:xfrm>
          <a:prstGeom prst="rect">
            <a:avLst/>
          </a:prstGeom>
          <a:gradFill rotWithShape="1">
            <a:gsLst>
              <a:gs pos="0">
                <a:srgbClr val="CC66FF"/>
              </a:gs>
              <a:gs pos="50000">
                <a:srgbClr val="FFFFFF"/>
              </a:gs>
              <a:gs pos="100000">
                <a:srgbClr val="CC66FF"/>
              </a:gs>
            </a:gsLst>
            <a:lin ang="5400000" scaled="1"/>
          </a:grad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solidFill>
                  <a:srgbClr val="0000FF"/>
                </a:solidFill>
                <a:effectLst/>
                <a:uLnTx/>
                <a:uFillTx/>
                <a:latin typeface="Arial"/>
              </a:rPr>
              <a:t>Những</a:t>
            </a:r>
            <a:r>
              <a:rPr kumimoji="0" lang="en-US" sz="2400" b="0" i="0" u="none" strike="noStrike" kern="0" cap="none" spc="0" normalizeH="0" baseline="0" noProof="0" dirty="0">
                <a:ln>
                  <a:noFill/>
                </a:ln>
                <a:solidFill>
                  <a:srgbClr val="0000FF"/>
                </a:solidFill>
                <a:effectLst/>
                <a:uLnTx/>
                <a:uFillTx/>
                <a:latin typeface="Arial"/>
              </a:rPr>
              <a:t> </a:t>
            </a:r>
            <a:r>
              <a:rPr kumimoji="0" lang="vi-VN" sz="2400" b="0" i="0" u="none" strike="noStrike" kern="0" cap="none" spc="0" normalizeH="0" baseline="0" noProof="0" dirty="0">
                <a:ln>
                  <a:noFill/>
                </a:ln>
                <a:solidFill>
                  <a:srgbClr val="0000FF"/>
                </a:solidFill>
                <a:effectLst/>
                <a:uLnTx/>
                <a:uFillTx/>
              </a:rPr>
              <a:t>đ</a:t>
            </a:r>
            <a:r>
              <a:rPr kumimoji="0" lang="en-US" sz="2400" b="0" i="0" u="none" strike="noStrike" kern="0" cap="none" spc="0" normalizeH="0" baseline="0" noProof="0" dirty="0" err="1">
                <a:ln>
                  <a:noFill/>
                </a:ln>
                <a:solidFill>
                  <a:srgbClr val="0000FF"/>
                </a:solidFill>
                <a:effectLst/>
                <a:uLnTx/>
                <a:uFillTx/>
                <a:latin typeface="Arial"/>
              </a:rPr>
              <a:t>ặc</a:t>
            </a:r>
            <a:r>
              <a:rPr kumimoji="0" lang="en-US" sz="2400" b="0" i="0" u="none" strike="noStrike" kern="0" cap="none" spc="0" normalizeH="0" baseline="0" noProof="0" dirty="0">
                <a:ln>
                  <a:noFill/>
                </a:ln>
                <a:solidFill>
                  <a:srgbClr val="0000FF"/>
                </a:solidFill>
                <a:effectLst/>
                <a:uLnTx/>
                <a:uFillTx/>
                <a:latin typeface="Arial"/>
              </a:rPr>
              <a:t> </a:t>
            </a:r>
            <a:r>
              <a:rPr kumimoji="0" lang="vi-VN" sz="2400" b="0" i="0" u="none" strike="noStrike" kern="0" cap="none" spc="0" normalizeH="0" baseline="0" noProof="0" dirty="0">
                <a:ln>
                  <a:noFill/>
                </a:ln>
                <a:solidFill>
                  <a:srgbClr val="0000FF"/>
                </a:solidFill>
                <a:effectLst/>
                <a:uLnTx/>
                <a:uFillTx/>
              </a:rPr>
              <a:t>đ</a:t>
            </a:r>
            <a:r>
              <a:rPr kumimoji="0" lang="en-US" sz="2400" b="0" i="0" u="none" strike="noStrike" kern="0" cap="none" spc="0" normalizeH="0" baseline="0" noProof="0" dirty="0" err="1">
                <a:ln>
                  <a:noFill/>
                </a:ln>
                <a:solidFill>
                  <a:srgbClr val="0000FF"/>
                </a:solidFill>
                <a:effectLst/>
                <a:uLnTx/>
                <a:uFillTx/>
                <a:latin typeface="Arial"/>
              </a:rPr>
              <a:t>iểm</a:t>
            </a:r>
            <a:r>
              <a:rPr kumimoji="0" lang="en-US" sz="2400" b="0" i="0" u="none" strike="noStrike" kern="0" cap="none" spc="0" normalizeH="0" baseline="0" noProof="0" dirty="0">
                <a:ln>
                  <a:noFill/>
                </a:ln>
                <a:solidFill>
                  <a:srgbClr val="0000FF"/>
                </a:solidFill>
                <a:effectLst/>
                <a:uLnTx/>
                <a:uFillTx/>
                <a:latin typeface="Arial"/>
              </a:rPr>
              <a:t> </a:t>
            </a:r>
            <a:r>
              <a:rPr kumimoji="0" lang="en-US" sz="2400" b="0" i="0" u="none" strike="noStrike" kern="0" cap="none" spc="0" normalizeH="0" baseline="0" noProof="0" dirty="0" err="1">
                <a:ln>
                  <a:noFill/>
                </a:ln>
                <a:solidFill>
                  <a:srgbClr val="0000FF"/>
                </a:solidFill>
                <a:effectLst/>
                <a:uLnTx/>
                <a:uFillTx/>
                <a:latin typeface="Arial"/>
              </a:rPr>
              <a:t>về</a:t>
            </a:r>
            <a:r>
              <a:rPr kumimoji="0" lang="en-US" sz="2400" b="0" i="0" u="none" strike="noStrike" kern="0" cap="none" spc="0" normalizeH="0" baseline="0" noProof="0" dirty="0">
                <a:ln>
                  <a:noFill/>
                </a:ln>
                <a:solidFill>
                  <a:srgbClr val="0000FF"/>
                </a:solidFill>
                <a:effectLst/>
                <a:uLnTx/>
                <a:uFillTx/>
                <a:latin typeface="Arial"/>
              </a:rPr>
              <a:t> </a:t>
            </a:r>
            <a:r>
              <a:rPr kumimoji="0" lang="en-US" sz="2400" b="0" i="0" u="none" strike="noStrike" kern="0" cap="none" spc="0" normalizeH="0" baseline="0" noProof="0" dirty="0" err="1">
                <a:ln>
                  <a:noFill/>
                </a:ln>
                <a:solidFill>
                  <a:srgbClr val="0000FF"/>
                </a:solidFill>
                <a:effectLst/>
                <a:uLnTx/>
                <a:uFillTx/>
                <a:latin typeface="Arial"/>
              </a:rPr>
              <a:t>ngoại</a:t>
            </a:r>
            <a:r>
              <a:rPr kumimoji="0" lang="en-US" sz="2400" b="0" i="0" u="none" strike="noStrike" kern="0" cap="none" spc="0" normalizeH="0" baseline="0" noProof="0" dirty="0">
                <a:ln>
                  <a:noFill/>
                </a:ln>
                <a:solidFill>
                  <a:srgbClr val="0000FF"/>
                </a:solidFill>
                <a:effectLst/>
                <a:uLnTx/>
                <a:uFillTx/>
                <a:latin typeface="Arial"/>
              </a:rPr>
              <a:t> </a:t>
            </a:r>
            <a:r>
              <a:rPr kumimoji="0" lang="en-US" sz="2400" b="0" i="0" u="none" strike="noStrike" kern="0" cap="none" spc="0" normalizeH="0" baseline="0" noProof="0" dirty="0" err="1">
                <a:ln>
                  <a:noFill/>
                </a:ln>
                <a:solidFill>
                  <a:srgbClr val="0000FF"/>
                </a:solidFill>
                <a:effectLst/>
                <a:uLnTx/>
                <a:uFillTx/>
                <a:latin typeface="Arial"/>
              </a:rPr>
              <a:t>hình</a:t>
            </a:r>
            <a:r>
              <a:rPr kumimoji="0" lang="en-US" sz="2400" b="0" i="0" u="none" strike="noStrike" kern="0" cap="none" spc="0" normalizeH="0" baseline="0" noProof="0" dirty="0">
                <a:ln>
                  <a:noFill/>
                </a:ln>
                <a:solidFill>
                  <a:srgbClr val="0000FF"/>
                </a:solidFill>
                <a:effectLst/>
                <a:uLnTx/>
                <a:uFillTx/>
                <a:latin typeface="Arial"/>
              </a:rPr>
              <a:t> </a:t>
            </a:r>
            <a:r>
              <a:rPr kumimoji="0" lang="en-US" sz="2400" b="0" i="0" u="none" strike="noStrike" kern="0" cap="none" spc="0" normalizeH="0" baseline="0" noProof="0" dirty="0" err="1">
                <a:ln>
                  <a:noFill/>
                </a:ln>
                <a:solidFill>
                  <a:srgbClr val="0000FF"/>
                </a:solidFill>
                <a:effectLst/>
                <a:uLnTx/>
                <a:uFillTx/>
                <a:latin typeface="Arial"/>
              </a:rPr>
              <a:t>của</a:t>
            </a:r>
            <a:r>
              <a:rPr kumimoji="0" lang="en-US" sz="2400" b="0" i="0" u="none" strike="noStrike" kern="0" cap="none" spc="0" normalizeH="0" baseline="0" noProof="0" dirty="0">
                <a:ln>
                  <a:noFill/>
                </a:ln>
                <a:solidFill>
                  <a:srgbClr val="0000FF"/>
                </a:solidFill>
                <a:effectLst/>
                <a:uLnTx/>
                <a:uFillTx/>
                <a:latin typeface="Arial"/>
              </a:rPr>
              <a:t> </a:t>
            </a:r>
            <a:r>
              <a:rPr kumimoji="0" lang="en-US" sz="2400" b="0" i="0" u="none" strike="noStrike" kern="0" cap="none" spc="0" normalizeH="0" baseline="0" noProof="0" dirty="0" err="1">
                <a:ln>
                  <a:noFill/>
                </a:ln>
                <a:solidFill>
                  <a:srgbClr val="0000FF"/>
                </a:solidFill>
                <a:effectLst/>
                <a:uLnTx/>
                <a:uFillTx/>
                <a:latin typeface="Arial"/>
              </a:rPr>
              <a:t>bạn</a:t>
            </a:r>
            <a:r>
              <a:rPr kumimoji="0" lang="en-US" sz="2400" b="0" i="0" u="none" strike="noStrike" kern="0" cap="none" spc="0" normalizeH="0" baseline="0" noProof="0" dirty="0">
                <a:ln>
                  <a:noFill/>
                </a:ln>
                <a:solidFill>
                  <a:srgbClr val="0000FF"/>
                </a:solidFill>
                <a:effectLst/>
                <a:uLnTx/>
                <a:uFillTx/>
                <a:latin typeface="Arial"/>
              </a:rPr>
              <a:t> </a:t>
            </a:r>
            <a:r>
              <a:rPr kumimoji="0" lang="en-US" sz="2400" b="0" i="0" u="none" strike="noStrike" kern="0" cap="none" spc="0" normalizeH="0" baseline="0" noProof="0" dirty="0" err="1">
                <a:ln>
                  <a:noFill/>
                </a:ln>
                <a:solidFill>
                  <a:srgbClr val="0000FF"/>
                </a:solidFill>
                <a:effectLst/>
                <a:uLnTx/>
                <a:uFillTx/>
                <a:latin typeface="Arial"/>
              </a:rPr>
              <a:t>Thắng</a:t>
            </a:r>
            <a:r>
              <a:rPr kumimoji="0" lang="en-US" sz="2400" b="0" i="0" u="none" strike="noStrike" kern="0" cap="none" spc="0" normalizeH="0" baseline="0" noProof="0" dirty="0">
                <a:ln>
                  <a:noFill/>
                </a:ln>
                <a:solidFill>
                  <a:srgbClr val="0000FF"/>
                </a:solidFill>
                <a:effectLst/>
                <a:uLnTx/>
                <a:uFillTx/>
                <a:latin typeface="Arial"/>
              </a:rPr>
              <a:t>:</a:t>
            </a:r>
          </a:p>
        </p:txBody>
      </p:sp>
    </p:spTree>
    <p:extLst>
      <p:ext uri="{BB962C8B-B14F-4D97-AF65-F5344CB8AC3E}">
        <p14:creationId xmlns:p14="http://schemas.microsoft.com/office/powerpoint/2010/main" val="353894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3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38"/>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7"/>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42"/>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499"/>
                                          </p:stCondLst>
                                        </p:cTn>
                                        <p:tgtEl>
                                          <p:spTgt spid="4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58"/>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45"/>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499"/>
                                          </p:stCondLst>
                                        </p:cTn>
                                        <p:tgtEl>
                                          <p:spTgt spid="4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46"/>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499"/>
                                          </p:stCondLst>
                                        </p:cTn>
                                        <p:tgtEl>
                                          <p:spTgt spid="59"/>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499"/>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7" presetClass="entr" presetSubtype="4" fill="hold" grpId="0" nodeType="click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additive="base">
                                        <p:cTn id="56" dur="5000" fill="hold"/>
                                        <p:tgtEl>
                                          <p:spTgt spid="60"/>
                                        </p:tgtEl>
                                        <p:attrNameLst>
                                          <p:attrName>ppt_x</p:attrName>
                                        </p:attrNameLst>
                                      </p:cBhvr>
                                      <p:tavLst>
                                        <p:tav tm="0">
                                          <p:val>
                                            <p:strVal val="#ppt_x"/>
                                          </p:val>
                                        </p:tav>
                                        <p:tav tm="100000">
                                          <p:val>
                                            <p:strVal val="#ppt_x"/>
                                          </p:val>
                                        </p:tav>
                                      </p:tavLst>
                                    </p:anim>
                                    <p:anim calcmode="lin" valueType="num">
                                      <p:cBhvr additive="base">
                                        <p:cTn id="57" dur="5000" fill="hold"/>
                                        <p:tgtEl>
                                          <p:spTgt spid="60"/>
                                        </p:tgtEl>
                                        <p:attrNameLst>
                                          <p:attrName>ppt_y</p:attrName>
                                        </p:attrNameLst>
                                      </p:cBhvr>
                                      <p:tavLst>
                                        <p:tav tm="0">
                                          <p:val>
                                            <p:strVal val="1+#ppt_h/2"/>
                                          </p:val>
                                        </p:tav>
                                        <p:tav tm="100000">
                                          <p:val>
                                            <p:strVal val="#ppt_y"/>
                                          </p:val>
                                        </p:tav>
                                      </p:tavLst>
                                    </p:anim>
                                  </p:childTnLst>
                                </p:cTn>
                              </p:par>
                            </p:childTnLst>
                          </p:cTn>
                        </p:par>
                        <p:par>
                          <p:cTn id="58" fill="hold">
                            <p:stCondLst>
                              <p:cond delay="5000"/>
                            </p:stCondLst>
                            <p:childTnLst>
                              <p:par>
                                <p:cTn id="59" presetID="7" presetClass="entr" presetSubtype="4"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0" fill="hold"/>
                                        <p:tgtEl>
                                          <p:spTgt spid="48"/>
                                        </p:tgtEl>
                                        <p:attrNameLst>
                                          <p:attrName>ppt_x</p:attrName>
                                        </p:attrNameLst>
                                      </p:cBhvr>
                                      <p:tavLst>
                                        <p:tav tm="0">
                                          <p:val>
                                            <p:strVal val="#ppt_x"/>
                                          </p:val>
                                        </p:tav>
                                        <p:tav tm="100000">
                                          <p:val>
                                            <p:strVal val="#ppt_x"/>
                                          </p:val>
                                        </p:tav>
                                      </p:tavLst>
                                    </p:anim>
                                    <p:anim calcmode="lin" valueType="num">
                                      <p:cBhvr additive="base">
                                        <p:cTn id="62" dur="5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strips(downLeft)">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7" presetClass="entr" presetSubtype="4"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 calcmode="lin" valueType="num">
                                      <p:cBhvr additive="base">
                                        <p:cTn id="72" dur="5000" fill="hold"/>
                                        <p:tgtEl>
                                          <p:spTgt spid="61"/>
                                        </p:tgtEl>
                                        <p:attrNameLst>
                                          <p:attrName>ppt_x</p:attrName>
                                        </p:attrNameLst>
                                      </p:cBhvr>
                                      <p:tavLst>
                                        <p:tav tm="0">
                                          <p:val>
                                            <p:strVal val="#ppt_x"/>
                                          </p:val>
                                        </p:tav>
                                        <p:tav tm="100000">
                                          <p:val>
                                            <p:strVal val="#ppt_x"/>
                                          </p:val>
                                        </p:tav>
                                      </p:tavLst>
                                    </p:anim>
                                    <p:anim calcmode="lin" valueType="num">
                                      <p:cBhvr additive="base">
                                        <p:cTn id="73" dur="5000" fill="hold"/>
                                        <p:tgtEl>
                                          <p:spTgt spid="61"/>
                                        </p:tgtEl>
                                        <p:attrNameLst>
                                          <p:attrName>ppt_y</p:attrName>
                                        </p:attrNameLst>
                                      </p:cBhvr>
                                      <p:tavLst>
                                        <p:tav tm="0">
                                          <p:val>
                                            <p:strVal val="1+#ppt_h/2"/>
                                          </p:val>
                                        </p:tav>
                                        <p:tav tm="100000">
                                          <p:val>
                                            <p:strVal val="#ppt_y"/>
                                          </p:val>
                                        </p:tav>
                                      </p:tavLst>
                                    </p:anim>
                                  </p:childTnLst>
                                </p:cTn>
                              </p:par>
                            </p:childTnLst>
                          </p:cTn>
                        </p:par>
                        <p:par>
                          <p:cTn id="74" fill="hold">
                            <p:stCondLst>
                              <p:cond delay="5000"/>
                            </p:stCondLst>
                            <p:childTnLst>
                              <p:par>
                                <p:cTn id="75" presetID="7" presetClass="entr" presetSubtype="4" fill="hold" grpId="0" nodeType="after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0" fill="hold"/>
                                        <p:tgtEl>
                                          <p:spTgt spid="50"/>
                                        </p:tgtEl>
                                        <p:attrNameLst>
                                          <p:attrName>ppt_x</p:attrName>
                                        </p:attrNameLst>
                                      </p:cBhvr>
                                      <p:tavLst>
                                        <p:tav tm="0">
                                          <p:val>
                                            <p:strVal val="#ppt_x"/>
                                          </p:val>
                                        </p:tav>
                                        <p:tav tm="100000">
                                          <p:val>
                                            <p:strVal val="#ppt_x"/>
                                          </p:val>
                                        </p:tav>
                                      </p:tavLst>
                                    </p:anim>
                                    <p:anim calcmode="lin" valueType="num">
                                      <p:cBhvr additive="base">
                                        <p:cTn id="78" dur="5000" fill="hold"/>
                                        <p:tgtEl>
                                          <p:spTgt spid="50"/>
                                        </p:tgtEl>
                                        <p:attrNameLst>
                                          <p:attrName>ppt_y</p:attrName>
                                        </p:attrNameLst>
                                      </p:cBhvr>
                                      <p:tavLst>
                                        <p:tav tm="0">
                                          <p:val>
                                            <p:strVal val="1+#ppt_h/2"/>
                                          </p:val>
                                        </p:tav>
                                        <p:tav tm="100000">
                                          <p:val>
                                            <p:strVal val="#ppt_y"/>
                                          </p:val>
                                        </p:tav>
                                      </p:tavLst>
                                    </p:anim>
                                  </p:childTnLst>
                                </p:cTn>
                              </p:par>
                            </p:childTnLst>
                          </p:cTn>
                        </p:par>
                        <p:par>
                          <p:cTn id="79" fill="hold">
                            <p:stCondLst>
                              <p:cond delay="10000"/>
                            </p:stCondLst>
                            <p:childTnLst>
                              <p:par>
                                <p:cTn id="80" presetID="7" presetClass="entr" presetSubtype="4" fill="hold" grpId="0" nodeType="after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additive="base">
                                        <p:cTn id="82" dur="5000" fill="hold"/>
                                        <p:tgtEl>
                                          <p:spTgt spid="51"/>
                                        </p:tgtEl>
                                        <p:attrNameLst>
                                          <p:attrName>ppt_x</p:attrName>
                                        </p:attrNameLst>
                                      </p:cBhvr>
                                      <p:tavLst>
                                        <p:tav tm="0">
                                          <p:val>
                                            <p:strVal val="#ppt_x"/>
                                          </p:val>
                                        </p:tav>
                                        <p:tav tm="100000">
                                          <p:val>
                                            <p:strVal val="#ppt_x"/>
                                          </p:val>
                                        </p:tav>
                                      </p:tavLst>
                                    </p:anim>
                                    <p:anim calcmode="lin" valueType="num">
                                      <p:cBhvr additive="base">
                                        <p:cTn id="83" dur="5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499"/>
                                          </p:stCondLst>
                                        </p:cTn>
                                        <p:tgtEl>
                                          <p:spTgt spid="62"/>
                                        </p:tgtEl>
                                        <p:attrNameLst>
                                          <p:attrName>style.visibility</p:attrName>
                                        </p:attrNameLst>
                                      </p:cBhvr>
                                      <p:to>
                                        <p:strVal val="visible"/>
                                      </p:to>
                                    </p:se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499"/>
                                          </p:stCondLst>
                                        </p:cTn>
                                        <p:tgtEl>
                                          <p:spTgt spid="53"/>
                                        </p:tgtEl>
                                        <p:attrNameLst>
                                          <p:attrName>style.visibility</p:attrName>
                                        </p:attrNameLst>
                                      </p:cBhvr>
                                      <p:to>
                                        <p:strVal val="visible"/>
                                      </p:to>
                                    </p:set>
                                  </p:childTnLst>
                                </p:cTn>
                              </p:par>
                            </p:childTnLst>
                          </p:cTn>
                        </p:par>
                        <p:par>
                          <p:cTn id="91" fill="hold">
                            <p:stCondLst>
                              <p:cond delay="1000"/>
                            </p:stCondLst>
                            <p:childTnLst>
                              <p:par>
                                <p:cTn id="92" presetID="1" presetClass="entr" presetSubtype="0" fill="hold" grpId="0" nodeType="afterEffect">
                                  <p:stCondLst>
                                    <p:cond delay="0"/>
                                  </p:stCondLst>
                                  <p:childTnLst>
                                    <p:set>
                                      <p:cBhvr>
                                        <p:cTn id="93" dur="1" fill="hold">
                                          <p:stCondLst>
                                            <p:cond delay="499"/>
                                          </p:stCondLst>
                                        </p:cTn>
                                        <p:tgtEl>
                                          <p:spTgt spid="5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iterate type="lt">
                                    <p:tmAbs val="75"/>
                                  </p:iterate>
                                  <p:childTnLst>
                                    <p:set>
                                      <p:cBhvr>
                                        <p:cTn id="97" dur="1" fill="hold">
                                          <p:stCondLst>
                                            <p:cond delay="74"/>
                                          </p:stCondLst>
                                        </p:cTn>
                                        <p:tgtEl>
                                          <p:spTgt spid="63"/>
                                        </p:tgtEl>
                                        <p:attrNameLst>
                                          <p:attrName>style.visibility</p:attrName>
                                        </p:attrNameLst>
                                      </p:cBhvr>
                                      <p:to>
                                        <p:strVal val="visible"/>
                                      </p:to>
                                    </p:set>
                                  </p:childTnLst>
                                </p:cTn>
                              </p:par>
                            </p:childTnLst>
                          </p:cTn>
                        </p:par>
                        <p:par>
                          <p:cTn id="98" fill="hold">
                            <p:stCondLst>
                              <p:cond delay="75"/>
                            </p:stCondLst>
                            <p:childTnLst>
                              <p:par>
                                <p:cTn id="99" presetID="1" presetClass="entr" presetSubtype="0" fill="hold" grpId="0" nodeType="afterEffect">
                                  <p:stCondLst>
                                    <p:cond delay="0"/>
                                  </p:stCondLst>
                                  <p:iterate type="lt">
                                    <p:tmAbs val="75"/>
                                  </p:iterate>
                                  <p:childTnLst>
                                    <p:set>
                                      <p:cBhvr>
                                        <p:cTn id="100" dur="1" fill="hold">
                                          <p:stCondLst>
                                            <p:cond delay="74"/>
                                          </p:stCondLst>
                                        </p:cTn>
                                        <p:tgtEl>
                                          <p:spTgt spid="55"/>
                                        </p:tgtEl>
                                        <p:attrNameLst>
                                          <p:attrName>style.visibility</p:attrName>
                                        </p:attrNameLst>
                                      </p:cBhvr>
                                      <p:to>
                                        <p:strVal val="visible"/>
                                      </p:to>
                                    </p:set>
                                  </p:childTnLst>
                                </p:cTn>
                              </p:par>
                            </p:childTnLst>
                          </p:cTn>
                        </p:par>
                        <p:par>
                          <p:cTn id="101" fill="hold">
                            <p:stCondLst>
                              <p:cond delay="525"/>
                            </p:stCondLst>
                            <p:childTnLst>
                              <p:par>
                                <p:cTn id="102" presetID="1" presetClass="entr" presetSubtype="0" fill="hold" grpId="0" nodeType="afterEffect">
                                  <p:stCondLst>
                                    <p:cond delay="0"/>
                                  </p:stCondLst>
                                  <p:iterate type="lt">
                                    <p:tmAbs val="75"/>
                                  </p:iterate>
                                  <p:childTnLst>
                                    <p:set>
                                      <p:cBhvr>
                                        <p:cTn id="103" dur="1" fill="hold">
                                          <p:stCondLst>
                                            <p:cond delay="74"/>
                                          </p:stCondLst>
                                        </p:cTn>
                                        <p:tgtEl>
                                          <p:spTgt spid="5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49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utoUpdateAnimBg="0"/>
      <p:bldP spid="39" grpId="0" autoUpdateAnimBg="0"/>
      <p:bldP spid="40" grpId="0" autoUpdateAnimBg="0"/>
      <p:bldP spid="41" grpId="0" autoUpdateAnimBg="0"/>
      <p:bldP spid="42" grpId="0" autoUpdateAnimBg="0"/>
      <p:bldP spid="43" grpId="0" autoUpdateAnimBg="0"/>
      <p:bldP spid="44" grpId="0" autoUpdateAnimBg="0"/>
      <p:bldP spid="45" grpId="0" autoUpdateAnimBg="0"/>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P spid="56" grpId="0" autoUpdateAnimBg="0"/>
      <p:bldP spid="57" grpId="0" autoUpdateAnimBg="0"/>
      <p:bldP spid="58" grpId="0" autoUpdateAnimBg="0"/>
      <p:bldP spid="59" grpId="0" autoUpdateAnimBg="0"/>
      <p:bldP spid="60" grpId="0" autoUpdateAnimBg="0"/>
      <p:bldP spid="61" grpId="0" autoUpdateAnimBg="0"/>
      <p:bldP spid="62" grpId="0" autoUpdateAnimBg="0"/>
      <p:bldP spid="63" grpId="0" autoUpdateAnimBg="0"/>
      <p:bldP spid="6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1">
            <a:extLst>
              <a:ext uri="{FF2B5EF4-FFF2-40B4-BE49-F238E27FC236}">
                <a16:creationId xmlns:a16="http://schemas.microsoft.com/office/drawing/2014/main" id="{757698C2-ADD8-45C9-916A-9C05FEA145D9}"/>
              </a:ext>
            </a:extLst>
          </p:cNvPr>
          <p:cNvPicPr>
            <a:picLocks noChangeAspect="1" noChangeArrowheads="1"/>
          </p:cNvPicPr>
          <p:nvPr/>
        </p:nvPicPr>
        <p:blipFill>
          <a:blip r:embed="rId2"/>
          <a:srcRect/>
          <a:stretch>
            <a:fillRect/>
          </a:stretch>
        </p:blipFill>
        <p:spPr bwMode="auto">
          <a:xfrm>
            <a:off x="1711354" y="1161875"/>
            <a:ext cx="2818701" cy="4026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 Box 12">
            <a:extLst>
              <a:ext uri="{FF2B5EF4-FFF2-40B4-BE49-F238E27FC236}">
                <a16:creationId xmlns:a16="http://schemas.microsoft.com/office/drawing/2014/main" id="{BD2939FE-6BBB-42BA-8BC3-CF03479EDD29}"/>
              </a:ext>
            </a:extLst>
          </p:cNvPr>
          <p:cNvSpPr txBox="1">
            <a:spLocks noChangeArrowheads="1"/>
          </p:cNvSpPr>
          <p:nvPr/>
        </p:nvSpPr>
        <p:spPr bwMode="auto">
          <a:xfrm>
            <a:off x="4695039" y="1819013"/>
            <a:ext cx="5785607" cy="3046988"/>
          </a:xfrm>
          <a:prstGeom prst="rect">
            <a:avLst/>
          </a:prstGeom>
          <a:noFill/>
          <a:ln w="9525">
            <a:noFill/>
            <a:miter lim="800000"/>
            <a:headEnd/>
            <a:tailEnd/>
          </a:ln>
        </p:spPr>
        <p:txBody>
          <a:bodyPr wrap="square">
            <a:spAutoFit/>
          </a:body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Tất</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cả</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những</a:t>
            </a:r>
            <a:r>
              <a:rPr kumimoji="0" lang="en-US" sz="2400" b="1" i="1" u="none" strike="noStrike" kern="0" cap="none" spc="0" normalizeH="0" baseline="0" noProof="0" dirty="0">
                <a:ln>
                  <a:noFill/>
                </a:ln>
                <a:solidFill>
                  <a:srgbClr val="FF0066"/>
                </a:solidFill>
                <a:effectLst/>
                <a:uLnTx/>
                <a:uFillTx/>
                <a:latin typeface="Arial" charset="0"/>
              </a:rPr>
              <a:t> </a:t>
            </a:r>
            <a:r>
              <a:rPr kumimoji="0" lang="vi-VN" sz="2400" b="1" i="1" u="none" strike="noStrike" kern="0" cap="none" spc="0" normalizeH="0" baseline="0" noProof="0" dirty="0">
                <a:ln>
                  <a:noFill/>
                </a:ln>
                <a:solidFill>
                  <a:srgbClr val="FF0066"/>
                </a:solidFill>
                <a:effectLst/>
                <a:uLnTx/>
                <a:uFillTx/>
              </a:rPr>
              <a:t>đ</a:t>
            </a:r>
            <a:r>
              <a:rPr kumimoji="0" lang="en-US" sz="2400" b="1" i="1" u="none" strike="noStrike" kern="0" cap="none" spc="0" normalizeH="0" baseline="0" noProof="0" dirty="0" err="1">
                <a:ln>
                  <a:noFill/>
                </a:ln>
                <a:solidFill>
                  <a:srgbClr val="FF0066"/>
                </a:solidFill>
                <a:effectLst/>
                <a:uLnTx/>
                <a:uFillTx/>
                <a:latin typeface="Arial" charset="0"/>
              </a:rPr>
              <a:t>ặc</a:t>
            </a:r>
            <a:r>
              <a:rPr kumimoji="0" lang="en-US" sz="2400" b="1" i="1" u="none" strike="noStrike" kern="0" cap="none" spc="0" normalizeH="0" baseline="0" noProof="0" dirty="0">
                <a:ln>
                  <a:noFill/>
                </a:ln>
                <a:solidFill>
                  <a:srgbClr val="FF0066"/>
                </a:solidFill>
                <a:effectLst/>
                <a:uLnTx/>
                <a:uFillTx/>
                <a:latin typeface="Arial" charset="0"/>
              </a:rPr>
              <a:t> </a:t>
            </a:r>
            <a:r>
              <a:rPr kumimoji="0" lang="vi-VN" sz="2400" b="1" i="1" u="none" strike="noStrike" kern="0" cap="none" spc="0" normalizeH="0" baseline="0" noProof="0" dirty="0">
                <a:ln>
                  <a:noFill/>
                </a:ln>
                <a:solidFill>
                  <a:srgbClr val="FF0066"/>
                </a:solidFill>
                <a:effectLst/>
                <a:uLnTx/>
                <a:uFillTx/>
              </a:rPr>
              <a:t>đ</a:t>
            </a:r>
            <a:r>
              <a:rPr kumimoji="0" lang="en-US" sz="2400" b="1" i="1" u="none" strike="noStrike" kern="0" cap="none" spc="0" normalizeH="0" baseline="0" noProof="0" dirty="0" err="1">
                <a:ln>
                  <a:noFill/>
                </a:ln>
                <a:solidFill>
                  <a:srgbClr val="FF0066"/>
                </a:solidFill>
                <a:effectLst/>
                <a:uLnTx/>
                <a:uFillTx/>
                <a:latin typeface="Arial" charset="0"/>
              </a:rPr>
              <a:t>iểm</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miêu</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tả</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ngoại</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hình</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của</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Thắng</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có</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quan</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hệ</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chặt</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chẽ</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với</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nhau</a:t>
            </a:r>
            <a:r>
              <a:rPr kumimoji="0" lang="en-US" sz="2400" b="1" i="1" u="none" strike="noStrike" kern="0" cap="none" spc="0" normalizeH="0" baseline="0" noProof="0" dirty="0">
                <a:ln>
                  <a:noFill/>
                </a:ln>
                <a:solidFill>
                  <a:srgbClr val="FF0066"/>
                </a:solidFill>
                <a:effectLst/>
                <a:uLnTx/>
                <a:uFillTx/>
                <a:latin typeface="Arial" charset="0"/>
              </a:rPr>
              <a:t> , </a:t>
            </a:r>
            <a:r>
              <a:rPr kumimoji="0" lang="en-US" sz="2400" b="1" i="1" u="none" strike="noStrike" kern="0" cap="none" spc="0" normalizeH="0" baseline="0" noProof="0" dirty="0" err="1">
                <a:ln>
                  <a:noFill/>
                </a:ln>
                <a:solidFill>
                  <a:srgbClr val="FF0066"/>
                </a:solidFill>
                <a:effectLst/>
                <a:uLnTx/>
                <a:uFillTx/>
                <a:latin typeface="Arial" charset="0"/>
              </a:rPr>
              <a:t>bổ</a:t>
            </a:r>
            <a:r>
              <a:rPr kumimoji="0" lang="en-US" sz="2400" b="1" i="1" u="none" strike="noStrike" kern="0" cap="none" spc="0" normalizeH="0" baseline="0" noProof="0" dirty="0">
                <a:ln>
                  <a:noFill/>
                </a:ln>
                <a:solidFill>
                  <a:srgbClr val="FF0066"/>
                </a:solidFill>
                <a:effectLst/>
                <a:uLnTx/>
                <a:uFillTx/>
                <a:latin typeface="Arial" charset="0"/>
              </a:rPr>
              <a:t> sung </a:t>
            </a:r>
            <a:r>
              <a:rPr kumimoji="0" lang="en-US" sz="2400" b="1" i="1" u="none" strike="noStrike" kern="0" cap="none" spc="0" normalizeH="0" baseline="0" noProof="0" dirty="0" err="1">
                <a:ln>
                  <a:noFill/>
                </a:ln>
                <a:solidFill>
                  <a:srgbClr val="FF0066"/>
                </a:solidFill>
                <a:effectLst/>
                <a:uLnTx/>
                <a:uFillTx/>
                <a:latin typeface="Arial" charset="0"/>
              </a:rPr>
              <a:t>cho</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nhau</a:t>
            </a:r>
            <a:r>
              <a:rPr kumimoji="0" lang="en-US" sz="2400" b="1" i="1" u="none" strike="noStrike" kern="0" cap="none" spc="0" normalizeH="0" baseline="0" noProof="0" dirty="0">
                <a:ln>
                  <a:noFill/>
                </a:ln>
                <a:solidFill>
                  <a:srgbClr val="FF0066"/>
                </a:solidFill>
                <a:effectLst/>
                <a:uLnTx/>
                <a:uFillTx/>
                <a:latin typeface="Arial" charset="0"/>
              </a:rPr>
              <a:t> , </a:t>
            </a:r>
            <a:r>
              <a:rPr kumimoji="0" lang="en-US" sz="2400" b="1" i="1" u="none" strike="noStrike" kern="0" cap="none" spc="0" normalizeH="0" baseline="0" noProof="0" dirty="0" err="1">
                <a:ln>
                  <a:noFill/>
                </a:ln>
                <a:solidFill>
                  <a:srgbClr val="FF0066"/>
                </a:solidFill>
                <a:effectLst/>
                <a:uLnTx/>
                <a:uFillTx/>
                <a:latin typeface="Arial" charset="0"/>
              </a:rPr>
              <a:t>chúng</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không</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chỉ</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làm</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rõ</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về</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bề</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ngoài</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của</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Thắng</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là</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một</a:t>
            </a:r>
            <a:r>
              <a:rPr kumimoji="0" lang="en-US" sz="2400" b="1" i="1" u="none" strike="noStrike" kern="0" cap="none" spc="0" normalizeH="0" baseline="0" noProof="0" dirty="0">
                <a:ln>
                  <a:noFill/>
                </a:ln>
                <a:solidFill>
                  <a:srgbClr val="FF0066"/>
                </a:solidFill>
                <a:effectLst/>
                <a:uLnTx/>
                <a:uFillTx/>
                <a:latin typeface="Arial" charset="0"/>
              </a:rPr>
              <a:t> </a:t>
            </a:r>
            <a:r>
              <a:rPr kumimoji="0" lang="vi-VN" sz="2400" b="1" i="1" u="none" strike="noStrike" kern="0" cap="none" spc="0" normalizeH="0" baseline="0" noProof="0" dirty="0">
                <a:ln>
                  <a:noFill/>
                </a:ln>
                <a:solidFill>
                  <a:srgbClr val="FF0066"/>
                </a:solidFill>
                <a:effectLst/>
                <a:uLnTx/>
                <a:uFillTx/>
              </a:rPr>
              <a:t>đ</a:t>
            </a:r>
            <a:r>
              <a:rPr kumimoji="0" lang="en-US" sz="2400" b="1" i="1" u="none" strike="noStrike" kern="0" cap="none" spc="0" normalizeH="0" baseline="0" noProof="0" dirty="0" err="1">
                <a:ln>
                  <a:noFill/>
                </a:ln>
                <a:solidFill>
                  <a:srgbClr val="FF0066"/>
                </a:solidFill>
                <a:effectLst/>
                <a:uLnTx/>
                <a:uFillTx/>
                <a:latin typeface="Arial" charset="0"/>
              </a:rPr>
              <a:t>ứa</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trẻ</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lớn</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lên</a:t>
            </a:r>
            <a:r>
              <a:rPr kumimoji="0" lang="en-US" sz="2400" b="1" i="1" u="none" strike="noStrike" kern="0" cap="none" spc="0" normalizeH="0" baseline="0" noProof="0" dirty="0">
                <a:ln>
                  <a:noFill/>
                </a:ln>
                <a:solidFill>
                  <a:srgbClr val="FF0066"/>
                </a:solidFill>
                <a:effectLst/>
                <a:uLnTx/>
                <a:uFillTx/>
                <a:latin typeface="Arial" charset="0"/>
              </a:rPr>
              <a:t> ở </a:t>
            </a:r>
            <a:r>
              <a:rPr kumimoji="0" lang="en-US" sz="2400" b="1" i="1" u="none" strike="noStrike" kern="0" cap="none" spc="0" normalizeH="0" baseline="0" noProof="0" dirty="0" err="1">
                <a:ln>
                  <a:noFill/>
                </a:ln>
                <a:solidFill>
                  <a:srgbClr val="FF0066"/>
                </a:solidFill>
                <a:effectLst/>
                <a:uLnTx/>
                <a:uFillTx/>
                <a:latin typeface="Arial" charset="0"/>
              </a:rPr>
              <a:t>vùng</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biển</a:t>
            </a:r>
            <a:r>
              <a:rPr kumimoji="0" lang="en-US" sz="2400" b="1" i="1" u="none" strike="noStrike" kern="0" cap="none" spc="0" normalizeH="0" baseline="0" noProof="0" dirty="0">
                <a:ln>
                  <a:noFill/>
                </a:ln>
                <a:solidFill>
                  <a:srgbClr val="FF0066"/>
                </a:solidFill>
                <a:effectLst/>
                <a:uLnTx/>
                <a:uFillTx/>
                <a:latin typeface="Arial" charset="0"/>
              </a:rPr>
              <a:t> , b</a:t>
            </a:r>
            <a:r>
              <a:rPr kumimoji="0" lang="vi-VN" sz="2400" b="1" i="1" u="none" strike="noStrike" kern="0" cap="none" spc="0" normalizeH="0" baseline="0" noProof="0" dirty="0">
                <a:ln>
                  <a:noFill/>
                </a:ln>
                <a:solidFill>
                  <a:srgbClr val="FF0066"/>
                </a:solidFill>
                <a:effectLst/>
                <a:uLnTx/>
                <a:uFillTx/>
              </a:rPr>
              <a:t>ơ</a:t>
            </a:r>
            <a:r>
              <a:rPr kumimoji="0" lang="en-US" sz="2400" b="1" i="1" u="none" strike="noStrike" kern="0" cap="none" spc="0" normalizeH="0" baseline="0" noProof="0" dirty="0" err="1">
                <a:ln>
                  <a:noFill/>
                </a:ln>
                <a:solidFill>
                  <a:srgbClr val="FF0066"/>
                </a:solidFill>
                <a:effectLst/>
                <a:uLnTx/>
                <a:uFillTx/>
                <a:latin typeface="Arial" charset="0"/>
              </a:rPr>
              <a:t>i</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lội</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rất</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giỏi</a:t>
            </a:r>
            <a:r>
              <a:rPr kumimoji="0" lang="en-US" sz="2400" b="1" i="1" u="none" strike="noStrike" kern="0" cap="none" spc="0" normalizeH="0" baseline="0" noProof="0" dirty="0">
                <a:ln>
                  <a:noFill/>
                </a:ln>
                <a:solidFill>
                  <a:srgbClr val="FF0066"/>
                </a:solidFill>
                <a:effectLst/>
                <a:uLnTx/>
                <a:uFillTx/>
                <a:latin typeface="Arial" charset="0"/>
              </a:rPr>
              <a:t> , </a:t>
            </a:r>
            <a:r>
              <a:rPr kumimoji="0" lang="en-US" sz="2400" b="1" i="1" u="none" strike="noStrike" kern="0" cap="none" spc="0" normalizeH="0" baseline="0" noProof="0" dirty="0" err="1">
                <a:ln>
                  <a:noFill/>
                </a:ln>
                <a:solidFill>
                  <a:srgbClr val="FF0066"/>
                </a:solidFill>
                <a:effectLst/>
                <a:uLnTx/>
                <a:uFillTx/>
                <a:latin typeface="Arial" charset="0"/>
              </a:rPr>
              <a:t>có</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sức</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khỏe</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dẻo</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dai</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mà</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còn</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cả</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tính</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tình</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của</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Thắng</a:t>
            </a:r>
            <a:r>
              <a:rPr kumimoji="0" lang="en-US" sz="2400" b="1" i="1" u="none" strike="noStrike" kern="0" cap="none" spc="0" normalizeH="0" baseline="0" noProof="0" dirty="0">
                <a:ln>
                  <a:noFill/>
                </a:ln>
                <a:solidFill>
                  <a:srgbClr val="FF0066"/>
                </a:solidFill>
                <a:effectLst/>
                <a:uLnTx/>
                <a:uFillTx/>
                <a:latin typeface="Arial" charset="0"/>
              </a:rPr>
              <a:t> : </a:t>
            </a:r>
            <a:r>
              <a:rPr kumimoji="0" lang="en-US" sz="2400" b="1" i="1" u="none" strike="noStrike" kern="0" cap="none" spc="0" normalizeH="0" baseline="0" noProof="0" dirty="0" err="1">
                <a:ln>
                  <a:noFill/>
                </a:ln>
                <a:solidFill>
                  <a:srgbClr val="FF0066"/>
                </a:solidFill>
                <a:effectLst/>
                <a:uLnTx/>
                <a:uFillTx/>
                <a:latin typeface="Arial" charset="0"/>
              </a:rPr>
              <a:t>thông</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minh</a:t>
            </a:r>
            <a:r>
              <a:rPr kumimoji="0" lang="en-US" sz="2400" b="1" i="1" u="none" strike="noStrike" kern="0" cap="none" spc="0" normalizeH="0" baseline="0" noProof="0" dirty="0">
                <a:ln>
                  <a:noFill/>
                </a:ln>
                <a:solidFill>
                  <a:srgbClr val="FF0066"/>
                </a:solidFill>
                <a:effectLst/>
                <a:uLnTx/>
                <a:uFillTx/>
                <a:latin typeface="Arial" charset="0"/>
              </a:rPr>
              <a:t> , b</a:t>
            </a:r>
            <a:r>
              <a:rPr kumimoji="0" lang="vi-VN" sz="2400" b="1" i="1" u="none" strike="noStrike" kern="0" cap="none" spc="0" normalizeH="0" baseline="0" noProof="0" dirty="0">
                <a:ln>
                  <a:noFill/>
                </a:ln>
                <a:solidFill>
                  <a:srgbClr val="FF0066"/>
                </a:solidFill>
                <a:effectLst/>
                <a:uLnTx/>
                <a:uFillTx/>
              </a:rPr>
              <a:t>ư</a:t>
            </a:r>
            <a:r>
              <a:rPr kumimoji="0" lang="en-US" sz="2400" b="1" i="1" u="none" strike="noStrike" kern="0" cap="none" spc="0" normalizeH="0" baseline="0" noProof="0" dirty="0" err="1">
                <a:ln>
                  <a:noFill/>
                </a:ln>
                <a:solidFill>
                  <a:srgbClr val="FF0066"/>
                </a:solidFill>
                <a:effectLst/>
                <a:uLnTx/>
                <a:uFillTx/>
                <a:latin typeface="Arial" charset="0"/>
              </a:rPr>
              <a:t>ớng</a:t>
            </a:r>
            <a:r>
              <a:rPr kumimoji="0" lang="en-US" sz="2400" b="1" i="1" u="none" strike="noStrike" kern="0" cap="none" spc="0" normalizeH="0" baseline="0" noProof="0" dirty="0">
                <a:ln>
                  <a:noFill/>
                </a:ln>
                <a:solidFill>
                  <a:srgbClr val="FF0066"/>
                </a:solidFill>
                <a:effectLst/>
                <a:uLnTx/>
                <a:uFillTx/>
                <a:latin typeface="Arial" charset="0"/>
              </a:rPr>
              <a:t> </a:t>
            </a:r>
            <a:r>
              <a:rPr kumimoji="0" lang="en-US" sz="2400" b="1" i="1" u="none" strike="noStrike" kern="0" cap="none" spc="0" normalizeH="0" baseline="0" noProof="0" dirty="0" err="1">
                <a:ln>
                  <a:noFill/>
                </a:ln>
                <a:solidFill>
                  <a:srgbClr val="FF0066"/>
                </a:solidFill>
                <a:effectLst/>
                <a:uLnTx/>
                <a:uFillTx/>
                <a:latin typeface="Arial" charset="0"/>
              </a:rPr>
              <a:t>bỉnh</a:t>
            </a:r>
            <a:r>
              <a:rPr kumimoji="0" lang="en-US" sz="2400" b="1" i="1" u="none" strike="noStrike" kern="0" cap="none" spc="0" normalizeH="0" baseline="0" noProof="0" dirty="0">
                <a:ln>
                  <a:noFill/>
                </a:ln>
                <a:solidFill>
                  <a:srgbClr val="FF0066"/>
                </a:solidFill>
                <a:effectLst/>
                <a:uLnTx/>
                <a:uFillTx/>
                <a:latin typeface="Arial" charset="0"/>
              </a:rPr>
              <a:t> .</a:t>
            </a:r>
          </a:p>
        </p:txBody>
      </p:sp>
    </p:spTree>
    <p:extLst>
      <p:ext uri="{BB962C8B-B14F-4D97-AF65-F5344CB8AC3E}">
        <p14:creationId xmlns:p14="http://schemas.microsoft.com/office/powerpoint/2010/main" val="236148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2">
            <a:extLst>
              <a:ext uri="{FF2B5EF4-FFF2-40B4-BE49-F238E27FC236}">
                <a16:creationId xmlns:a16="http://schemas.microsoft.com/office/drawing/2014/main" id="{69C5497D-16F1-4B0F-BB90-D1CDF1EA9B1E}"/>
              </a:ext>
            </a:extLst>
          </p:cNvPr>
          <p:cNvSpPr txBox="1">
            <a:spLocks noChangeArrowheads="1"/>
          </p:cNvSpPr>
          <p:nvPr/>
        </p:nvSpPr>
        <p:spPr bwMode="auto">
          <a:xfrm>
            <a:off x="1552896" y="1717180"/>
            <a:ext cx="8991600" cy="3108543"/>
          </a:xfrm>
          <a:prstGeom prst="rect">
            <a:avLst/>
          </a:prstGeom>
          <a:noFill/>
          <a:ln w="9525">
            <a:solidFill>
              <a:schemeClr val="bg1"/>
            </a:solidFill>
            <a:miter lim="800000"/>
            <a:headEnd/>
            <a:tailEnd/>
          </a:ln>
        </p:spPr>
        <p:txBody>
          <a:bodyPr>
            <a:spAutoFit/>
          </a:bodyPr>
          <a:lstStyle/>
          <a:p>
            <a:pPr algn="just" fontAlgn="base">
              <a:spcBef>
                <a:spcPct val="50000"/>
              </a:spcBef>
              <a:spcAft>
                <a:spcPct val="0"/>
              </a:spcAft>
            </a:pPr>
            <a:r>
              <a:rPr lang="en-US" sz="2800" b="1" dirty="0" err="1">
                <a:solidFill>
                  <a:srgbClr val="C00000"/>
                </a:solidFill>
                <a:latin typeface="Arial" charset="0"/>
              </a:rPr>
              <a:t>Kết</a:t>
            </a:r>
            <a:r>
              <a:rPr lang="en-US" sz="2800" b="1" dirty="0">
                <a:solidFill>
                  <a:srgbClr val="C00000"/>
                </a:solidFill>
                <a:latin typeface="Arial" charset="0"/>
              </a:rPr>
              <a:t> </a:t>
            </a:r>
            <a:r>
              <a:rPr lang="en-US" sz="2800" b="1" dirty="0" err="1">
                <a:solidFill>
                  <a:srgbClr val="C00000"/>
                </a:solidFill>
                <a:latin typeface="Arial" charset="0"/>
              </a:rPr>
              <a:t>luận</a:t>
            </a:r>
            <a:r>
              <a:rPr lang="en-US" sz="2800" b="1" dirty="0">
                <a:solidFill>
                  <a:srgbClr val="C00000"/>
                </a:solidFill>
                <a:latin typeface="Arial" charset="0"/>
              </a:rPr>
              <a:t> : Khi </a:t>
            </a:r>
            <a:r>
              <a:rPr lang="en-US" sz="2800" b="1" dirty="0" err="1">
                <a:solidFill>
                  <a:srgbClr val="C00000"/>
                </a:solidFill>
                <a:latin typeface="Arial" charset="0"/>
              </a:rPr>
              <a:t>tả</a:t>
            </a:r>
            <a:r>
              <a:rPr lang="en-US" sz="2800" b="1" dirty="0">
                <a:solidFill>
                  <a:srgbClr val="C00000"/>
                </a:solidFill>
                <a:latin typeface="Arial" charset="0"/>
              </a:rPr>
              <a:t> </a:t>
            </a:r>
            <a:r>
              <a:rPr lang="en-US" sz="2800" b="1" dirty="0" err="1">
                <a:solidFill>
                  <a:srgbClr val="C00000"/>
                </a:solidFill>
                <a:latin typeface="Arial" charset="0"/>
              </a:rPr>
              <a:t>ngoại</a:t>
            </a:r>
            <a:r>
              <a:rPr lang="en-US" sz="2800" b="1" dirty="0">
                <a:solidFill>
                  <a:srgbClr val="C00000"/>
                </a:solidFill>
                <a:latin typeface="Arial" charset="0"/>
              </a:rPr>
              <a:t> </a:t>
            </a:r>
            <a:r>
              <a:rPr lang="en-US" sz="2800" b="1" dirty="0" err="1">
                <a:solidFill>
                  <a:srgbClr val="C00000"/>
                </a:solidFill>
                <a:latin typeface="Arial" charset="0"/>
              </a:rPr>
              <a:t>hình</a:t>
            </a:r>
            <a:r>
              <a:rPr lang="en-US" sz="2800" b="1" dirty="0">
                <a:solidFill>
                  <a:srgbClr val="C00000"/>
                </a:solidFill>
                <a:latin typeface="Arial" charset="0"/>
              </a:rPr>
              <a:t> </a:t>
            </a:r>
            <a:r>
              <a:rPr lang="en-US" sz="2800" b="1" dirty="0" err="1">
                <a:solidFill>
                  <a:srgbClr val="C00000"/>
                </a:solidFill>
                <a:latin typeface="Arial" charset="0"/>
              </a:rPr>
              <a:t>nhân</a:t>
            </a:r>
            <a:r>
              <a:rPr lang="en-US" sz="2800" b="1" dirty="0">
                <a:solidFill>
                  <a:srgbClr val="C00000"/>
                </a:solidFill>
                <a:latin typeface="Arial" charset="0"/>
              </a:rPr>
              <a:t> </a:t>
            </a:r>
            <a:r>
              <a:rPr lang="en-US" sz="2800" b="1" dirty="0" err="1">
                <a:solidFill>
                  <a:srgbClr val="C00000"/>
                </a:solidFill>
                <a:latin typeface="Arial" charset="0"/>
              </a:rPr>
              <a:t>vật</a:t>
            </a:r>
            <a:r>
              <a:rPr lang="en-US" sz="2800" b="1" dirty="0">
                <a:solidFill>
                  <a:srgbClr val="C00000"/>
                </a:solidFill>
                <a:latin typeface="Arial" charset="0"/>
              </a:rPr>
              <a:t>, </a:t>
            </a:r>
            <a:r>
              <a:rPr lang="en-US" sz="2800" b="1" dirty="0" err="1">
                <a:solidFill>
                  <a:srgbClr val="C00000"/>
                </a:solidFill>
                <a:latin typeface="Arial" charset="0"/>
              </a:rPr>
              <a:t>cần</a:t>
            </a:r>
            <a:r>
              <a:rPr lang="en-US" sz="2800" b="1" dirty="0">
                <a:solidFill>
                  <a:srgbClr val="C00000"/>
                </a:solidFill>
                <a:latin typeface="Arial" charset="0"/>
              </a:rPr>
              <a:t> </a:t>
            </a:r>
            <a:r>
              <a:rPr lang="en-US" sz="2800" b="1" dirty="0" err="1">
                <a:solidFill>
                  <a:srgbClr val="C00000"/>
                </a:solidFill>
                <a:latin typeface="Arial" charset="0"/>
              </a:rPr>
              <a:t>chọn</a:t>
            </a:r>
            <a:r>
              <a:rPr lang="en-US" sz="2800" b="1" dirty="0">
                <a:solidFill>
                  <a:srgbClr val="C00000"/>
                </a:solidFill>
                <a:latin typeface="Arial" charset="0"/>
              </a:rPr>
              <a:t> </a:t>
            </a:r>
            <a:r>
              <a:rPr lang="en-US" sz="2800" b="1" dirty="0" err="1">
                <a:solidFill>
                  <a:srgbClr val="C00000"/>
                </a:solidFill>
                <a:latin typeface="Arial" charset="0"/>
              </a:rPr>
              <a:t>tả</a:t>
            </a:r>
            <a:r>
              <a:rPr lang="en-US" sz="2800" b="1" dirty="0">
                <a:solidFill>
                  <a:srgbClr val="C00000"/>
                </a:solidFill>
                <a:latin typeface="Arial" charset="0"/>
              </a:rPr>
              <a:t> </a:t>
            </a:r>
            <a:r>
              <a:rPr lang="en-US" sz="2800" b="1" dirty="0" err="1">
                <a:solidFill>
                  <a:srgbClr val="C00000"/>
                </a:solidFill>
                <a:latin typeface="Arial" charset="0"/>
              </a:rPr>
              <a:t>những</a:t>
            </a:r>
            <a:r>
              <a:rPr lang="en-US" sz="2800" b="1" dirty="0">
                <a:solidFill>
                  <a:srgbClr val="C00000"/>
                </a:solidFill>
                <a:latin typeface="Arial" charset="0"/>
              </a:rPr>
              <a:t> chi </a:t>
            </a:r>
            <a:r>
              <a:rPr lang="en-US" sz="2800" b="1" dirty="0" err="1">
                <a:solidFill>
                  <a:srgbClr val="C00000"/>
                </a:solidFill>
                <a:latin typeface="Arial" charset="0"/>
              </a:rPr>
              <a:t>tiết</a:t>
            </a:r>
            <a:r>
              <a:rPr lang="en-US" sz="2800" b="1" dirty="0">
                <a:solidFill>
                  <a:srgbClr val="C00000"/>
                </a:solidFill>
                <a:latin typeface="Arial" charset="0"/>
              </a:rPr>
              <a:t> </a:t>
            </a:r>
            <a:r>
              <a:rPr lang="en-US" sz="2800" b="1" dirty="0" err="1">
                <a:solidFill>
                  <a:srgbClr val="C00000"/>
                </a:solidFill>
                <a:latin typeface="Arial" charset="0"/>
              </a:rPr>
              <a:t>tiêu</a:t>
            </a:r>
            <a:r>
              <a:rPr lang="en-US" sz="2800" b="1" dirty="0">
                <a:solidFill>
                  <a:srgbClr val="C00000"/>
                </a:solidFill>
                <a:latin typeface="Arial" charset="0"/>
              </a:rPr>
              <a:t> </a:t>
            </a:r>
            <a:r>
              <a:rPr lang="en-US" sz="2800" b="1" dirty="0" err="1">
                <a:solidFill>
                  <a:srgbClr val="C00000"/>
                </a:solidFill>
                <a:latin typeface="Arial" charset="0"/>
              </a:rPr>
              <a:t>biểu</a:t>
            </a:r>
            <a:r>
              <a:rPr lang="en-US" sz="2800" b="1" dirty="0">
                <a:solidFill>
                  <a:srgbClr val="C00000"/>
                </a:solidFill>
                <a:latin typeface="Arial" charset="0"/>
              </a:rPr>
              <a:t>. </a:t>
            </a:r>
            <a:r>
              <a:rPr lang="en-US" sz="2800" b="1" dirty="0" err="1">
                <a:solidFill>
                  <a:srgbClr val="C00000"/>
                </a:solidFill>
                <a:latin typeface="Arial" charset="0"/>
              </a:rPr>
              <a:t>Những</a:t>
            </a:r>
            <a:r>
              <a:rPr lang="en-US" sz="2800" b="1" dirty="0">
                <a:solidFill>
                  <a:srgbClr val="C00000"/>
                </a:solidFill>
                <a:latin typeface="Arial" charset="0"/>
              </a:rPr>
              <a:t> chi </a:t>
            </a:r>
            <a:r>
              <a:rPr lang="en-US" sz="2800" b="1" dirty="0" err="1">
                <a:solidFill>
                  <a:srgbClr val="C00000"/>
                </a:solidFill>
                <a:latin typeface="Arial" charset="0"/>
              </a:rPr>
              <a:t>tiết</a:t>
            </a:r>
            <a:r>
              <a:rPr lang="en-US" sz="2800" b="1" dirty="0">
                <a:solidFill>
                  <a:srgbClr val="C00000"/>
                </a:solidFill>
                <a:latin typeface="Arial" charset="0"/>
              </a:rPr>
              <a:t> </a:t>
            </a:r>
            <a:r>
              <a:rPr lang="en-US" sz="2800" b="1" dirty="0" err="1">
                <a:solidFill>
                  <a:srgbClr val="C00000"/>
                </a:solidFill>
                <a:latin typeface="Arial" charset="0"/>
              </a:rPr>
              <a:t>miêu</a:t>
            </a:r>
            <a:r>
              <a:rPr lang="en-US" sz="2800" b="1" dirty="0">
                <a:solidFill>
                  <a:srgbClr val="C00000"/>
                </a:solidFill>
                <a:latin typeface="Arial" charset="0"/>
              </a:rPr>
              <a:t> </a:t>
            </a:r>
            <a:r>
              <a:rPr lang="en-US" sz="2800" b="1" dirty="0" err="1">
                <a:solidFill>
                  <a:srgbClr val="C00000"/>
                </a:solidFill>
                <a:latin typeface="Arial" charset="0"/>
              </a:rPr>
              <a:t>tả</a:t>
            </a:r>
            <a:r>
              <a:rPr lang="en-US" sz="2800" b="1" dirty="0">
                <a:solidFill>
                  <a:srgbClr val="C00000"/>
                </a:solidFill>
                <a:latin typeface="Arial" charset="0"/>
              </a:rPr>
              <a:t> </a:t>
            </a:r>
            <a:r>
              <a:rPr lang="en-US" sz="2800" b="1" dirty="0" err="1">
                <a:solidFill>
                  <a:srgbClr val="C00000"/>
                </a:solidFill>
                <a:latin typeface="Arial" charset="0"/>
              </a:rPr>
              <a:t>phải</a:t>
            </a:r>
            <a:r>
              <a:rPr lang="en-US" sz="2800" b="1" dirty="0">
                <a:solidFill>
                  <a:srgbClr val="C00000"/>
                </a:solidFill>
                <a:latin typeface="Arial" charset="0"/>
              </a:rPr>
              <a:t> </a:t>
            </a:r>
            <a:r>
              <a:rPr lang="en-US" sz="2800" b="1" dirty="0" err="1">
                <a:solidFill>
                  <a:srgbClr val="C00000"/>
                </a:solidFill>
                <a:latin typeface="Arial" charset="0"/>
              </a:rPr>
              <a:t>có</a:t>
            </a:r>
            <a:r>
              <a:rPr lang="en-US" sz="2800" b="1" dirty="0">
                <a:solidFill>
                  <a:srgbClr val="C00000"/>
                </a:solidFill>
                <a:latin typeface="Arial" charset="0"/>
              </a:rPr>
              <a:t> </a:t>
            </a:r>
            <a:r>
              <a:rPr lang="en-US" sz="2800" b="1" dirty="0" err="1">
                <a:solidFill>
                  <a:srgbClr val="C00000"/>
                </a:solidFill>
                <a:latin typeface="Arial" charset="0"/>
              </a:rPr>
              <a:t>quan</a:t>
            </a:r>
            <a:r>
              <a:rPr lang="en-US" sz="2800" b="1" dirty="0">
                <a:solidFill>
                  <a:srgbClr val="C00000"/>
                </a:solidFill>
                <a:latin typeface="Arial" charset="0"/>
              </a:rPr>
              <a:t> </a:t>
            </a:r>
            <a:r>
              <a:rPr lang="en-US" sz="2800" b="1" dirty="0" err="1">
                <a:solidFill>
                  <a:srgbClr val="C00000"/>
                </a:solidFill>
                <a:latin typeface="Arial" charset="0"/>
              </a:rPr>
              <a:t>hệ</a:t>
            </a:r>
            <a:r>
              <a:rPr lang="en-US" sz="2800" b="1" dirty="0">
                <a:solidFill>
                  <a:srgbClr val="C00000"/>
                </a:solidFill>
                <a:latin typeface="Arial" charset="0"/>
              </a:rPr>
              <a:t> </a:t>
            </a:r>
            <a:r>
              <a:rPr lang="en-US" sz="2800" b="1" dirty="0" err="1">
                <a:solidFill>
                  <a:srgbClr val="C00000"/>
                </a:solidFill>
                <a:latin typeface="Arial" charset="0"/>
              </a:rPr>
              <a:t>chặt</a:t>
            </a:r>
            <a:r>
              <a:rPr lang="en-US" sz="2800" b="1" dirty="0">
                <a:solidFill>
                  <a:srgbClr val="C00000"/>
                </a:solidFill>
                <a:latin typeface="Arial" charset="0"/>
              </a:rPr>
              <a:t> </a:t>
            </a:r>
            <a:r>
              <a:rPr lang="en-US" sz="2800" b="1" dirty="0" err="1">
                <a:solidFill>
                  <a:srgbClr val="C00000"/>
                </a:solidFill>
                <a:latin typeface="Arial" charset="0"/>
              </a:rPr>
              <a:t>chẽ</a:t>
            </a:r>
            <a:r>
              <a:rPr lang="en-US" sz="2800" b="1" dirty="0">
                <a:solidFill>
                  <a:srgbClr val="C00000"/>
                </a:solidFill>
                <a:latin typeface="Arial" charset="0"/>
              </a:rPr>
              <a:t> </a:t>
            </a:r>
            <a:r>
              <a:rPr lang="en-US" sz="2800" b="1" dirty="0" err="1">
                <a:solidFill>
                  <a:srgbClr val="C00000"/>
                </a:solidFill>
                <a:latin typeface="Arial" charset="0"/>
              </a:rPr>
              <a:t>với</a:t>
            </a:r>
            <a:r>
              <a:rPr lang="en-US" sz="2800" b="1" dirty="0">
                <a:solidFill>
                  <a:srgbClr val="C00000"/>
                </a:solidFill>
                <a:latin typeface="Arial" charset="0"/>
              </a:rPr>
              <a:t> </a:t>
            </a:r>
            <a:r>
              <a:rPr lang="en-US" sz="2800" b="1" dirty="0" err="1">
                <a:solidFill>
                  <a:srgbClr val="C00000"/>
                </a:solidFill>
                <a:latin typeface="Arial" charset="0"/>
              </a:rPr>
              <a:t>nhau</a:t>
            </a:r>
            <a:r>
              <a:rPr lang="en-US" sz="2800" b="1" dirty="0">
                <a:solidFill>
                  <a:srgbClr val="C00000"/>
                </a:solidFill>
                <a:latin typeface="Arial" charset="0"/>
              </a:rPr>
              <a:t>, </a:t>
            </a:r>
            <a:r>
              <a:rPr lang="en-US" sz="2800" b="1" dirty="0" err="1">
                <a:solidFill>
                  <a:srgbClr val="C00000"/>
                </a:solidFill>
                <a:latin typeface="Arial" charset="0"/>
              </a:rPr>
              <a:t>bổ</a:t>
            </a:r>
            <a:r>
              <a:rPr lang="en-US" sz="2800" b="1" dirty="0">
                <a:solidFill>
                  <a:srgbClr val="C00000"/>
                </a:solidFill>
                <a:latin typeface="Arial" charset="0"/>
              </a:rPr>
              <a:t> sung </a:t>
            </a:r>
            <a:r>
              <a:rPr lang="en-US" sz="2800" b="1" dirty="0" err="1">
                <a:solidFill>
                  <a:srgbClr val="C00000"/>
                </a:solidFill>
                <a:latin typeface="Arial" charset="0"/>
              </a:rPr>
              <a:t>cho</a:t>
            </a:r>
            <a:r>
              <a:rPr lang="en-US" sz="2800" b="1" dirty="0">
                <a:solidFill>
                  <a:srgbClr val="C00000"/>
                </a:solidFill>
                <a:latin typeface="Arial" charset="0"/>
              </a:rPr>
              <a:t> </a:t>
            </a:r>
            <a:r>
              <a:rPr lang="en-US" sz="2800" b="1" dirty="0" err="1">
                <a:solidFill>
                  <a:srgbClr val="C00000"/>
                </a:solidFill>
                <a:latin typeface="Arial" charset="0"/>
              </a:rPr>
              <a:t>nhau,giúp</a:t>
            </a:r>
            <a:r>
              <a:rPr lang="en-US" sz="2800" b="1" dirty="0">
                <a:solidFill>
                  <a:srgbClr val="C00000"/>
                </a:solidFill>
                <a:latin typeface="Arial" charset="0"/>
              </a:rPr>
              <a:t> </a:t>
            </a:r>
            <a:r>
              <a:rPr lang="en-US" sz="2800" b="1" dirty="0" err="1">
                <a:solidFill>
                  <a:srgbClr val="C00000"/>
                </a:solidFill>
                <a:latin typeface="Arial" charset="0"/>
              </a:rPr>
              <a:t>khắc</a:t>
            </a:r>
            <a:r>
              <a:rPr lang="en-US" sz="2800" b="1" dirty="0">
                <a:solidFill>
                  <a:srgbClr val="C00000"/>
                </a:solidFill>
                <a:latin typeface="Arial" charset="0"/>
              </a:rPr>
              <a:t> </a:t>
            </a:r>
            <a:r>
              <a:rPr lang="en-US" sz="2800" b="1" dirty="0" err="1">
                <a:solidFill>
                  <a:srgbClr val="C00000"/>
                </a:solidFill>
                <a:latin typeface="Arial" charset="0"/>
              </a:rPr>
              <a:t>họa</a:t>
            </a:r>
            <a:r>
              <a:rPr lang="en-US" sz="2800" b="1" dirty="0">
                <a:solidFill>
                  <a:srgbClr val="C00000"/>
                </a:solidFill>
                <a:latin typeface="Arial" charset="0"/>
              </a:rPr>
              <a:t> </a:t>
            </a:r>
            <a:r>
              <a:rPr lang="en-US" sz="2800" b="1" dirty="0" err="1">
                <a:solidFill>
                  <a:srgbClr val="C00000"/>
                </a:solidFill>
                <a:latin typeface="Arial" charset="0"/>
              </a:rPr>
              <a:t>rõ</a:t>
            </a:r>
            <a:r>
              <a:rPr lang="en-US" sz="2800" b="1" dirty="0">
                <a:solidFill>
                  <a:srgbClr val="C00000"/>
                </a:solidFill>
                <a:latin typeface="Arial" charset="0"/>
              </a:rPr>
              <a:t> </a:t>
            </a:r>
            <a:r>
              <a:rPr lang="en-US" sz="2800" b="1" dirty="0" err="1">
                <a:solidFill>
                  <a:srgbClr val="C00000"/>
                </a:solidFill>
                <a:latin typeface="Arial" charset="0"/>
              </a:rPr>
              <a:t>hình</a:t>
            </a:r>
            <a:r>
              <a:rPr lang="en-US" sz="2800" b="1" dirty="0">
                <a:solidFill>
                  <a:srgbClr val="C00000"/>
                </a:solidFill>
                <a:latin typeface="Arial" charset="0"/>
              </a:rPr>
              <a:t> </a:t>
            </a:r>
            <a:r>
              <a:rPr lang="en-US" sz="2800" b="1" dirty="0" err="1">
                <a:solidFill>
                  <a:srgbClr val="C00000"/>
                </a:solidFill>
                <a:latin typeface="Arial" charset="0"/>
              </a:rPr>
              <a:t>ảnh</a:t>
            </a:r>
            <a:r>
              <a:rPr lang="en-US" sz="2800" b="1" dirty="0">
                <a:solidFill>
                  <a:srgbClr val="C00000"/>
                </a:solidFill>
                <a:latin typeface="Arial" charset="0"/>
              </a:rPr>
              <a:t> </a:t>
            </a:r>
            <a:r>
              <a:rPr lang="en-US" sz="2800" b="1" dirty="0" err="1">
                <a:solidFill>
                  <a:srgbClr val="C00000"/>
                </a:solidFill>
                <a:latin typeface="Arial" charset="0"/>
              </a:rPr>
              <a:t>nhân</a:t>
            </a:r>
            <a:r>
              <a:rPr lang="en-US" sz="2800" b="1" dirty="0">
                <a:solidFill>
                  <a:srgbClr val="C00000"/>
                </a:solidFill>
                <a:latin typeface="Arial" charset="0"/>
              </a:rPr>
              <a:t> </a:t>
            </a:r>
            <a:r>
              <a:rPr lang="en-US" sz="2800" b="1" dirty="0" err="1">
                <a:solidFill>
                  <a:srgbClr val="C00000"/>
                </a:solidFill>
                <a:latin typeface="Arial" charset="0"/>
              </a:rPr>
              <a:t>vật</a:t>
            </a:r>
            <a:r>
              <a:rPr lang="en-US" sz="2800" b="1" dirty="0">
                <a:solidFill>
                  <a:srgbClr val="C00000"/>
                </a:solidFill>
                <a:latin typeface="Arial" charset="0"/>
              </a:rPr>
              <a:t>. </a:t>
            </a:r>
            <a:r>
              <a:rPr lang="en-US" sz="2800" b="1" dirty="0" err="1">
                <a:solidFill>
                  <a:srgbClr val="C00000"/>
                </a:solidFill>
                <a:latin typeface="Arial" charset="0"/>
              </a:rPr>
              <a:t>Bằng</a:t>
            </a:r>
            <a:r>
              <a:rPr lang="en-US" sz="2800" b="1" dirty="0">
                <a:solidFill>
                  <a:srgbClr val="C00000"/>
                </a:solidFill>
                <a:latin typeface="Arial" charset="0"/>
              </a:rPr>
              <a:t> </a:t>
            </a:r>
            <a:r>
              <a:rPr lang="en-US" sz="2800" b="1" dirty="0" err="1">
                <a:solidFill>
                  <a:srgbClr val="C00000"/>
                </a:solidFill>
                <a:latin typeface="Arial" charset="0"/>
              </a:rPr>
              <a:t>cách</a:t>
            </a:r>
            <a:r>
              <a:rPr lang="en-US" sz="2800" b="1" dirty="0">
                <a:solidFill>
                  <a:srgbClr val="C00000"/>
                </a:solidFill>
                <a:latin typeface="Arial" charset="0"/>
              </a:rPr>
              <a:t> </a:t>
            </a:r>
            <a:r>
              <a:rPr lang="en-US" sz="2800" b="1" dirty="0" err="1">
                <a:solidFill>
                  <a:srgbClr val="C00000"/>
                </a:solidFill>
                <a:latin typeface="Arial" charset="0"/>
              </a:rPr>
              <a:t>tả</a:t>
            </a:r>
            <a:r>
              <a:rPr lang="en-US" sz="2800" b="1" dirty="0">
                <a:solidFill>
                  <a:srgbClr val="C00000"/>
                </a:solidFill>
                <a:latin typeface="Arial" charset="0"/>
              </a:rPr>
              <a:t> </a:t>
            </a:r>
            <a:r>
              <a:rPr lang="en-US" sz="2800" b="1" dirty="0" err="1">
                <a:solidFill>
                  <a:srgbClr val="C00000"/>
                </a:solidFill>
                <a:latin typeface="Arial" charset="0"/>
              </a:rPr>
              <a:t>như</a:t>
            </a:r>
            <a:r>
              <a:rPr lang="en-US" sz="2800" b="1" dirty="0">
                <a:solidFill>
                  <a:srgbClr val="C00000"/>
                </a:solidFill>
                <a:latin typeface="Arial" charset="0"/>
              </a:rPr>
              <a:t> </a:t>
            </a:r>
            <a:r>
              <a:rPr lang="en-US" sz="2800" b="1" dirty="0" err="1">
                <a:solidFill>
                  <a:srgbClr val="C00000"/>
                </a:solidFill>
                <a:latin typeface="Arial" charset="0"/>
              </a:rPr>
              <a:t>vậy</a:t>
            </a:r>
            <a:r>
              <a:rPr lang="en-US" sz="2800" b="1" dirty="0">
                <a:solidFill>
                  <a:srgbClr val="C00000"/>
                </a:solidFill>
                <a:latin typeface="Arial" charset="0"/>
              </a:rPr>
              <a:t>, </a:t>
            </a:r>
            <a:r>
              <a:rPr lang="en-US" sz="2800" b="1" dirty="0" err="1">
                <a:solidFill>
                  <a:srgbClr val="C00000"/>
                </a:solidFill>
                <a:latin typeface="Arial" charset="0"/>
              </a:rPr>
              <a:t>chúng</a:t>
            </a:r>
            <a:r>
              <a:rPr lang="en-US" sz="2800" b="1" dirty="0">
                <a:solidFill>
                  <a:srgbClr val="C00000"/>
                </a:solidFill>
                <a:latin typeface="Arial" charset="0"/>
              </a:rPr>
              <a:t> ta </a:t>
            </a:r>
            <a:r>
              <a:rPr lang="en-US" sz="2800" b="1" dirty="0" err="1">
                <a:solidFill>
                  <a:srgbClr val="C00000"/>
                </a:solidFill>
                <a:latin typeface="Arial" charset="0"/>
              </a:rPr>
              <a:t>sẽ</a:t>
            </a:r>
            <a:r>
              <a:rPr lang="en-US" sz="2800" b="1" dirty="0">
                <a:solidFill>
                  <a:srgbClr val="C00000"/>
                </a:solidFill>
                <a:latin typeface="Arial" charset="0"/>
              </a:rPr>
              <a:t> </a:t>
            </a:r>
            <a:r>
              <a:rPr lang="en-US" sz="2800" b="1" dirty="0" err="1">
                <a:solidFill>
                  <a:srgbClr val="C00000"/>
                </a:solidFill>
                <a:latin typeface="Arial" charset="0"/>
              </a:rPr>
              <a:t>hình</a:t>
            </a:r>
            <a:r>
              <a:rPr lang="en-US" sz="2800" b="1" dirty="0">
                <a:solidFill>
                  <a:srgbClr val="C00000"/>
                </a:solidFill>
                <a:latin typeface="Arial" charset="0"/>
              </a:rPr>
              <a:t> dung </a:t>
            </a:r>
            <a:r>
              <a:rPr lang="en-US" sz="2800" b="1" dirty="0" err="1">
                <a:solidFill>
                  <a:srgbClr val="C00000"/>
                </a:solidFill>
                <a:latin typeface="Arial" charset="0"/>
              </a:rPr>
              <a:t>không</a:t>
            </a:r>
            <a:r>
              <a:rPr lang="en-US" sz="2800" b="1" dirty="0">
                <a:solidFill>
                  <a:srgbClr val="C00000"/>
                </a:solidFill>
                <a:latin typeface="Arial" charset="0"/>
              </a:rPr>
              <a:t> </a:t>
            </a:r>
            <a:r>
              <a:rPr lang="en-US" sz="2800" b="1" dirty="0" err="1">
                <a:solidFill>
                  <a:srgbClr val="C00000"/>
                </a:solidFill>
                <a:latin typeface="Arial" charset="0"/>
              </a:rPr>
              <a:t>chỉ</a:t>
            </a:r>
            <a:r>
              <a:rPr lang="en-US" sz="2800" b="1" dirty="0">
                <a:solidFill>
                  <a:srgbClr val="C00000"/>
                </a:solidFill>
                <a:latin typeface="Arial" charset="0"/>
              </a:rPr>
              <a:t> </a:t>
            </a:r>
            <a:r>
              <a:rPr lang="en-US" sz="2800" b="1" dirty="0" err="1">
                <a:solidFill>
                  <a:srgbClr val="C00000"/>
                </a:solidFill>
                <a:latin typeface="Arial" charset="0"/>
              </a:rPr>
              <a:t>nói</a:t>
            </a:r>
            <a:r>
              <a:rPr lang="en-US" sz="2800" b="1" dirty="0">
                <a:solidFill>
                  <a:srgbClr val="C00000"/>
                </a:solidFill>
                <a:latin typeface="Arial" charset="0"/>
              </a:rPr>
              <a:t> </a:t>
            </a:r>
            <a:r>
              <a:rPr lang="en-US" sz="2800" b="1" dirty="0" err="1">
                <a:solidFill>
                  <a:srgbClr val="C00000"/>
                </a:solidFill>
                <a:latin typeface="Arial" charset="0"/>
              </a:rPr>
              <a:t>về</a:t>
            </a:r>
            <a:r>
              <a:rPr lang="en-US" sz="2800" b="1" dirty="0">
                <a:solidFill>
                  <a:srgbClr val="C00000"/>
                </a:solidFill>
                <a:latin typeface="Arial" charset="0"/>
              </a:rPr>
              <a:t> </a:t>
            </a:r>
            <a:r>
              <a:rPr lang="en-US" sz="2800" b="1" dirty="0" err="1">
                <a:solidFill>
                  <a:srgbClr val="C00000"/>
                </a:solidFill>
                <a:latin typeface="Arial" charset="0"/>
              </a:rPr>
              <a:t>ngoại</a:t>
            </a:r>
            <a:r>
              <a:rPr lang="en-US" sz="2800" b="1" dirty="0">
                <a:solidFill>
                  <a:srgbClr val="C00000"/>
                </a:solidFill>
                <a:latin typeface="Arial" charset="0"/>
              </a:rPr>
              <a:t> </a:t>
            </a:r>
            <a:r>
              <a:rPr lang="en-US" sz="2800" b="1" dirty="0" err="1">
                <a:solidFill>
                  <a:srgbClr val="C00000"/>
                </a:solidFill>
                <a:latin typeface="Arial" charset="0"/>
              </a:rPr>
              <a:t>hình</a:t>
            </a:r>
            <a:r>
              <a:rPr lang="en-US" sz="2800" b="1" dirty="0">
                <a:solidFill>
                  <a:srgbClr val="C00000"/>
                </a:solidFill>
                <a:latin typeface="Arial" charset="0"/>
              </a:rPr>
              <a:t> </a:t>
            </a:r>
            <a:r>
              <a:rPr lang="en-US" sz="2800" b="1" dirty="0" err="1">
                <a:solidFill>
                  <a:srgbClr val="C00000"/>
                </a:solidFill>
                <a:latin typeface="Arial" charset="0"/>
              </a:rPr>
              <a:t>của</a:t>
            </a:r>
            <a:r>
              <a:rPr lang="en-US" sz="2800" b="1" dirty="0">
                <a:solidFill>
                  <a:srgbClr val="C00000"/>
                </a:solidFill>
                <a:latin typeface="Arial" charset="0"/>
              </a:rPr>
              <a:t> </a:t>
            </a:r>
            <a:r>
              <a:rPr lang="en-US" sz="2800" b="1" dirty="0" err="1">
                <a:solidFill>
                  <a:srgbClr val="C00000"/>
                </a:solidFill>
                <a:latin typeface="Arial" charset="0"/>
              </a:rPr>
              <a:t>nhân</a:t>
            </a:r>
            <a:r>
              <a:rPr lang="en-US" sz="2800" b="1" dirty="0">
                <a:solidFill>
                  <a:srgbClr val="C00000"/>
                </a:solidFill>
                <a:latin typeface="Arial" charset="0"/>
              </a:rPr>
              <a:t> </a:t>
            </a:r>
            <a:r>
              <a:rPr lang="en-US" sz="2800" b="1" dirty="0" err="1">
                <a:solidFill>
                  <a:srgbClr val="C00000"/>
                </a:solidFill>
                <a:latin typeface="Arial" charset="0"/>
              </a:rPr>
              <a:t>vật</a:t>
            </a:r>
            <a:r>
              <a:rPr lang="en-US" sz="2800" b="1" dirty="0">
                <a:solidFill>
                  <a:srgbClr val="C00000"/>
                </a:solidFill>
                <a:latin typeface="Arial" charset="0"/>
              </a:rPr>
              <a:t> </a:t>
            </a:r>
            <a:r>
              <a:rPr lang="en-US" sz="2800" b="1" dirty="0" err="1">
                <a:solidFill>
                  <a:srgbClr val="C00000"/>
                </a:solidFill>
                <a:latin typeface="Arial" charset="0"/>
              </a:rPr>
              <a:t>mà</a:t>
            </a:r>
            <a:r>
              <a:rPr lang="en-US" sz="2800" b="1" dirty="0">
                <a:solidFill>
                  <a:srgbClr val="C00000"/>
                </a:solidFill>
                <a:latin typeface="Arial" charset="0"/>
              </a:rPr>
              <a:t> </a:t>
            </a:r>
            <a:r>
              <a:rPr lang="en-US" sz="2800" b="1" dirty="0" err="1">
                <a:solidFill>
                  <a:srgbClr val="C00000"/>
                </a:solidFill>
                <a:latin typeface="Arial" charset="0"/>
              </a:rPr>
              <a:t>còn</a:t>
            </a:r>
            <a:r>
              <a:rPr lang="en-US" sz="2800" b="1" dirty="0">
                <a:solidFill>
                  <a:srgbClr val="C00000"/>
                </a:solidFill>
                <a:latin typeface="Arial" charset="0"/>
              </a:rPr>
              <a:t> </a:t>
            </a:r>
            <a:r>
              <a:rPr lang="en-US" sz="2800" b="1" dirty="0" err="1">
                <a:solidFill>
                  <a:srgbClr val="C00000"/>
                </a:solidFill>
                <a:latin typeface="Arial" charset="0"/>
              </a:rPr>
              <a:t>thấy</a:t>
            </a:r>
            <a:r>
              <a:rPr lang="en-US" sz="2800" b="1" dirty="0">
                <a:solidFill>
                  <a:srgbClr val="C00000"/>
                </a:solidFill>
                <a:latin typeface="Arial" charset="0"/>
              </a:rPr>
              <a:t> </a:t>
            </a:r>
            <a:r>
              <a:rPr lang="en-US" sz="2800" b="1" dirty="0" err="1">
                <a:solidFill>
                  <a:srgbClr val="C00000"/>
                </a:solidFill>
                <a:latin typeface="Arial" charset="0"/>
              </a:rPr>
              <a:t>cả</a:t>
            </a:r>
            <a:r>
              <a:rPr lang="en-US" sz="2800" b="1" dirty="0">
                <a:solidFill>
                  <a:srgbClr val="C00000"/>
                </a:solidFill>
                <a:latin typeface="Arial" charset="0"/>
              </a:rPr>
              <a:t> </a:t>
            </a:r>
            <a:r>
              <a:rPr lang="en-US" sz="2800" b="1" dirty="0" err="1">
                <a:solidFill>
                  <a:srgbClr val="C00000"/>
                </a:solidFill>
                <a:latin typeface="Arial" charset="0"/>
              </a:rPr>
              <a:t>nội</a:t>
            </a:r>
            <a:r>
              <a:rPr lang="en-US" sz="2800" b="1" dirty="0">
                <a:solidFill>
                  <a:srgbClr val="C00000"/>
                </a:solidFill>
                <a:latin typeface="Arial" charset="0"/>
              </a:rPr>
              <a:t> </a:t>
            </a:r>
            <a:r>
              <a:rPr lang="en-US" sz="2800" b="1" dirty="0" err="1">
                <a:solidFill>
                  <a:srgbClr val="C00000"/>
                </a:solidFill>
                <a:latin typeface="Arial" charset="0"/>
              </a:rPr>
              <a:t>tâm</a:t>
            </a:r>
            <a:r>
              <a:rPr lang="en-US" sz="2800" b="1" dirty="0">
                <a:solidFill>
                  <a:srgbClr val="C00000"/>
                </a:solidFill>
                <a:latin typeface="Arial" charset="0"/>
              </a:rPr>
              <a:t>, </a:t>
            </a:r>
            <a:r>
              <a:rPr lang="en-US" sz="2800" b="1" dirty="0" err="1">
                <a:solidFill>
                  <a:srgbClr val="C00000"/>
                </a:solidFill>
                <a:latin typeface="Arial" charset="0"/>
              </a:rPr>
              <a:t>tính</a:t>
            </a:r>
            <a:r>
              <a:rPr lang="en-US" sz="2800" b="1" dirty="0">
                <a:solidFill>
                  <a:srgbClr val="C00000"/>
                </a:solidFill>
                <a:latin typeface="Arial" charset="0"/>
              </a:rPr>
              <a:t> </a:t>
            </a:r>
            <a:r>
              <a:rPr lang="en-US" sz="2800" b="1" dirty="0" err="1">
                <a:solidFill>
                  <a:srgbClr val="C00000"/>
                </a:solidFill>
                <a:latin typeface="Arial" charset="0"/>
              </a:rPr>
              <a:t>tình</a:t>
            </a:r>
            <a:r>
              <a:rPr lang="en-US" sz="2800" b="1" dirty="0">
                <a:solidFill>
                  <a:srgbClr val="C00000"/>
                </a:solidFill>
                <a:latin typeface="Arial" charset="0"/>
              </a:rPr>
              <a:t> </a:t>
            </a:r>
            <a:r>
              <a:rPr lang="en-US" sz="2800" b="1" dirty="0" err="1">
                <a:solidFill>
                  <a:srgbClr val="C00000"/>
                </a:solidFill>
                <a:latin typeface="Arial" charset="0"/>
              </a:rPr>
              <a:t>của</a:t>
            </a:r>
            <a:r>
              <a:rPr lang="en-US" sz="2800" b="1" dirty="0">
                <a:solidFill>
                  <a:srgbClr val="C00000"/>
                </a:solidFill>
                <a:latin typeface="Arial" charset="0"/>
              </a:rPr>
              <a:t> </a:t>
            </a:r>
            <a:r>
              <a:rPr lang="en-US" sz="2800" b="1" dirty="0" err="1">
                <a:solidFill>
                  <a:srgbClr val="C00000"/>
                </a:solidFill>
                <a:latin typeface="Arial" charset="0"/>
              </a:rPr>
              <a:t>nhân</a:t>
            </a:r>
            <a:r>
              <a:rPr lang="en-US" sz="2800" b="1" dirty="0">
                <a:solidFill>
                  <a:srgbClr val="C00000"/>
                </a:solidFill>
                <a:latin typeface="Arial" charset="0"/>
              </a:rPr>
              <a:t> </a:t>
            </a:r>
            <a:r>
              <a:rPr lang="en-US" sz="2800" b="1" dirty="0" err="1">
                <a:solidFill>
                  <a:srgbClr val="C00000"/>
                </a:solidFill>
                <a:latin typeface="Arial" charset="0"/>
              </a:rPr>
              <a:t>vật</a:t>
            </a:r>
            <a:r>
              <a:rPr lang="en-US" sz="2800" b="1" dirty="0">
                <a:solidFill>
                  <a:srgbClr val="C00000"/>
                </a:solidFill>
                <a:latin typeface="Arial" charset="0"/>
              </a:rPr>
              <a:t> …</a:t>
            </a:r>
          </a:p>
        </p:txBody>
      </p:sp>
      <p:sp>
        <p:nvSpPr>
          <p:cNvPr id="20" name="Text Box 14">
            <a:extLst>
              <a:ext uri="{FF2B5EF4-FFF2-40B4-BE49-F238E27FC236}">
                <a16:creationId xmlns:a16="http://schemas.microsoft.com/office/drawing/2014/main" id="{FA70095C-3F72-4102-BD66-93B71C463A2C}"/>
              </a:ext>
            </a:extLst>
          </p:cNvPr>
          <p:cNvSpPr txBox="1">
            <a:spLocks noChangeArrowheads="1"/>
          </p:cNvSpPr>
          <p:nvPr/>
        </p:nvSpPr>
        <p:spPr bwMode="auto">
          <a:xfrm>
            <a:off x="3483296" y="541832"/>
            <a:ext cx="5130800" cy="954107"/>
          </a:xfrm>
          <a:prstGeom prst="rect">
            <a:avLst/>
          </a:prstGeom>
          <a:solidFill>
            <a:srgbClr val="FF9900"/>
          </a:solidFill>
          <a:ln w="9525">
            <a:solidFill>
              <a:srgbClr val="FF9900"/>
            </a:solidFill>
            <a:miter lim="800000"/>
            <a:headEnd/>
            <a:tailEnd/>
          </a:ln>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Arial" charset="0"/>
              </a:rPr>
              <a:t>Khi </a:t>
            </a:r>
            <a:r>
              <a:rPr kumimoji="0" lang="en-US" sz="2800" b="1" i="0" u="none" strike="noStrike" kern="0" cap="none" spc="0" normalizeH="0" baseline="0" noProof="0" dirty="0" err="1">
                <a:ln>
                  <a:noFill/>
                </a:ln>
                <a:solidFill>
                  <a:srgbClr val="0000FF"/>
                </a:solidFill>
                <a:effectLst/>
                <a:uLnTx/>
                <a:uFillTx/>
                <a:latin typeface="Arial" charset="0"/>
              </a:rPr>
              <a:t>tả</a:t>
            </a:r>
            <a:r>
              <a:rPr kumimoji="0" lang="en-US" sz="2800" b="1" i="0" u="none" strike="noStrike" kern="0" cap="none" spc="0" normalizeH="0" baseline="0" noProof="0" dirty="0">
                <a:ln>
                  <a:noFill/>
                </a:ln>
                <a:solidFill>
                  <a:srgbClr val="0000FF"/>
                </a:solidFill>
                <a:effectLst/>
                <a:uLnTx/>
                <a:uFillTx/>
                <a:latin typeface="Arial" charset="0"/>
              </a:rPr>
              <a:t> </a:t>
            </a:r>
            <a:r>
              <a:rPr kumimoji="0" lang="en-US" sz="2800" b="1" i="0" u="none" strike="noStrike" kern="0" cap="none" spc="0" normalizeH="0" baseline="0" noProof="0" dirty="0" err="1">
                <a:ln>
                  <a:noFill/>
                </a:ln>
                <a:solidFill>
                  <a:srgbClr val="0000FF"/>
                </a:solidFill>
                <a:effectLst/>
                <a:uLnTx/>
                <a:uFillTx/>
                <a:latin typeface="Arial" charset="0"/>
              </a:rPr>
              <a:t>ngoại</a:t>
            </a:r>
            <a:r>
              <a:rPr kumimoji="0" lang="en-US" sz="2800" b="1" i="0" u="none" strike="noStrike" kern="0" cap="none" spc="0" normalizeH="0" baseline="0" noProof="0" dirty="0">
                <a:ln>
                  <a:noFill/>
                </a:ln>
                <a:solidFill>
                  <a:srgbClr val="0000FF"/>
                </a:solidFill>
                <a:effectLst/>
                <a:uLnTx/>
                <a:uFillTx/>
                <a:latin typeface="Arial" charset="0"/>
              </a:rPr>
              <a:t> </a:t>
            </a:r>
            <a:r>
              <a:rPr kumimoji="0" lang="en-US" sz="2800" b="1" i="0" u="none" strike="noStrike" kern="0" cap="none" spc="0" normalizeH="0" baseline="0" noProof="0" dirty="0" err="1">
                <a:ln>
                  <a:noFill/>
                </a:ln>
                <a:solidFill>
                  <a:srgbClr val="0000FF"/>
                </a:solidFill>
                <a:effectLst/>
                <a:uLnTx/>
                <a:uFillTx/>
                <a:latin typeface="Arial" charset="0"/>
              </a:rPr>
              <a:t>hình</a:t>
            </a:r>
            <a:r>
              <a:rPr kumimoji="0" lang="en-US" sz="2800" b="1" i="0" u="none" strike="noStrike" kern="0" cap="none" spc="0" normalizeH="0" baseline="0" noProof="0" dirty="0">
                <a:ln>
                  <a:noFill/>
                </a:ln>
                <a:solidFill>
                  <a:srgbClr val="0000FF"/>
                </a:solidFill>
                <a:effectLst/>
                <a:uLnTx/>
                <a:uFillTx/>
                <a:latin typeface="Arial" charset="0"/>
              </a:rPr>
              <a:t> </a:t>
            </a:r>
            <a:r>
              <a:rPr kumimoji="0" lang="en-US" sz="2800" b="1" i="0" u="none" strike="noStrike" kern="0" cap="none" spc="0" normalizeH="0" baseline="0" noProof="0" dirty="0" err="1">
                <a:ln>
                  <a:noFill/>
                </a:ln>
                <a:solidFill>
                  <a:srgbClr val="0000FF"/>
                </a:solidFill>
                <a:effectLst/>
                <a:uLnTx/>
                <a:uFillTx/>
                <a:latin typeface="Arial" charset="0"/>
              </a:rPr>
              <a:t>của</a:t>
            </a:r>
            <a:r>
              <a:rPr kumimoji="0" lang="en-US" sz="2800" b="1" i="0" u="none" strike="noStrike" kern="0" cap="none" spc="0" normalizeH="0" baseline="0" noProof="0" dirty="0">
                <a:ln>
                  <a:noFill/>
                </a:ln>
                <a:solidFill>
                  <a:srgbClr val="0000FF"/>
                </a:solidFill>
                <a:effectLst/>
                <a:uLnTx/>
                <a:uFillTx/>
                <a:latin typeface="Arial" charset="0"/>
              </a:rPr>
              <a:t> </a:t>
            </a:r>
            <a:r>
              <a:rPr kumimoji="0" lang="en-US" sz="2800" b="1" i="0" u="none" strike="noStrike" kern="0" cap="none" spc="0" normalizeH="0" baseline="0" noProof="0" dirty="0" err="1">
                <a:ln>
                  <a:noFill/>
                </a:ln>
                <a:solidFill>
                  <a:srgbClr val="0000FF"/>
                </a:solidFill>
                <a:effectLst/>
                <a:uLnTx/>
                <a:uFillTx/>
                <a:latin typeface="Arial" charset="0"/>
              </a:rPr>
              <a:t>nhân</a:t>
            </a:r>
            <a:r>
              <a:rPr kumimoji="0" lang="en-US" sz="2800" b="1" i="0" u="none" strike="noStrike" kern="0" cap="none" spc="0" normalizeH="0" baseline="0" noProof="0" dirty="0">
                <a:ln>
                  <a:noFill/>
                </a:ln>
                <a:solidFill>
                  <a:srgbClr val="0000FF"/>
                </a:solidFill>
                <a:effectLst/>
                <a:uLnTx/>
                <a:uFillTx/>
                <a:latin typeface="Arial" charset="0"/>
              </a:rPr>
              <a:t> </a:t>
            </a:r>
            <a:r>
              <a:rPr kumimoji="0" lang="en-US" sz="2800" b="1" i="0" u="none" strike="noStrike" kern="0" cap="none" spc="0" normalizeH="0" baseline="0" noProof="0" dirty="0" err="1">
                <a:ln>
                  <a:noFill/>
                </a:ln>
                <a:solidFill>
                  <a:srgbClr val="0000FF"/>
                </a:solidFill>
                <a:effectLst/>
                <a:uLnTx/>
                <a:uFillTx/>
                <a:latin typeface="Arial" charset="0"/>
              </a:rPr>
              <a:t>vật</a:t>
            </a:r>
            <a:r>
              <a:rPr kumimoji="0" lang="en-US" sz="2800" b="1" i="0" u="none" strike="noStrike" kern="0" cap="none" spc="0" normalizeH="0" baseline="0" noProof="0" dirty="0">
                <a:ln>
                  <a:noFill/>
                </a:ln>
                <a:solidFill>
                  <a:srgbClr val="0000FF"/>
                </a:solidFill>
                <a:effectLst/>
                <a:uLnTx/>
                <a:uFillTx/>
                <a:latin typeface="Arial" charset="0"/>
              </a:rPr>
              <a:t> </a:t>
            </a:r>
            <a:r>
              <a:rPr kumimoji="0" lang="en-US" sz="2800" b="1" i="0" u="none" strike="noStrike" kern="0" cap="none" spc="0" normalizeH="0" baseline="0" noProof="0" dirty="0" err="1">
                <a:ln>
                  <a:noFill/>
                </a:ln>
                <a:solidFill>
                  <a:srgbClr val="0000FF"/>
                </a:solidFill>
                <a:effectLst/>
                <a:uLnTx/>
                <a:uFillTx/>
                <a:latin typeface="Arial" charset="0"/>
              </a:rPr>
              <a:t>cần</a:t>
            </a:r>
            <a:r>
              <a:rPr kumimoji="0" lang="en-US" sz="2800" b="1" i="0" u="none" strike="noStrike" kern="0" cap="none" spc="0" normalizeH="0" baseline="0" noProof="0" dirty="0">
                <a:ln>
                  <a:noFill/>
                </a:ln>
                <a:solidFill>
                  <a:srgbClr val="0000FF"/>
                </a:solidFill>
                <a:effectLst/>
                <a:uLnTx/>
                <a:uFillTx/>
                <a:latin typeface="Arial" charset="0"/>
              </a:rPr>
              <a:t> l</a:t>
            </a:r>
            <a:r>
              <a:rPr kumimoji="0" lang="vi-VN" sz="2800" b="1" i="0" u="none" strike="noStrike" kern="0" cap="none" spc="0" normalizeH="0" baseline="0" noProof="0" dirty="0">
                <a:ln>
                  <a:noFill/>
                </a:ln>
                <a:solidFill>
                  <a:srgbClr val="0000FF"/>
                </a:solidFill>
                <a:effectLst/>
                <a:uLnTx/>
                <a:uFillTx/>
              </a:rPr>
              <a:t>ư</a:t>
            </a:r>
            <a:r>
              <a:rPr kumimoji="0" lang="en-US" sz="2800" b="1" i="0" u="none" strike="noStrike" kern="0" cap="none" spc="0" normalizeH="0" baseline="0" noProof="0" dirty="0">
                <a:ln>
                  <a:noFill/>
                </a:ln>
                <a:solidFill>
                  <a:srgbClr val="0000FF"/>
                </a:solidFill>
                <a:effectLst/>
                <a:uLnTx/>
                <a:uFillTx/>
                <a:latin typeface="Arial" charset="0"/>
              </a:rPr>
              <a:t>u ý </a:t>
            </a:r>
            <a:r>
              <a:rPr kumimoji="0" lang="vi-VN" sz="2800" b="1" i="0" u="none" strike="noStrike" kern="0" cap="none" spc="0" normalizeH="0" baseline="0" noProof="0" dirty="0">
                <a:ln>
                  <a:noFill/>
                </a:ln>
                <a:solidFill>
                  <a:srgbClr val="0000FF"/>
                </a:solidFill>
                <a:effectLst/>
                <a:uLnTx/>
                <a:uFillTx/>
              </a:rPr>
              <a:t>đ</a:t>
            </a:r>
            <a:r>
              <a:rPr kumimoji="0" lang="en-US" sz="2800" b="1" i="0" u="none" strike="noStrike" kern="0" cap="none" spc="0" normalizeH="0" baseline="0" noProof="0" dirty="0" err="1">
                <a:ln>
                  <a:noFill/>
                </a:ln>
                <a:solidFill>
                  <a:srgbClr val="0000FF"/>
                </a:solidFill>
                <a:effectLst/>
                <a:uLnTx/>
                <a:uFillTx/>
                <a:latin typeface="Arial" charset="0"/>
              </a:rPr>
              <a:t>iều</a:t>
            </a:r>
            <a:r>
              <a:rPr kumimoji="0" lang="en-US" sz="2800" b="1" i="0" u="none" strike="noStrike" kern="0" cap="none" spc="0" normalizeH="0" baseline="0" noProof="0" dirty="0">
                <a:ln>
                  <a:noFill/>
                </a:ln>
                <a:solidFill>
                  <a:srgbClr val="0000FF"/>
                </a:solidFill>
                <a:effectLst/>
                <a:uLnTx/>
                <a:uFillTx/>
                <a:latin typeface="Arial" charset="0"/>
              </a:rPr>
              <a:t> </a:t>
            </a:r>
            <a:r>
              <a:rPr kumimoji="0" lang="en-US" sz="2800" b="1" i="0" u="none" strike="noStrike" kern="0" cap="none" spc="0" normalizeH="0" baseline="0" noProof="0" dirty="0" err="1">
                <a:ln>
                  <a:noFill/>
                </a:ln>
                <a:solidFill>
                  <a:srgbClr val="0000FF"/>
                </a:solidFill>
                <a:effectLst/>
                <a:uLnTx/>
                <a:uFillTx/>
                <a:latin typeface="Arial" charset="0"/>
              </a:rPr>
              <a:t>gì</a:t>
            </a:r>
            <a:r>
              <a:rPr kumimoji="0" lang="en-US" sz="2800" b="1" i="0" u="none" strike="noStrike" kern="0" cap="none" spc="0" normalizeH="0" baseline="0" noProof="0" dirty="0">
                <a:ln>
                  <a:noFill/>
                </a:ln>
                <a:solidFill>
                  <a:srgbClr val="0000FF"/>
                </a:solidFill>
                <a:effectLst/>
                <a:uLnTx/>
                <a:uFillTx/>
                <a:latin typeface="Arial" charset="0"/>
              </a:rPr>
              <a:t> ?</a:t>
            </a:r>
          </a:p>
        </p:txBody>
      </p:sp>
    </p:spTree>
    <p:extLst>
      <p:ext uri="{BB962C8B-B14F-4D97-AF65-F5344CB8AC3E}">
        <p14:creationId xmlns:p14="http://schemas.microsoft.com/office/powerpoint/2010/main" val="395481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heckerboard(across)">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2B39BE5-C007-4AE8-B20C-A70E68A90435}"/>
              </a:ext>
            </a:extLst>
          </p:cNvPr>
          <p:cNvGrpSpPr/>
          <p:nvPr/>
        </p:nvGrpSpPr>
        <p:grpSpPr>
          <a:xfrm>
            <a:off x="4064069" y="320220"/>
            <a:ext cx="3688419" cy="1142449"/>
            <a:chOff x="4064069" y="320220"/>
            <a:chExt cx="3688419" cy="1142449"/>
          </a:xfrm>
        </p:grpSpPr>
        <p:pic>
          <p:nvPicPr>
            <p:cNvPr id="2" name="图形 1">
              <a:extLst>
                <a:ext uri="{FF2B5EF4-FFF2-40B4-BE49-F238E27FC236}">
                  <a16:creationId xmlns:a16="http://schemas.microsoft.com/office/drawing/2014/main" id="{420F3BCD-C950-406B-B0B4-E32E646EE2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10B50521-CEDC-4457-B53A-3821D6F8C43B}"/>
                </a:ext>
              </a:extLst>
            </p:cNvPr>
            <p:cNvPicPr>
              <a:picLocks noChangeAspect="1"/>
            </p:cNvPicPr>
            <p:nvPr/>
          </p:nvPicPr>
          <p:blipFill>
            <a:blip r:embed="rId4"/>
            <a:stretch>
              <a:fillRect/>
            </a:stretch>
          </p:blipFill>
          <p:spPr>
            <a:xfrm>
              <a:off x="4064069" y="334402"/>
              <a:ext cx="589959" cy="1019723"/>
            </a:xfrm>
            <a:prstGeom prst="rect">
              <a:avLst/>
            </a:prstGeom>
          </p:spPr>
        </p:pic>
        <p:pic>
          <p:nvPicPr>
            <p:cNvPr id="5" name="图片 4">
              <a:extLst>
                <a:ext uri="{FF2B5EF4-FFF2-40B4-BE49-F238E27FC236}">
                  <a16:creationId xmlns:a16="http://schemas.microsoft.com/office/drawing/2014/main" id="{7E8B11DE-9CB8-4A9C-80A8-F3B052F9635D}"/>
                </a:ext>
              </a:extLst>
            </p:cNvPr>
            <p:cNvPicPr>
              <a:picLocks noChangeAspect="1"/>
            </p:cNvPicPr>
            <p:nvPr/>
          </p:nvPicPr>
          <p:blipFill>
            <a:blip r:embed="rId5"/>
            <a:stretch>
              <a:fillRect/>
            </a:stretch>
          </p:blipFill>
          <p:spPr>
            <a:xfrm>
              <a:off x="7145120" y="764630"/>
              <a:ext cx="607368" cy="698039"/>
            </a:xfrm>
            <a:prstGeom prst="rect">
              <a:avLst/>
            </a:prstGeom>
          </p:spPr>
        </p:pic>
      </p:grpSp>
      <p:sp>
        <p:nvSpPr>
          <p:cNvPr id="11" name="Rectangle 150">
            <a:extLst>
              <a:ext uri="{FF2B5EF4-FFF2-40B4-BE49-F238E27FC236}">
                <a16:creationId xmlns:a16="http://schemas.microsoft.com/office/drawing/2014/main" id="{1CFC4081-F20E-4025-8730-1F4FB20EDED1}"/>
              </a:ext>
            </a:extLst>
          </p:cNvPr>
          <p:cNvSpPr>
            <a:spLocks noChangeArrowheads="1"/>
          </p:cNvSpPr>
          <p:nvPr/>
        </p:nvSpPr>
        <p:spPr bwMode="auto">
          <a:xfrm>
            <a:off x="1496218" y="1546298"/>
            <a:ext cx="9199563" cy="461962"/>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0000FF"/>
                </a:solidFill>
                <a:effectLst/>
                <a:uLnTx/>
                <a:uFillTx/>
                <a:latin typeface="Arial" charset="0"/>
              </a:rPr>
              <a:t>Bài</a:t>
            </a:r>
            <a:r>
              <a:rPr kumimoji="0" lang="en-US" sz="2400" b="1" i="0" u="none" strike="noStrike" kern="0" cap="none" spc="0" normalizeH="0" baseline="0" noProof="0" dirty="0">
                <a:ln>
                  <a:noFill/>
                </a:ln>
                <a:solidFill>
                  <a:srgbClr val="0000FF"/>
                </a:solidFill>
                <a:effectLst/>
                <a:uLnTx/>
                <a:uFillTx/>
                <a:latin typeface="Arial" charset="0"/>
              </a:rPr>
              <a:t> 2: </a:t>
            </a:r>
            <a:r>
              <a:rPr kumimoji="0" lang="en-US" sz="2400" b="1" i="0" u="none" strike="noStrike" kern="0" cap="none" spc="0" normalizeH="0" baseline="0" noProof="0" dirty="0" err="1">
                <a:ln>
                  <a:noFill/>
                </a:ln>
                <a:solidFill>
                  <a:srgbClr val="0000FF"/>
                </a:solidFill>
                <a:effectLst/>
                <a:uLnTx/>
                <a:uFillTx/>
                <a:latin typeface="Arial" charset="0"/>
              </a:rPr>
              <a:t>Lập</a:t>
            </a:r>
            <a:r>
              <a:rPr kumimoji="0" lang="en-US" sz="2400" b="1" i="0" u="none" strike="noStrike" kern="0" cap="none" spc="0" normalizeH="0" baseline="0" noProof="0" dirty="0">
                <a:ln>
                  <a:noFill/>
                </a:ln>
                <a:solidFill>
                  <a:srgbClr val="0000FF"/>
                </a:solidFill>
                <a:effectLst/>
                <a:uLnTx/>
                <a:uFillTx/>
                <a:latin typeface="Arial" charset="0"/>
              </a:rPr>
              <a:t> </a:t>
            </a:r>
            <a:r>
              <a:rPr kumimoji="0" lang="en-US" sz="2400" b="1" i="0" u="none" strike="noStrike" kern="0" cap="none" spc="0" normalizeH="0" baseline="0" noProof="0" dirty="0" err="1">
                <a:ln>
                  <a:noFill/>
                </a:ln>
                <a:solidFill>
                  <a:srgbClr val="0000FF"/>
                </a:solidFill>
                <a:effectLst/>
                <a:uLnTx/>
                <a:uFillTx/>
                <a:latin typeface="Arial" charset="0"/>
              </a:rPr>
              <a:t>dàn</a:t>
            </a:r>
            <a:r>
              <a:rPr kumimoji="0" lang="en-US" sz="2400" b="1" i="0" u="none" strike="noStrike" kern="0" cap="none" spc="0" normalizeH="0" baseline="0" noProof="0" dirty="0">
                <a:ln>
                  <a:noFill/>
                </a:ln>
                <a:solidFill>
                  <a:srgbClr val="0000FF"/>
                </a:solidFill>
                <a:effectLst/>
                <a:uLnTx/>
                <a:uFillTx/>
                <a:latin typeface="Arial" charset="0"/>
              </a:rPr>
              <a:t> ý </a:t>
            </a:r>
            <a:r>
              <a:rPr kumimoji="0" lang="en-US" sz="2400" b="1" i="0" u="none" strike="noStrike" kern="0" cap="none" spc="0" normalizeH="0" baseline="0" noProof="0" dirty="0" err="1">
                <a:ln>
                  <a:noFill/>
                </a:ln>
                <a:solidFill>
                  <a:srgbClr val="0000FF"/>
                </a:solidFill>
                <a:effectLst/>
                <a:uLnTx/>
                <a:uFillTx/>
                <a:latin typeface="Arial" charset="0"/>
              </a:rPr>
              <a:t>cho</a:t>
            </a:r>
            <a:r>
              <a:rPr kumimoji="0" lang="en-US" sz="2400" b="1" i="0" u="none" strike="noStrike" kern="0" cap="none" spc="0" normalizeH="0" baseline="0" noProof="0" dirty="0">
                <a:ln>
                  <a:noFill/>
                </a:ln>
                <a:solidFill>
                  <a:srgbClr val="0000FF"/>
                </a:solidFill>
                <a:effectLst/>
                <a:uLnTx/>
                <a:uFillTx/>
                <a:latin typeface="Arial" charset="0"/>
              </a:rPr>
              <a:t> </a:t>
            </a:r>
            <a:r>
              <a:rPr kumimoji="0" lang="en-US" sz="2400" b="1" i="0" u="none" strike="noStrike" kern="0" cap="none" spc="0" normalizeH="0" baseline="0" noProof="0" dirty="0" err="1">
                <a:ln>
                  <a:noFill/>
                </a:ln>
                <a:solidFill>
                  <a:srgbClr val="0000FF"/>
                </a:solidFill>
                <a:effectLst/>
                <a:uLnTx/>
                <a:uFillTx/>
                <a:latin typeface="Arial" charset="0"/>
              </a:rPr>
              <a:t>bài</a:t>
            </a:r>
            <a:r>
              <a:rPr kumimoji="0" lang="en-US" sz="2400" b="1" i="0" u="none" strike="noStrike" kern="0" cap="none" spc="0" normalizeH="0" baseline="0" noProof="0" dirty="0">
                <a:ln>
                  <a:noFill/>
                </a:ln>
                <a:solidFill>
                  <a:srgbClr val="0000FF"/>
                </a:solidFill>
                <a:effectLst/>
                <a:uLnTx/>
                <a:uFillTx/>
                <a:latin typeface="Arial" charset="0"/>
              </a:rPr>
              <a:t> v</a:t>
            </a:r>
            <a:r>
              <a:rPr kumimoji="0" lang="vi-VN" sz="2400" b="1" i="0" u="none" strike="noStrike" kern="0" cap="none" spc="0" normalizeH="0" baseline="0" noProof="0" dirty="0">
                <a:ln>
                  <a:noFill/>
                </a:ln>
                <a:solidFill>
                  <a:srgbClr val="0000FF"/>
                </a:solidFill>
                <a:effectLst/>
                <a:uLnTx/>
                <a:uFillTx/>
              </a:rPr>
              <a:t>ă</a:t>
            </a:r>
            <a:r>
              <a:rPr kumimoji="0" lang="en-US" sz="2400" b="1" i="0" u="none" strike="noStrike" kern="0" cap="none" spc="0" normalizeH="0" baseline="0" noProof="0" dirty="0">
                <a:ln>
                  <a:noFill/>
                </a:ln>
                <a:solidFill>
                  <a:srgbClr val="0000FF"/>
                </a:solidFill>
                <a:effectLst/>
                <a:uLnTx/>
                <a:uFillTx/>
                <a:latin typeface="Arial" charset="0"/>
              </a:rPr>
              <a:t>n </a:t>
            </a:r>
            <a:r>
              <a:rPr kumimoji="0" lang="en-US" sz="2400" b="1" i="0" u="none" strike="noStrike" kern="0" cap="none" spc="0" normalizeH="0" baseline="0" noProof="0" dirty="0" err="1">
                <a:ln>
                  <a:noFill/>
                </a:ln>
                <a:solidFill>
                  <a:srgbClr val="0000FF"/>
                </a:solidFill>
                <a:effectLst/>
                <a:uLnTx/>
                <a:uFillTx/>
                <a:latin typeface="Arial" charset="0"/>
              </a:rPr>
              <a:t>tả</a:t>
            </a:r>
            <a:r>
              <a:rPr kumimoji="0" lang="en-US" sz="2400" b="1" i="0" u="none" strike="noStrike" kern="0" cap="none" spc="0" normalizeH="0" baseline="0" noProof="0" dirty="0">
                <a:ln>
                  <a:noFill/>
                </a:ln>
                <a:solidFill>
                  <a:srgbClr val="0000FF"/>
                </a:solidFill>
                <a:effectLst/>
                <a:uLnTx/>
                <a:uFillTx/>
                <a:latin typeface="Arial" charset="0"/>
              </a:rPr>
              <a:t> </a:t>
            </a:r>
            <a:r>
              <a:rPr kumimoji="0" lang="en-US" sz="2400" b="1" i="0" u="none" strike="noStrike" kern="0" cap="none" spc="0" normalizeH="0" baseline="0" noProof="0" dirty="0" err="1">
                <a:ln>
                  <a:noFill/>
                </a:ln>
                <a:solidFill>
                  <a:srgbClr val="0000FF"/>
                </a:solidFill>
                <a:effectLst/>
                <a:uLnTx/>
                <a:uFillTx/>
                <a:latin typeface="Arial" charset="0"/>
              </a:rPr>
              <a:t>một</a:t>
            </a:r>
            <a:r>
              <a:rPr kumimoji="0" lang="en-US" sz="2400" b="1" i="0" u="none" strike="noStrike" kern="0" cap="none" spc="0" normalizeH="0" baseline="0" noProof="0" dirty="0">
                <a:ln>
                  <a:noFill/>
                </a:ln>
                <a:solidFill>
                  <a:srgbClr val="0000FF"/>
                </a:solidFill>
                <a:effectLst/>
                <a:uLnTx/>
                <a:uFillTx/>
                <a:latin typeface="Arial" charset="0"/>
              </a:rPr>
              <a:t> ng</a:t>
            </a:r>
            <a:r>
              <a:rPr kumimoji="0" lang="vi-VN" sz="2400" b="1" i="0" u="none" strike="noStrike" kern="0" cap="none" spc="0" normalizeH="0" baseline="0" noProof="0" dirty="0">
                <a:ln>
                  <a:noFill/>
                </a:ln>
                <a:solidFill>
                  <a:srgbClr val="0000FF"/>
                </a:solidFill>
                <a:effectLst/>
                <a:uLnTx/>
                <a:uFillTx/>
              </a:rPr>
              <a:t>ư</a:t>
            </a:r>
            <a:r>
              <a:rPr kumimoji="0" lang="en-US" sz="2400" b="1" i="0" u="none" strike="noStrike" kern="0" cap="none" spc="0" normalizeH="0" baseline="0" noProof="0" dirty="0" err="1">
                <a:ln>
                  <a:noFill/>
                </a:ln>
                <a:solidFill>
                  <a:srgbClr val="0000FF"/>
                </a:solidFill>
                <a:effectLst/>
                <a:uLnTx/>
                <a:uFillTx/>
                <a:latin typeface="Arial" charset="0"/>
              </a:rPr>
              <a:t>ời</a:t>
            </a:r>
            <a:r>
              <a:rPr kumimoji="0" lang="en-US" sz="2400" b="1" i="0" u="none" strike="noStrike" kern="0" cap="none" spc="0" normalizeH="0" baseline="0" noProof="0" dirty="0">
                <a:ln>
                  <a:noFill/>
                </a:ln>
                <a:solidFill>
                  <a:srgbClr val="0000FF"/>
                </a:solidFill>
                <a:effectLst/>
                <a:uLnTx/>
                <a:uFillTx/>
                <a:latin typeface="Arial" charset="0"/>
              </a:rPr>
              <a:t> </a:t>
            </a:r>
            <a:r>
              <a:rPr kumimoji="0" lang="en-US" sz="2400" b="1" i="0" u="none" strike="noStrike" kern="0" cap="none" spc="0" normalizeH="0" baseline="0" noProof="0" dirty="0" err="1">
                <a:ln>
                  <a:noFill/>
                </a:ln>
                <a:solidFill>
                  <a:srgbClr val="0000FF"/>
                </a:solidFill>
                <a:effectLst/>
                <a:uLnTx/>
                <a:uFillTx/>
                <a:latin typeface="Arial" charset="0"/>
              </a:rPr>
              <a:t>mà</a:t>
            </a:r>
            <a:r>
              <a:rPr kumimoji="0" lang="en-US" sz="2400" b="1" i="0" u="none" strike="noStrike" kern="0" cap="none" spc="0" normalizeH="0" baseline="0" noProof="0" dirty="0">
                <a:ln>
                  <a:noFill/>
                </a:ln>
                <a:solidFill>
                  <a:srgbClr val="0000FF"/>
                </a:solidFill>
                <a:effectLst/>
                <a:uLnTx/>
                <a:uFillTx/>
                <a:latin typeface="Arial" charset="0"/>
              </a:rPr>
              <a:t> </a:t>
            </a:r>
            <a:r>
              <a:rPr kumimoji="0" lang="en-US" sz="2400" b="1" i="0" u="none" strike="noStrike" kern="0" cap="none" spc="0" normalizeH="0" baseline="0" noProof="0" dirty="0" err="1">
                <a:ln>
                  <a:noFill/>
                </a:ln>
                <a:solidFill>
                  <a:srgbClr val="0000FF"/>
                </a:solidFill>
                <a:effectLst/>
                <a:uLnTx/>
                <a:uFillTx/>
                <a:latin typeface="Arial" charset="0"/>
              </a:rPr>
              <a:t>em</a:t>
            </a:r>
            <a:r>
              <a:rPr kumimoji="0" lang="en-US" sz="2400" b="1" i="0" u="none" strike="noStrike" kern="0" cap="none" spc="0" normalizeH="0" baseline="0" noProof="0" dirty="0">
                <a:ln>
                  <a:noFill/>
                </a:ln>
                <a:solidFill>
                  <a:srgbClr val="0000FF"/>
                </a:solidFill>
                <a:effectLst/>
                <a:uLnTx/>
                <a:uFillTx/>
                <a:latin typeface="Arial" charset="0"/>
              </a:rPr>
              <a:t> </a:t>
            </a:r>
            <a:r>
              <a:rPr kumimoji="0" lang="en-US" sz="2400" b="1" i="0" u="none" strike="noStrike" kern="0" cap="none" spc="0" normalizeH="0" baseline="0" noProof="0" dirty="0" err="1">
                <a:ln>
                  <a:noFill/>
                </a:ln>
                <a:solidFill>
                  <a:srgbClr val="0000FF"/>
                </a:solidFill>
                <a:effectLst/>
                <a:uLnTx/>
                <a:uFillTx/>
                <a:latin typeface="Arial" charset="0"/>
              </a:rPr>
              <a:t>th</a:t>
            </a:r>
            <a:r>
              <a:rPr kumimoji="0" lang="vi-VN" sz="2400" b="1" i="0" u="none" strike="noStrike" kern="0" cap="none" spc="0" normalizeH="0" baseline="0" noProof="0" dirty="0">
                <a:ln>
                  <a:noFill/>
                </a:ln>
                <a:solidFill>
                  <a:srgbClr val="0000FF"/>
                </a:solidFill>
                <a:effectLst/>
                <a:uLnTx/>
                <a:uFillTx/>
              </a:rPr>
              <a:t>ư</a:t>
            </a:r>
            <a:r>
              <a:rPr kumimoji="0" lang="en-US" sz="2400" b="1" i="0" u="none" strike="noStrike" kern="0" cap="none" spc="0" normalizeH="0" baseline="0" noProof="0" dirty="0" err="1">
                <a:ln>
                  <a:noFill/>
                </a:ln>
                <a:solidFill>
                  <a:srgbClr val="0000FF"/>
                </a:solidFill>
                <a:effectLst/>
                <a:uLnTx/>
                <a:uFillTx/>
                <a:latin typeface="Arial" charset="0"/>
              </a:rPr>
              <a:t>ờng</a:t>
            </a:r>
            <a:r>
              <a:rPr kumimoji="0" lang="en-US" sz="2400" b="1" i="0" u="none" strike="noStrike" kern="0" cap="none" spc="0" normalizeH="0" baseline="0" noProof="0" dirty="0">
                <a:ln>
                  <a:noFill/>
                </a:ln>
                <a:solidFill>
                  <a:srgbClr val="0000FF"/>
                </a:solidFill>
                <a:effectLst/>
                <a:uLnTx/>
                <a:uFillTx/>
                <a:latin typeface="Arial" charset="0"/>
              </a:rPr>
              <a:t> </a:t>
            </a:r>
            <a:r>
              <a:rPr kumimoji="0" lang="en-US" sz="2400" b="1" i="0" u="none" strike="noStrike" kern="0" cap="none" spc="0" normalizeH="0" baseline="0" noProof="0" dirty="0" err="1">
                <a:ln>
                  <a:noFill/>
                </a:ln>
                <a:solidFill>
                  <a:srgbClr val="0000FF"/>
                </a:solidFill>
                <a:effectLst/>
                <a:uLnTx/>
                <a:uFillTx/>
                <a:latin typeface="Arial" charset="0"/>
              </a:rPr>
              <a:t>gặp</a:t>
            </a:r>
            <a:endParaRPr kumimoji="0" lang="en-US" sz="2400" b="1" i="0" u="none" strike="noStrike" kern="0" cap="none" spc="0" normalizeH="0" baseline="0" noProof="0" dirty="0">
              <a:ln>
                <a:noFill/>
              </a:ln>
              <a:solidFill>
                <a:srgbClr val="0000FF"/>
              </a:solidFill>
              <a:effectLst/>
              <a:uLnTx/>
              <a:uFillTx/>
              <a:latin typeface="Arial" charset="0"/>
            </a:endParaRPr>
          </a:p>
        </p:txBody>
      </p:sp>
      <p:sp>
        <p:nvSpPr>
          <p:cNvPr id="12" name="Text Box 153">
            <a:extLst>
              <a:ext uri="{FF2B5EF4-FFF2-40B4-BE49-F238E27FC236}">
                <a16:creationId xmlns:a16="http://schemas.microsoft.com/office/drawing/2014/main" id="{F3EC7C89-F5EB-409C-9BA1-2280CD48B54A}"/>
              </a:ext>
            </a:extLst>
          </p:cNvPr>
          <p:cNvSpPr txBox="1">
            <a:spLocks noChangeArrowheads="1"/>
          </p:cNvSpPr>
          <p:nvPr/>
        </p:nvSpPr>
        <p:spPr bwMode="auto">
          <a:xfrm>
            <a:off x="2105818" y="2092398"/>
            <a:ext cx="8305800" cy="3324225"/>
          </a:xfrm>
          <a:prstGeom prst="rect">
            <a:avLst/>
          </a:prstGeom>
          <a:noFill/>
          <a:ln w="9525">
            <a:noFill/>
            <a:miter lim="800000"/>
            <a:headEnd/>
            <a:tailEnd/>
          </a:ln>
        </p:spPr>
        <p:txBody>
          <a:bodyPr>
            <a:spAutoFit/>
          </a:bodyPr>
          <a:lstStyle/>
          <a:p>
            <a:pPr marL="342900" marR="0" lvl="0" indent="-342900" defTabSz="914400" eaLnBrk="0" fontAlgn="base" latinLnBrk="0" hangingPunct="0">
              <a:lnSpc>
                <a:spcPct val="100000"/>
              </a:lnSpc>
              <a:spcBef>
                <a:spcPct val="50000"/>
              </a:spcBef>
              <a:spcAft>
                <a:spcPct val="0"/>
              </a:spcAft>
              <a:buClrTx/>
              <a:buSzTx/>
              <a:buFontTx/>
              <a:buNone/>
              <a:tabLst/>
              <a:defRPr/>
            </a:pPr>
            <a:r>
              <a:rPr kumimoji="0" lang="en-US" sz="2000" b="0" i="1" u="none" strike="noStrike" kern="0" cap="none" spc="0" normalizeH="0" baseline="0" noProof="0">
                <a:ln>
                  <a:noFill/>
                </a:ln>
                <a:solidFill>
                  <a:srgbClr val="000000"/>
                </a:solidFill>
                <a:effectLst/>
                <a:uLnTx/>
                <a:uFillTx/>
                <a:latin typeface="Arial" charset="0"/>
              </a:rPr>
              <a:t>		</a:t>
            </a:r>
            <a:r>
              <a:rPr kumimoji="0" lang="en-US" sz="2000" b="0" i="1" u="none" strike="noStrike" kern="0" cap="none" spc="0" normalizeH="0" baseline="0" noProof="0">
                <a:ln>
                  <a:noFill/>
                </a:ln>
                <a:solidFill>
                  <a:srgbClr val="CC3300"/>
                </a:solidFill>
                <a:effectLst/>
                <a:uLnTx/>
                <a:uFillTx/>
                <a:latin typeface="Arial" charset="0"/>
              </a:rPr>
              <a:t>Cấu tạo của bài v</a:t>
            </a:r>
            <a:r>
              <a:rPr kumimoji="0" lang="vi-VN" sz="2000" b="0" i="1" u="none" strike="noStrike" kern="0" cap="none" spc="0" normalizeH="0" baseline="0" noProof="0">
                <a:ln>
                  <a:noFill/>
                </a:ln>
                <a:solidFill>
                  <a:srgbClr val="CC3300"/>
                </a:solidFill>
                <a:effectLst/>
                <a:uLnTx/>
                <a:uFillTx/>
              </a:rPr>
              <a:t>ă</a:t>
            </a:r>
            <a:r>
              <a:rPr kumimoji="0" lang="en-US" sz="2000" b="0" i="1" u="none" strike="noStrike" kern="0" cap="none" spc="0" normalizeH="0" baseline="0" noProof="0">
                <a:ln>
                  <a:noFill/>
                </a:ln>
                <a:solidFill>
                  <a:srgbClr val="CC3300"/>
                </a:solidFill>
                <a:effectLst/>
                <a:uLnTx/>
                <a:uFillTx/>
                <a:latin typeface="Arial" charset="0"/>
              </a:rPr>
              <a:t>n tả ng</a:t>
            </a:r>
            <a:r>
              <a:rPr kumimoji="0" lang="vi-VN" sz="2000" b="0" i="1" u="none" strike="noStrike" kern="0" cap="none" spc="0" normalizeH="0" baseline="0" noProof="0">
                <a:ln>
                  <a:noFill/>
                </a:ln>
                <a:solidFill>
                  <a:srgbClr val="CC3300"/>
                </a:solidFill>
                <a:effectLst/>
                <a:uLnTx/>
                <a:uFillTx/>
              </a:rPr>
              <a:t>ư</a:t>
            </a:r>
            <a:r>
              <a:rPr kumimoji="0" lang="en-US" sz="2000" b="0" i="1" u="none" strike="noStrike" kern="0" cap="none" spc="0" normalizeH="0" baseline="0" noProof="0">
                <a:ln>
                  <a:noFill/>
                </a:ln>
                <a:solidFill>
                  <a:srgbClr val="CC3300"/>
                </a:solidFill>
                <a:effectLst/>
                <a:uLnTx/>
                <a:uFillTx/>
                <a:latin typeface="Arial" charset="0"/>
              </a:rPr>
              <a:t>ời</a:t>
            </a:r>
          </a:p>
          <a:p>
            <a:pPr marL="342900" marR="0" lvl="0" indent="-342900" defTabSz="914400" eaLnBrk="0" fontAlgn="base" latinLnBrk="0" hangingPunct="0">
              <a:lnSpc>
                <a:spcPct val="100000"/>
              </a:lnSpc>
              <a:spcBef>
                <a:spcPct val="50000"/>
              </a:spcBef>
              <a:spcAft>
                <a:spcPct val="0"/>
              </a:spcAft>
              <a:buClrTx/>
              <a:buSzTx/>
              <a:buFontTx/>
              <a:buAutoNum type="arabicPeriod"/>
              <a:tabLst/>
              <a:defRPr/>
            </a:pPr>
            <a:r>
              <a:rPr kumimoji="0" lang="en-US" sz="2000" b="0" i="1" u="sng" strike="noStrike" kern="0" cap="none" spc="0" normalizeH="0" baseline="0" noProof="0">
                <a:ln>
                  <a:noFill/>
                </a:ln>
                <a:solidFill>
                  <a:srgbClr val="F60000"/>
                </a:solidFill>
                <a:effectLst/>
                <a:uLnTx/>
                <a:uFillTx/>
                <a:latin typeface="Arial" charset="0"/>
              </a:rPr>
              <a:t>Mở bài:</a:t>
            </a:r>
            <a:r>
              <a:rPr kumimoji="0" lang="en-US" sz="2000" b="0" i="1" u="none" strike="noStrike" kern="0" cap="none" spc="0" normalizeH="0" baseline="0" noProof="0">
                <a:ln>
                  <a:noFill/>
                </a:ln>
                <a:solidFill>
                  <a:srgbClr val="000000"/>
                </a:solidFill>
                <a:effectLst/>
                <a:uLnTx/>
                <a:uFillTx/>
                <a:latin typeface="Arial" charset="0"/>
              </a:rPr>
              <a:t> Giới thiệu ng</a:t>
            </a:r>
            <a:r>
              <a:rPr kumimoji="0" lang="vi-VN" sz="2000" b="0" i="1" u="none" strike="noStrike" kern="0" cap="none" spc="0" normalizeH="0" baseline="0" noProof="0">
                <a:ln>
                  <a:noFill/>
                </a:ln>
                <a:solidFill>
                  <a:srgbClr val="000000"/>
                </a:solidFill>
                <a:effectLst/>
                <a:uLnTx/>
                <a:uFillTx/>
              </a:rPr>
              <a:t>ư</a:t>
            </a:r>
            <a:r>
              <a:rPr kumimoji="0" lang="en-US" sz="2000" b="0" i="1" u="none" strike="noStrike" kern="0" cap="none" spc="0" normalizeH="0" baseline="0" noProof="0">
                <a:ln>
                  <a:noFill/>
                </a:ln>
                <a:solidFill>
                  <a:srgbClr val="000000"/>
                </a:solidFill>
                <a:effectLst/>
                <a:uLnTx/>
                <a:uFillTx/>
                <a:latin typeface="Arial" charset="0"/>
              </a:rPr>
              <a:t>ời </a:t>
            </a:r>
            <a:r>
              <a:rPr kumimoji="0" lang="vi-VN" sz="2000" b="0" i="1" u="none" strike="noStrike" kern="0" cap="none" spc="0" normalizeH="0" baseline="0" noProof="0">
                <a:ln>
                  <a:noFill/>
                </a:ln>
                <a:solidFill>
                  <a:srgbClr val="000000"/>
                </a:solidFill>
                <a:effectLst/>
                <a:uLnTx/>
                <a:uFillTx/>
              </a:rPr>
              <a:t>đ</a:t>
            </a:r>
            <a:r>
              <a:rPr kumimoji="0" lang="en-US" sz="2000" b="0" i="1" u="none" strike="noStrike" kern="0" cap="none" spc="0" normalizeH="0" baseline="0" noProof="0">
                <a:ln>
                  <a:noFill/>
                </a:ln>
                <a:solidFill>
                  <a:srgbClr val="000000"/>
                </a:solidFill>
                <a:effectLst/>
                <a:uLnTx/>
                <a:uFillTx/>
                <a:latin typeface="Arial" charset="0"/>
              </a:rPr>
              <a:t>ịnh tả</a:t>
            </a:r>
          </a:p>
          <a:p>
            <a:pPr marL="342900" marR="0" lvl="0" indent="-342900" defTabSz="914400" eaLnBrk="0" fontAlgn="base" latinLnBrk="0" hangingPunct="0">
              <a:lnSpc>
                <a:spcPct val="100000"/>
              </a:lnSpc>
              <a:spcBef>
                <a:spcPct val="50000"/>
              </a:spcBef>
              <a:spcAft>
                <a:spcPct val="0"/>
              </a:spcAft>
              <a:buClrTx/>
              <a:buSzTx/>
              <a:buFontTx/>
              <a:buAutoNum type="arabicPeriod"/>
              <a:tabLst/>
              <a:defRPr/>
            </a:pPr>
            <a:r>
              <a:rPr kumimoji="0" lang="en-US" sz="2000" b="0" i="1" u="sng" strike="noStrike" kern="0" cap="none" spc="0" normalizeH="0" baseline="0" noProof="0">
                <a:ln>
                  <a:noFill/>
                </a:ln>
                <a:solidFill>
                  <a:srgbClr val="F60000"/>
                </a:solidFill>
                <a:effectLst/>
                <a:uLnTx/>
                <a:uFillTx/>
                <a:latin typeface="Arial" charset="0"/>
              </a:rPr>
              <a:t>Thân bài:</a:t>
            </a:r>
            <a:r>
              <a:rPr kumimoji="0" lang="en-US" sz="2000" b="0" i="1" u="none" strike="noStrike" kern="0" cap="none" spc="0" normalizeH="0" baseline="0" noProof="0">
                <a:ln>
                  <a:noFill/>
                </a:ln>
                <a:solidFill>
                  <a:srgbClr val="000000"/>
                </a:solidFill>
                <a:effectLst/>
                <a:uLnTx/>
                <a:uFillTx/>
                <a:latin typeface="Arial" charset="0"/>
              </a:rPr>
              <a:t> </a:t>
            </a:r>
          </a:p>
          <a:p>
            <a:pPr marL="342900" marR="0" lvl="0" indent="-342900" defTabSz="914400" eaLnBrk="0" fontAlgn="base" latinLnBrk="0" hangingPunct="0">
              <a:lnSpc>
                <a:spcPct val="100000"/>
              </a:lnSpc>
              <a:spcBef>
                <a:spcPct val="50000"/>
              </a:spcBef>
              <a:spcAft>
                <a:spcPct val="0"/>
              </a:spcAft>
              <a:buClrTx/>
              <a:buSzTx/>
              <a:buFontTx/>
              <a:buAutoNum type="alphaLcPeriod"/>
              <a:tabLst/>
              <a:defRPr/>
            </a:pPr>
            <a:r>
              <a:rPr kumimoji="0" lang="en-US" sz="2000" b="0" i="1" u="none" strike="noStrike" kern="0" cap="none" spc="0" normalizeH="0" baseline="0" noProof="0">
                <a:ln>
                  <a:noFill/>
                </a:ln>
                <a:solidFill>
                  <a:srgbClr val="000000"/>
                </a:solidFill>
                <a:effectLst/>
                <a:uLnTx/>
                <a:uFillTx/>
                <a:latin typeface="Arial" charset="0"/>
              </a:rPr>
              <a:t>Tả ngoại hình (</a:t>
            </a:r>
            <a:r>
              <a:rPr kumimoji="0" lang="vi-VN" sz="2000" b="0" i="1" u="none" strike="noStrike" kern="0" cap="none" spc="0" normalizeH="0" baseline="0" noProof="0">
                <a:ln>
                  <a:noFill/>
                </a:ln>
                <a:solidFill>
                  <a:srgbClr val="000000"/>
                </a:solidFill>
                <a:effectLst/>
                <a:uLnTx/>
                <a:uFillTx/>
              </a:rPr>
              <a:t>đ</a:t>
            </a:r>
            <a:r>
              <a:rPr kumimoji="0" lang="en-US" sz="2000" b="0" i="1" u="none" strike="noStrike" kern="0" cap="none" spc="0" normalizeH="0" baseline="0" noProof="0">
                <a:ln>
                  <a:noFill/>
                </a:ln>
                <a:solidFill>
                  <a:srgbClr val="000000"/>
                </a:solidFill>
                <a:effectLst/>
                <a:uLnTx/>
                <a:uFillTx/>
                <a:latin typeface="Arial" charset="0"/>
              </a:rPr>
              <a:t>ặc </a:t>
            </a:r>
            <a:r>
              <a:rPr kumimoji="0" lang="vi-VN" sz="2000" b="0" i="1" u="none" strike="noStrike" kern="0" cap="none" spc="0" normalizeH="0" baseline="0" noProof="0">
                <a:ln>
                  <a:noFill/>
                </a:ln>
                <a:solidFill>
                  <a:srgbClr val="000000"/>
                </a:solidFill>
                <a:effectLst/>
                <a:uLnTx/>
                <a:uFillTx/>
              </a:rPr>
              <a:t>đ</a:t>
            </a:r>
            <a:r>
              <a:rPr kumimoji="0" lang="en-US" sz="2000" b="0" i="1" u="none" strike="noStrike" kern="0" cap="none" spc="0" normalizeH="0" baseline="0" noProof="0">
                <a:ln>
                  <a:noFill/>
                </a:ln>
                <a:solidFill>
                  <a:srgbClr val="000000"/>
                </a:solidFill>
                <a:effectLst/>
                <a:uLnTx/>
                <a:uFillTx/>
                <a:latin typeface="Arial" charset="0"/>
              </a:rPr>
              <a:t>iểm nổi bật về tầm vóc, cách </a:t>
            </a:r>
            <a:r>
              <a:rPr kumimoji="0" lang="vi-VN" sz="2000" b="0" i="1" u="none" strike="noStrike" kern="0" cap="none" spc="0" normalizeH="0" baseline="0" noProof="0">
                <a:ln>
                  <a:noFill/>
                </a:ln>
                <a:solidFill>
                  <a:srgbClr val="000000"/>
                </a:solidFill>
                <a:effectLst/>
                <a:uLnTx/>
                <a:uFillTx/>
              </a:rPr>
              <a:t>ă</a:t>
            </a:r>
            <a:r>
              <a:rPr kumimoji="0" lang="en-US" sz="2000" b="0" i="1" u="none" strike="noStrike" kern="0" cap="none" spc="0" normalizeH="0" baseline="0" noProof="0">
                <a:ln>
                  <a:noFill/>
                </a:ln>
                <a:solidFill>
                  <a:srgbClr val="000000"/>
                </a:solidFill>
                <a:effectLst/>
                <a:uLnTx/>
                <a:uFillTx/>
                <a:latin typeface="Arial" charset="0"/>
              </a:rPr>
              <a:t>n mặc, khuôn mặt, mái tóc, cặp mắt, hàm r</a:t>
            </a:r>
            <a:r>
              <a:rPr kumimoji="0" lang="vi-VN" sz="2000" b="0" i="1" u="none" strike="noStrike" kern="0" cap="none" spc="0" normalizeH="0" baseline="0" noProof="0">
                <a:ln>
                  <a:noFill/>
                </a:ln>
                <a:solidFill>
                  <a:srgbClr val="000000"/>
                </a:solidFill>
                <a:effectLst/>
                <a:uLnTx/>
                <a:uFillTx/>
              </a:rPr>
              <a:t>ă</a:t>
            </a:r>
            <a:r>
              <a:rPr kumimoji="0" lang="en-US" sz="2000" b="0" i="1" u="none" strike="noStrike" kern="0" cap="none" spc="0" normalizeH="0" baseline="0" noProof="0">
                <a:ln>
                  <a:noFill/>
                </a:ln>
                <a:solidFill>
                  <a:srgbClr val="000000"/>
                </a:solidFill>
                <a:effectLst/>
                <a:uLnTx/>
                <a:uFillTx/>
                <a:latin typeface="Arial" charset="0"/>
              </a:rPr>
              <a:t>ng,…)</a:t>
            </a:r>
          </a:p>
          <a:p>
            <a:pPr marL="342900" marR="0" lvl="0" indent="-342900" defTabSz="914400" eaLnBrk="0" fontAlgn="base" latinLnBrk="0" hangingPunct="0">
              <a:lnSpc>
                <a:spcPct val="100000"/>
              </a:lnSpc>
              <a:spcBef>
                <a:spcPct val="50000"/>
              </a:spcBef>
              <a:spcAft>
                <a:spcPct val="0"/>
              </a:spcAft>
              <a:buClrTx/>
              <a:buSzTx/>
              <a:buFontTx/>
              <a:buAutoNum type="alphaLcPeriod"/>
              <a:tabLst/>
              <a:defRPr/>
            </a:pPr>
            <a:r>
              <a:rPr kumimoji="0" lang="en-US" sz="2000" b="0" i="1" u="none" strike="noStrike" kern="0" cap="none" spc="0" normalizeH="0" baseline="0" noProof="0">
                <a:ln>
                  <a:noFill/>
                </a:ln>
                <a:solidFill>
                  <a:srgbClr val="000000"/>
                </a:solidFill>
                <a:effectLst/>
                <a:uLnTx/>
                <a:uFillTx/>
                <a:latin typeface="Arial" charset="0"/>
              </a:rPr>
              <a:t>Tả tính tình, hoạt </a:t>
            </a:r>
            <a:r>
              <a:rPr kumimoji="0" lang="vi-VN" sz="2000" b="0" i="1" u="none" strike="noStrike" kern="0" cap="none" spc="0" normalizeH="0" baseline="0" noProof="0">
                <a:ln>
                  <a:noFill/>
                </a:ln>
                <a:solidFill>
                  <a:srgbClr val="000000"/>
                </a:solidFill>
                <a:effectLst/>
                <a:uLnTx/>
                <a:uFillTx/>
              </a:rPr>
              <a:t>đ</a:t>
            </a:r>
            <a:r>
              <a:rPr kumimoji="0" lang="en-US" sz="2000" b="0" i="1" u="none" strike="noStrike" kern="0" cap="none" spc="0" normalizeH="0" baseline="0" noProof="0">
                <a:ln>
                  <a:noFill/>
                </a:ln>
                <a:solidFill>
                  <a:srgbClr val="000000"/>
                </a:solidFill>
                <a:effectLst/>
                <a:uLnTx/>
                <a:uFillTx/>
                <a:latin typeface="Arial" charset="0"/>
              </a:rPr>
              <a:t>ộng ( lời nói, cử chỉ, thói quen, cách c</a:t>
            </a:r>
            <a:r>
              <a:rPr kumimoji="0" lang="vi-VN" sz="2000" b="0" i="1" u="none" strike="noStrike" kern="0" cap="none" spc="0" normalizeH="0" baseline="0" noProof="0">
                <a:ln>
                  <a:noFill/>
                </a:ln>
                <a:solidFill>
                  <a:srgbClr val="000000"/>
                </a:solidFill>
                <a:effectLst/>
                <a:uLnTx/>
                <a:uFillTx/>
              </a:rPr>
              <a:t>ư</a:t>
            </a:r>
            <a:r>
              <a:rPr kumimoji="0" lang="en-US" sz="2000" b="0" i="1" u="none" strike="noStrike" kern="0" cap="none" spc="0" normalizeH="0" baseline="0" noProof="0">
                <a:ln>
                  <a:noFill/>
                </a:ln>
                <a:solidFill>
                  <a:srgbClr val="000000"/>
                </a:solidFill>
                <a:effectLst/>
                <a:uLnTx/>
                <a:uFillTx/>
                <a:latin typeface="Arial" charset="0"/>
              </a:rPr>
              <a:t> xử với ng</a:t>
            </a:r>
            <a:r>
              <a:rPr kumimoji="0" lang="vi-VN" sz="2000" b="0" i="1" u="none" strike="noStrike" kern="0" cap="none" spc="0" normalizeH="0" baseline="0" noProof="0">
                <a:ln>
                  <a:noFill/>
                </a:ln>
                <a:solidFill>
                  <a:srgbClr val="000000"/>
                </a:solidFill>
                <a:effectLst/>
                <a:uLnTx/>
                <a:uFillTx/>
              </a:rPr>
              <a:t>ư</a:t>
            </a:r>
            <a:r>
              <a:rPr kumimoji="0" lang="en-US" sz="2000" b="0" i="1" u="none" strike="noStrike" kern="0" cap="none" spc="0" normalizeH="0" baseline="0" noProof="0">
                <a:ln>
                  <a:noFill/>
                </a:ln>
                <a:solidFill>
                  <a:srgbClr val="000000"/>
                </a:solidFill>
                <a:effectLst/>
                <a:uLnTx/>
                <a:uFillTx/>
                <a:latin typeface="Arial" charset="0"/>
              </a:rPr>
              <a:t>ời khác,…)</a:t>
            </a:r>
          </a:p>
          <a:p>
            <a:pPr marL="342900" marR="0" lvl="0" indent="-342900" defTabSz="914400" eaLnBrk="0" fontAlgn="base" latinLnBrk="0" hangingPunct="0">
              <a:lnSpc>
                <a:spcPct val="100000"/>
              </a:lnSpc>
              <a:spcBef>
                <a:spcPct val="50000"/>
              </a:spcBef>
              <a:spcAft>
                <a:spcPct val="0"/>
              </a:spcAft>
              <a:buClrTx/>
              <a:buSzTx/>
              <a:buFontTx/>
              <a:buNone/>
              <a:tabLst/>
              <a:defRPr/>
            </a:pPr>
            <a:r>
              <a:rPr kumimoji="0" lang="en-US" sz="2000" b="0" i="1" u="none" strike="noStrike" kern="0" cap="none" spc="0" normalizeH="0" baseline="0" noProof="0">
                <a:ln>
                  <a:noFill/>
                </a:ln>
                <a:solidFill>
                  <a:srgbClr val="F60000"/>
                </a:solidFill>
                <a:effectLst/>
                <a:uLnTx/>
                <a:uFillTx/>
                <a:latin typeface="Arial" charset="0"/>
              </a:rPr>
              <a:t>3. </a:t>
            </a:r>
            <a:r>
              <a:rPr kumimoji="0" lang="en-US" sz="2000" b="0" i="1" u="sng" strike="noStrike" kern="0" cap="none" spc="0" normalizeH="0" baseline="0" noProof="0">
                <a:ln>
                  <a:noFill/>
                </a:ln>
                <a:solidFill>
                  <a:srgbClr val="F60000"/>
                </a:solidFill>
                <a:effectLst/>
                <a:uLnTx/>
                <a:uFillTx/>
                <a:latin typeface="Arial" charset="0"/>
              </a:rPr>
              <a:t>Kết bài:</a:t>
            </a:r>
            <a:r>
              <a:rPr kumimoji="0" lang="en-US" sz="2000" b="0" i="1" u="none" strike="noStrike" kern="0" cap="none" spc="0" normalizeH="0" baseline="0" noProof="0">
                <a:ln>
                  <a:noFill/>
                </a:ln>
                <a:solidFill>
                  <a:srgbClr val="000000"/>
                </a:solidFill>
                <a:effectLst/>
                <a:uLnTx/>
                <a:uFillTx/>
                <a:latin typeface="Arial" charset="0"/>
              </a:rPr>
              <a:t> Nêu cảm nghĩ về ng</a:t>
            </a:r>
            <a:r>
              <a:rPr kumimoji="0" lang="vi-VN" sz="2000" b="0" i="1" u="none" strike="noStrike" kern="0" cap="none" spc="0" normalizeH="0" baseline="0" noProof="0">
                <a:ln>
                  <a:noFill/>
                </a:ln>
                <a:solidFill>
                  <a:srgbClr val="000000"/>
                </a:solidFill>
                <a:effectLst/>
                <a:uLnTx/>
                <a:uFillTx/>
              </a:rPr>
              <a:t>ư</a:t>
            </a:r>
            <a:r>
              <a:rPr kumimoji="0" lang="en-US" sz="2000" b="0" i="1" u="none" strike="noStrike" kern="0" cap="none" spc="0" normalizeH="0" baseline="0" noProof="0">
                <a:ln>
                  <a:noFill/>
                </a:ln>
                <a:solidFill>
                  <a:srgbClr val="000000"/>
                </a:solidFill>
                <a:effectLst/>
                <a:uLnTx/>
                <a:uFillTx/>
                <a:latin typeface="Arial" charset="0"/>
              </a:rPr>
              <a:t>ời </a:t>
            </a:r>
            <a:r>
              <a:rPr kumimoji="0" lang="vi-VN" sz="2000" b="0" i="1" u="none" strike="noStrike" kern="0" cap="none" spc="0" normalizeH="0" baseline="0" noProof="0">
                <a:ln>
                  <a:noFill/>
                </a:ln>
                <a:solidFill>
                  <a:srgbClr val="000000"/>
                </a:solidFill>
                <a:effectLst/>
                <a:uLnTx/>
                <a:uFillTx/>
              </a:rPr>
              <a:t>đư</a:t>
            </a:r>
            <a:r>
              <a:rPr kumimoji="0" lang="en-US" sz="2000" b="0" i="1" u="none" strike="noStrike" kern="0" cap="none" spc="0" normalizeH="0" baseline="0" noProof="0">
                <a:ln>
                  <a:noFill/>
                </a:ln>
                <a:solidFill>
                  <a:srgbClr val="000000"/>
                </a:solidFill>
                <a:effectLst/>
                <a:uLnTx/>
                <a:uFillTx/>
                <a:latin typeface="Arial" charset="0"/>
              </a:rPr>
              <a:t>ợc tả</a:t>
            </a:r>
          </a:p>
        </p:txBody>
      </p:sp>
    </p:spTree>
    <p:extLst>
      <p:ext uri="{BB962C8B-B14F-4D97-AF65-F5344CB8AC3E}">
        <p14:creationId xmlns:p14="http://schemas.microsoft.com/office/powerpoint/2010/main" val="28491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ppt_x</p:attrName>
                                        </p:attrNameLst>
                                      </p:cBhvr>
                                      <p:tavLst>
                                        <p:tav tm="0">
                                          <p:val>
                                            <p:strVal val="#ppt_x-.2"/>
                                          </p:val>
                                        </p:tav>
                                        <p:tav tm="100000">
                                          <p:val>
                                            <p:strVal val="#ppt_x"/>
                                          </p:val>
                                        </p:tav>
                                      </p:tavLst>
                                    </p:anim>
                                    <p:anim calcmode="lin" valueType="num">
                                      <p:cBhvr>
                                        <p:cTn id="1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4)">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a:extLst>
              <a:ext uri="{FF2B5EF4-FFF2-40B4-BE49-F238E27FC236}">
                <a16:creationId xmlns:a16="http://schemas.microsoft.com/office/drawing/2014/main" id="{130EFA94-3B17-423C-9D91-F8D92E30B3DE}"/>
              </a:ext>
            </a:extLst>
          </p:cNvPr>
          <p:cNvSpPr txBox="1">
            <a:spLocks noChangeArrowheads="1"/>
          </p:cNvSpPr>
          <p:nvPr/>
        </p:nvSpPr>
        <p:spPr bwMode="auto">
          <a:xfrm>
            <a:off x="1828800" y="469900"/>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a:t>
            </a:r>
            <a:r>
              <a:rPr lang="en-US" altLang="en-US" sz="2400" b="1" dirty="0" err="1">
                <a:latin typeface="Times New Roman" panose="02020603050405020304" pitchFamily="18" charset="0"/>
                <a:cs typeface="Times New Roman" panose="02020603050405020304" pitchFamily="18" charset="0"/>
              </a:rPr>
              <a:t>à</a:t>
            </a:r>
            <a:r>
              <a:rPr lang="en-US" altLang="en-US" sz="2400" b="1" dirty="0" err="1">
                <a:latin typeface="Times New Roman" panose="02020603050405020304" pitchFamily="18" charset="0"/>
              </a:rPr>
              <a:t>n</a:t>
            </a:r>
            <a:r>
              <a:rPr lang="en-US" altLang="en-US" sz="2400" b="1" dirty="0">
                <a:latin typeface="Times New Roman" panose="02020603050405020304" pitchFamily="18" charset="0"/>
              </a:rPr>
              <a:t> ý </a:t>
            </a:r>
            <a:r>
              <a:rPr lang="en-US" altLang="en-US" sz="2400" b="1" dirty="0" err="1">
                <a:latin typeface="Times New Roman" panose="02020603050405020304" pitchFamily="18" charset="0"/>
              </a:rPr>
              <a:t>b</a:t>
            </a:r>
            <a:r>
              <a:rPr lang="en-US" altLang="en-US" sz="2400" b="1" dirty="0" err="1">
                <a:latin typeface="Times New Roman" panose="02020603050405020304" pitchFamily="18" charset="0"/>
                <a:cs typeface="Times New Roman" panose="02020603050405020304" pitchFamily="18" charset="0"/>
              </a:rPr>
              <a:t>à</a:t>
            </a:r>
            <a:r>
              <a:rPr lang="en-US" altLang="en-US" sz="2400" b="1" dirty="0" err="1">
                <a:latin typeface="Times New Roman" panose="02020603050405020304" pitchFamily="18" charset="0"/>
              </a:rPr>
              <a:t>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văn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tả</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giáo</a:t>
            </a:r>
            <a:r>
              <a:rPr lang="en-US" altLang="en-US" sz="2400" b="1" dirty="0">
                <a:latin typeface="Times New Roman" panose="02020603050405020304" pitchFamily="18" charset="0"/>
              </a:rPr>
              <a:t>:</a:t>
            </a:r>
          </a:p>
          <a:p>
            <a:r>
              <a:rPr lang="en-US" altLang="en-US" sz="2400" b="1" u="sng" dirty="0">
                <a:latin typeface="Times New Roman" panose="02020603050405020304" pitchFamily="18" charset="0"/>
              </a:rPr>
              <a:t>1.Mở </a:t>
            </a:r>
            <a:r>
              <a:rPr lang="en-US" altLang="en-US" sz="2400" b="1" u="sng" dirty="0" err="1">
                <a:latin typeface="Times New Roman" panose="02020603050405020304" pitchFamily="18" charset="0"/>
              </a:rPr>
              <a:t>b</a:t>
            </a:r>
            <a:r>
              <a:rPr lang="en-US" altLang="en-US" sz="2400" b="1" u="sng" dirty="0" err="1">
                <a:latin typeface="Times New Roman" panose="02020603050405020304" pitchFamily="18" charset="0"/>
                <a:cs typeface="Times New Roman" panose="02020603050405020304" pitchFamily="18" charset="0"/>
              </a:rPr>
              <a:t>à</a:t>
            </a:r>
            <a:r>
              <a:rPr lang="en-US" altLang="en-US" sz="2400" b="1" u="sng" dirty="0" err="1">
                <a:latin typeface="Times New Roman" panose="02020603050405020304" pitchFamily="18" charset="0"/>
              </a:rPr>
              <a:t>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a:t>
            </a:r>
            <a:r>
              <a:rPr lang="en-US" altLang="en-US" sz="2400" b="1" dirty="0" err="1">
                <a:latin typeface="Times New Roman" panose="02020603050405020304" pitchFamily="18" charset="0"/>
                <a:cs typeface="Times New Roman" panose="02020603050405020304" pitchFamily="18" charset="0"/>
              </a:rPr>
              <a:t>à</a:t>
            </a:r>
            <a:r>
              <a:rPr lang="en-US" altLang="en-US" sz="2400" b="1" dirty="0" err="1">
                <a:latin typeface="Times New Roman" panose="02020603050405020304" pitchFamily="18" charset="0"/>
              </a:rPr>
              <a:t>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a:t>
            </a:r>
            <a:r>
              <a:rPr lang="en-US" altLang="en-US" sz="2400" b="1" dirty="0" err="1">
                <a:latin typeface="Times New Roman" panose="02020603050405020304" pitchFamily="18" charset="0"/>
                <a:cs typeface="Times New Roman" panose="02020603050405020304" pitchFamily="18" charset="0"/>
              </a:rPr>
              <a:t>à</a:t>
            </a:r>
            <a:r>
              <a:rPr lang="en-US" altLang="en-US" sz="2400" b="1" dirty="0" err="1">
                <a:latin typeface="Times New Roman" panose="02020603050405020304" pitchFamily="18" charset="0"/>
              </a:rPr>
              <a:t>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em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đến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lớp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em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luôn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nhìn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giáo</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dạy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em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hồi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lớp</a:t>
            </a:r>
            <a:r>
              <a:rPr lang="en-US" altLang="en-US" sz="2400" b="1" dirty="0">
                <a:latin typeface="Times New Roman" panose="02020603050405020304" pitchFamily="18" charset="0"/>
              </a:rPr>
              <a:t>....</a:t>
            </a:r>
          </a:p>
          <a:p>
            <a:r>
              <a:rPr lang="en-US" altLang="en-US" sz="2400" b="1" u="sng" dirty="0">
                <a:latin typeface="Times New Roman" panose="02020603050405020304" pitchFamily="18" charset="0"/>
              </a:rPr>
              <a:t>2. </a:t>
            </a:r>
            <a:r>
              <a:rPr lang="en-US" altLang="en-US" sz="2400" b="1" u="sng" dirty="0" err="1">
                <a:latin typeface="Times New Roman" panose="02020603050405020304" pitchFamily="18" charset="0"/>
              </a:rPr>
              <a:t>Thân</a:t>
            </a:r>
            <a:r>
              <a:rPr lang="en-US" altLang="en-US" sz="2400" b="1" u="sng" dirty="0">
                <a:latin typeface="Times New Roman" panose="02020603050405020304" pitchFamily="18" charset="0"/>
              </a:rPr>
              <a:t> </a:t>
            </a:r>
            <a:r>
              <a:rPr lang="en-US" altLang="en-US" sz="2400" b="1" u="sng" dirty="0" err="1">
                <a:latin typeface="Times New Roman" panose="02020603050405020304" pitchFamily="18" charset="0"/>
              </a:rPr>
              <a:t>b</a:t>
            </a:r>
            <a:r>
              <a:rPr lang="en-US" altLang="en-US" sz="2400" b="1" u="sng" dirty="0" err="1">
                <a:latin typeface="Times New Roman" panose="02020603050405020304" pitchFamily="18" charset="0"/>
                <a:cs typeface="Times New Roman" panose="02020603050405020304" pitchFamily="18" charset="0"/>
              </a:rPr>
              <a:t>à</a:t>
            </a:r>
            <a:r>
              <a:rPr lang="en-US" altLang="en-US" sz="2400" b="1" u="sng" dirty="0" err="1">
                <a:latin typeface="Times New Roman" panose="02020603050405020304" pitchFamily="18" charset="0"/>
              </a:rPr>
              <a:t>i</a:t>
            </a:r>
            <a:r>
              <a:rPr lang="en-US" altLang="en-US" sz="2400" b="1" dirty="0">
                <a:latin typeface="Times New Roman" panose="02020603050405020304" pitchFamily="18" charset="0"/>
              </a:rPr>
              <a:t>: </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năm</a:t>
            </a:r>
            <a:r>
              <a:rPr lang="en-US" altLang="en-US" sz="2400" b="1" dirty="0">
                <a:latin typeface="Times New Roman" panose="02020603050405020304" pitchFamily="18" charset="0"/>
              </a:rPr>
              <a:t> nay </a:t>
            </a:r>
            <a:r>
              <a:rPr lang="en-US" altLang="en-US" sz="2400" b="1" dirty="0" err="1">
                <a:latin typeface="Times New Roman" panose="02020603050405020304" pitchFamily="18" charset="0"/>
              </a:rPr>
              <a:t>khoảng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tuổi.Trông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(thon </a:t>
            </a:r>
            <a:r>
              <a:rPr lang="en-US" altLang="en-US" sz="2400" b="1" dirty="0" err="1">
                <a:latin typeface="Times New Roman" panose="02020603050405020304" pitchFamily="18" charset="0"/>
              </a:rPr>
              <a:t>thả</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rất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hiền</a:t>
            </a:r>
            <a:r>
              <a:rPr lang="en-US" altLang="en-US" sz="2400" b="1" dirty="0">
                <a:latin typeface="Times New Roman" panose="02020603050405020304" pitchFamily="18" charset="0"/>
              </a:rPr>
              <a:t>.</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Mái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tóc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của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Khuôn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mặt</a:t>
            </a:r>
            <a:r>
              <a:rPr lang="en-US" altLang="en-US" sz="2400" b="1" dirty="0">
                <a:latin typeface="Times New Roman" panose="02020603050405020304" pitchFamily="18" charset="0"/>
              </a:rPr>
              <a:t>..., </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a:t>
            </a:r>
            <a:r>
              <a:rPr lang="en-US" altLang="en-US" sz="2400" b="1" dirty="0" err="1">
                <a:latin typeface="Times New Roman" panose="02020603050405020304" pitchFamily="18" charset="0"/>
                <a:cs typeface="Times New Roman" panose="02020603050405020304" pitchFamily="18" charset="0"/>
              </a:rPr>
              <a:t>à</a:t>
            </a:r>
            <a:r>
              <a:rPr lang="en-US" altLang="en-US" sz="2400" b="1" dirty="0" err="1">
                <a:latin typeface="Times New Roman" panose="02020603050405020304" pitchFamily="18" charset="0"/>
              </a:rPr>
              <a:t>n</a:t>
            </a:r>
            <a:r>
              <a:rPr lang="en-US" altLang="en-US" sz="2400" b="1" dirty="0">
                <a:latin typeface="Times New Roman" panose="02020603050405020304" pitchFamily="18" charset="0"/>
              </a:rPr>
              <a:t> da</a:t>
            </a:r>
            <a:r>
              <a:rPr lang="en-US"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endParaRP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Đôi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mắt</a:t>
            </a:r>
            <a:r>
              <a:rPr lang="en-US" altLang="en-US" sz="2400" b="1" dirty="0">
                <a:latin typeface="Times New Roman" panose="02020603050405020304" pitchFamily="18" charset="0"/>
              </a:rPr>
              <a:t>... , </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luôn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mỉm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cười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với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chúng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em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mỗi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cười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để</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lộ</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a:t>
            </a:r>
            <a:r>
              <a:rPr lang="en-US" altLang="en-US" sz="2400" b="1" dirty="0" err="1">
                <a:latin typeface="Times New Roman" panose="02020603050405020304" pitchFamily="18" charset="0"/>
                <a:cs typeface="Times New Roman" panose="02020603050405020304" pitchFamily="18" charset="0"/>
              </a:rPr>
              <a:t>à</a:t>
            </a:r>
            <a:r>
              <a:rPr lang="en-US" altLang="en-US" sz="2400" b="1" dirty="0" err="1">
                <a:latin typeface="Times New Roman" panose="02020603050405020304" pitchFamily="18" charset="0"/>
              </a:rPr>
              <a:t>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răng</a:t>
            </a:r>
            <a:r>
              <a:rPr lang="en-US" altLang="en-US" sz="2400" b="1" dirty="0">
                <a:latin typeface="Times New Roman" panose="02020603050405020304" pitchFamily="18" charset="0"/>
              </a:rPr>
              <a:t>... </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Giọng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nói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của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p>
          <a:p>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quan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tâm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đễn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từng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sinh</a:t>
            </a:r>
            <a:r>
              <a:rPr lang="en-US" altLang="en-US" sz="2400" b="1" dirty="0">
                <a:latin typeface="Times New Roman" panose="02020603050405020304" pitchFamily="18" charset="0"/>
              </a:rPr>
              <a:t>...</a:t>
            </a:r>
          </a:p>
          <a:p>
            <a:r>
              <a:rPr lang="en-US" altLang="en-US" sz="2400" b="1" u="sng" dirty="0">
                <a:latin typeface="Times New Roman" panose="02020603050405020304" pitchFamily="18" charset="0"/>
              </a:rPr>
              <a:t>3.Kết </a:t>
            </a:r>
            <a:r>
              <a:rPr lang="en-US" altLang="en-US" sz="2400" b="1" u="sng" dirty="0" err="1">
                <a:latin typeface="Times New Roman" panose="02020603050405020304" pitchFamily="18" charset="0"/>
              </a:rPr>
              <a:t>b</a:t>
            </a:r>
            <a:r>
              <a:rPr lang="en-US" altLang="en-US" sz="2400" b="1" u="sng" dirty="0" err="1">
                <a:latin typeface="Times New Roman" panose="02020603050405020304" pitchFamily="18" charset="0"/>
                <a:cs typeface="Times New Roman" panose="02020603050405020304" pitchFamily="18" charset="0"/>
              </a:rPr>
              <a:t>à</a:t>
            </a:r>
            <a:r>
              <a:rPr lang="en-US" altLang="en-US" sz="2400" b="1" u="sng" dirty="0" err="1">
                <a:latin typeface="Times New Roman" panose="02020603050405020304" pitchFamily="18" charset="0"/>
              </a:rPr>
              <a:t>i</a:t>
            </a:r>
            <a:r>
              <a:rPr lang="en-US" altLang="en-US" sz="2400" b="1" u="sng" dirty="0">
                <a:latin typeface="Times New Roman" panose="02020603050405020304" pitchFamily="18" charset="0"/>
              </a:rPr>
              <a: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Hình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ảnh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cô</a:t>
            </a:r>
            <a:r>
              <a:rPr lang="en-US" altLang="en-US" sz="2400" b="1" dirty="0">
                <a:latin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27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FBAA36B0-D959-4191-84FD-1870F9263DC1}"/>
              </a:ext>
            </a:extLst>
          </p:cNvPr>
          <p:cNvGrpSpPr/>
          <p:nvPr/>
        </p:nvGrpSpPr>
        <p:grpSpPr>
          <a:xfrm>
            <a:off x="396646" y="392791"/>
            <a:ext cx="8899754" cy="1239339"/>
            <a:chOff x="396646" y="392791"/>
            <a:chExt cx="5912417" cy="1239339"/>
          </a:xfrm>
        </p:grpSpPr>
        <p:pic>
          <p:nvPicPr>
            <p:cNvPr id="4" name="图形 3">
              <a:extLst>
                <a:ext uri="{FF2B5EF4-FFF2-40B4-BE49-F238E27FC236}">
                  <a16:creationId xmlns:a16="http://schemas.microsoft.com/office/drawing/2014/main" id="{0A7F137D-9CBC-4F00-A0EE-E405D983BB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646" y="392791"/>
              <a:ext cx="4465639" cy="1239339"/>
            </a:xfrm>
            <a:prstGeom prst="rect">
              <a:avLst/>
            </a:prstGeom>
            <a:effectLst>
              <a:outerShdw blurRad="63500" sx="102000" sy="102000" algn="ctr" rotWithShape="0">
                <a:prstClr val="black">
                  <a:alpha val="40000"/>
                </a:prstClr>
              </a:outerShdw>
            </a:effectLst>
          </p:spPr>
        </p:pic>
        <p:sp>
          <p:nvSpPr>
            <p:cNvPr id="5" name="矩形 4">
              <a:extLst>
                <a:ext uri="{FF2B5EF4-FFF2-40B4-BE49-F238E27FC236}">
                  <a16:creationId xmlns:a16="http://schemas.microsoft.com/office/drawing/2014/main" id="{2CE39FCE-7420-4F93-9A99-296B9E6F9254}"/>
                </a:ext>
              </a:extLst>
            </p:cNvPr>
            <p:cNvSpPr/>
            <p:nvPr/>
          </p:nvSpPr>
          <p:spPr>
            <a:xfrm>
              <a:off x="598845" y="550795"/>
              <a:ext cx="5710218" cy="923330"/>
            </a:xfrm>
            <a:prstGeom prst="rect">
              <a:avLst/>
            </a:prstGeom>
          </p:spPr>
          <p:txBody>
            <a:bodyPr wrap="none">
              <a:spAutoFit/>
            </a:bodyPr>
            <a:lstStyle/>
            <a:p>
              <a:r>
                <a:rPr lang="vi-VN" altLang="zh-CN" sz="5400" b="1" dirty="0">
                  <a:solidFill>
                    <a:srgbClr val="FFC000"/>
                  </a:solidFill>
                  <a:latin typeface="UTM Cookies" panose="02040603050506020204" pitchFamily="18" charset="0"/>
                  <a:ea typeface="微软雅黑" panose="020B0503020204020204" pitchFamily="34" charset="-122"/>
                </a:rPr>
                <a:t>yêu </a:t>
              </a:r>
              <a:r>
                <a:rPr lang="vi-VN" altLang="zh-CN" sz="5400" b="1" dirty="0" err="1">
                  <a:solidFill>
                    <a:srgbClr val="FFC000"/>
                  </a:solidFill>
                  <a:latin typeface="UTM Cookies" panose="02040603050506020204" pitchFamily="18" charset="0"/>
                  <a:ea typeface="微软雅黑" panose="020B0503020204020204" pitchFamily="34" charset="-122"/>
                </a:rPr>
                <a:t>cầu</a:t>
              </a:r>
              <a:r>
                <a:rPr lang="vi-VN" altLang="zh-CN" sz="5400" b="1" dirty="0">
                  <a:solidFill>
                    <a:srgbClr val="FFC000"/>
                  </a:solidFill>
                  <a:latin typeface="UTM Cookies" panose="02040603050506020204" pitchFamily="18" charset="0"/>
                  <a:ea typeface="微软雅黑" panose="020B0503020204020204" pitchFamily="34" charset="-122"/>
                </a:rPr>
                <a:t> </a:t>
              </a:r>
              <a:r>
                <a:rPr lang="vi-VN" altLang="zh-CN" sz="5400" b="1" dirty="0" err="1">
                  <a:solidFill>
                    <a:srgbClr val="FFC000"/>
                  </a:solidFill>
                  <a:latin typeface="UTM Cookies" panose="02040603050506020204" pitchFamily="18" charset="0"/>
                  <a:ea typeface="微软雅黑" panose="020B0503020204020204" pitchFamily="34" charset="-122"/>
                </a:rPr>
                <a:t>cần</a:t>
              </a:r>
              <a:r>
                <a:rPr lang="vi-VN" altLang="zh-CN" sz="5400" b="1" dirty="0">
                  <a:solidFill>
                    <a:srgbClr val="FFC000"/>
                  </a:solidFill>
                  <a:latin typeface="UTM Cookies" panose="02040603050506020204" pitchFamily="18" charset="0"/>
                  <a:ea typeface="微软雅黑" panose="020B0503020204020204" pitchFamily="34" charset="-122"/>
                </a:rPr>
                <a:t> </a:t>
              </a:r>
              <a:r>
                <a:rPr lang="vi-VN" altLang="zh-CN" sz="5400" b="1" dirty="0" err="1">
                  <a:solidFill>
                    <a:srgbClr val="FFC000"/>
                  </a:solidFill>
                  <a:latin typeface="UTM Cookies" panose="02040603050506020204" pitchFamily="18" charset="0"/>
                  <a:ea typeface="微软雅黑" panose="020B0503020204020204" pitchFamily="34" charset="-122"/>
                </a:rPr>
                <a:t>đạt</a:t>
              </a:r>
              <a:endParaRPr lang="zh-CN" altLang="en-US" sz="5400" b="1" dirty="0">
                <a:solidFill>
                  <a:srgbClr val="FFC000"/>
                </a:solidFill>
                <a:latin typeface="UTM Cookies" panose="02040603050506020204" pitchFamily="18" charset="0"/>
                <a:ea typeface="微软雅黑" panose="020B0503020204020204" pitchFamily="34" charset="-122"/>
              </a:endParaRPr>
            </a:p>
          </p:txBody>
        </p:sp>
      </p:grpSp>
      <p:pic>
        <p:nvPicPr>
          <p:cNvPr id="7" name="图片 6">
            <a:extLst>
              <a:ext uri="{FF2B5EF4-FFF2-40B4-BE49-F238E27FC236}">
                <a16:creationId xmlns:a16="http://schemas.microsoft.com/office/drawing/2014/main" id="{FBB6D00A-BF31-4F23-A2A6-2FBC72264ACB}"/>
              </a:ext>
            </a:extLst>
          </p:cNvPr>
          <p:cNvPicPr>
            <a:picLocks noChangeAspect="1"/>
          </p:cNvPicPr>
          <p:nvPr/>
        </p:nvPicPr>
        <p:blipFill>
          <a:blip r:embed="rId4"/>
          <a:stretch>
            <a:fillRect/>
          </a:stretch>
        </p:blipFill>
        <p:spPr>
          <a:xfrm rot="1979933">
            <a:off x="6653639" y="351899"/>
            <a:ext cx="790293" cy="1365994"/>
          </a:xfrm>
          <a:prstGeom prst="rect">
            <a:avLst/>
          </a:prstGeom>
        </p:spPr>
      </p:pic>
      <p:pic>
        <p:nvPicPr>
          <p:cNvPr id="9" name="图片 8">
            <a:extLst>
              <a:ext uri="{FF2B5EF4-FFF2-40B4-BE49-F238E27FC236}">
                <a16:creationId xmlns:a16="http://schemas.microsoft.com/office/drawing/2014/main" id="{8B4F1B35-BC53-40EB-8E71-22389D4BA9D9}"/>
              </a:ext>
            </a:extLst>
          </p:cNvPr>
          <p:cNvPicPr>
            <a:picLocks noChangeAspect="1"/>
          </p:cNvPicPr>
          <p:nvPr/>
        </p:nvPicPr>
        <p:blipFill>
          <a:blip r:embed="rId5"/>
          <a:stretch>
            <a:fillRect/>
          </a:stretch>
        </p:blipFill>
        <p:spPr>
          <a:xfrm>
            <a:off x="90845" y="56704"/>
            <a:ext cx="714989" cy="821726"/>
          </a:xfrm>
          <a:prstGeom prst="rect">
            <a:avLst/>
          </a:prstGeom>
        </p:spPr>
      </p:pic>
      <p:grpSp>
        <p:nvGrpSpPr>
          <p:cNvPr id="18" name="组合 17">
            <a:extLst>
              <a:ext uri="{FF2B5EF4-FFF2-40B4-BE49-F238E27FC236}">
                <a16:creationId xmlns:a16="http://schemas.microsoft.com/office/drawing/2014/main" id="{F90688FE-FDEE-4A27-9645-A623F5BFBFEE}"/>
              </a:ext>
            </a:extLst>
          </p:cNvPr>
          <p:cNvGrpSpPr/>
          <p:nvPr/>
        </p:nvGrpSpPr>
        <p:grpSpPr>
          <a:xfrm>
            <a:off x="1317764" y="1530085"/>
            <a:ext cx="3680940" cy="3491993"/>
            <a:chOff x="805834" y="2121407"/>
            <a:chExt cx="2356599" cy="2224972"/>
          </a:xfrm>
        </p:grpSpPr>
        <p:pic>
          <p:nvPicPr>
            <p:cNvPr id="6" name="图片 5">
              <a:extLst>
                <a:ext uri="{FF2B5EF4-FFF2-40B4-BE49-F238E27FC236}">
                  <a16:creationId xmlns:a16="http://schemas.microsoft.com/office/drawing/2014/main" id="{4BADD8D6-6CA4-4F78-AF24-7118A65D7967}"/>
                </a:ext>
              </a:extLst>
            </p:cNvPr>
            <p:cNvPicPr>
              <a:picLocks noChangeAspect="1"/>
            </p:cNvPicPr>
            <p:nvPr/>
          </p:nvPicPr>
          <p:blipFill>
            <a:blip r:embed="rId6"/>
            <a:stretch>
              <a:fillRect/>
            </a:stretch>
          </p:blipFill>
          <p:spPr>
            <a:xfrm>
              <a:off x="805834" y="2121407"/>
              <a:ext cx="2356599" cy="2224972"/>
            </a:xfrm>
            <a:prstGeom prst="rect">
              <a:avLst/>
            </a:prstGeom>
          </p:spPr>
        </p:pic>
        <p:sp>
          <p:nvSpPr>
            <p:cNvPr id="13" name="文本框 12">
              <a:extLst>
                <a:ext uri="{FF2B5EF4-FFF2-40B4-BE49-F238E27FC236}">
                  <a16:creationId xmlns:a16="http://schemas.microsoft.com/office/drawing/2014/main" id="{85903675-A6F6-4548-9A88-35547C1F62EB}"/>
                </a:ext>
              </a:extLst>
            </p:cNvPr>
            <p:cNvSpPr txBox="1"/>
            <p:nvPr/>
          </p:nvSpPr>
          <p:spPr>
            <a:xfrm>
              <a:off x="1214491" y="3124478"/>
              <a:ext cx="1464900" cy="764806"/>
            </a:xfrm>
            <a:prstGeom prst="rect">
              <a:avLst/>
            </a:prstGeom>
            <a:noFill/>
          </p:spPr>
          <p:txBody>
            <a:bodyPr wrap="square" rtlCol="0">
              <a:spAutoFit/>
            </a:bodyPr>
            <a:lstStyle/>
            <a:p>
              <a:r>
                <a:rPr lang="vi-VN" altLang="zh-CN" sz="2400" b="1" dirty="0">
                  <a:latin typeface="迷你简卡通" panose="03000509000000000000" pitchFamily="65" charset="-122"/>
                  <a:ea typeface="迷你简卡通" panose="03000509000000000000" pitchFamily="65" charset="-122"/>
                </a:rPr>
                <a:t>1. </a:t>
              </a:r>
              <a:r>
                <a:rPr lang="vi-VN" altLang="zh-CN" sz="2400" b="1" dirty="0" err="1">
                  <a:latin typeface="迷你简卡通" panose="03000509000000000000" pitchFamily="65" charset="-122"/>
                  <a:ea typeface="迷你简卡通" panose="03000509000000000000" pitchFamily="65" charset="-122"/>
                </a:rPr>
                <a:t>biết</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các</a:t>
              </a:r>
              <a:r>
                <a:rPr lang="vi-VN" altLang="zh-CN" sz="2400" b="1" dirty="0">
                  <a:latin typeface="迷你简卡通" panose="03000509000000000000" pitchFamily="65" charset="-122"/>
                  <a:ea typeface="迷你简卡通" panose="03000509000000000000" pitchFamily="65" charset="-122"/>
                </a:rPr>
                <a:t> quy </a:t>
              </a:r>
              <a:r>
                <a:rPr lang="vi-VN" altLang="zh-CN" sz="2400" b="1" dirty="0" err="1">
                  <a:latin typeface="迷你简卡通" panose="03000509000000000000" pitchFamily="65" charset="-122"/>
                  <a:ea typeface="迷你简卡通" panose="03000509000000000000" pitchFamily="65" charset="-122"/>
                </a:rPr>
                <a:t>trình</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tả</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người</a:t>
              </a:r>
              <a:endParaRPr lang="zh-CN" altLang="en-US" sz="2400" b="1" dirty="0">
                <a:latin typeface="迷你简卡通" panose="03000509000000000000" pitchFamily="65" charset="-122"/>
                <a:ea typeface="迷你简卡通" panose="03000509000000000000" pitchFamily="65" charset="-122"/>
              </a:endParaRPr>
            </a:p>
          </p:txBody>
        </p:sp>
      </p:grpSp>
      <p:grpSp>
        <p:nvGrpSpPr>
          <p:cNvPr id="19" name="组合 18">
            <a:extLst>
              <a:ext uri="{FF2B5EF4-FFF2-40B4-BE49-F238E27FC236}">
                <a16:creationId xmlns:a16="http://schemas.microsoft.com/office/drawing/2014/main" id="{5C36937F-40FF-4A61-827E-041D3C116B49}"/>
              </a:ext>
            </a:extLst>
          </p:cNvPr>
          <p:cNvGrpSpPr/>
          <p:nvPr/>
        </p:nvGrpSpPr>
        <p:grpSpPr>
          <a:xfrm>
            <a:off x="4976230" y="1474125"/>
            <a:ext cx="3680940" cy="3735862"/>
            <a:chOff x="3646960" y="1946401"/>
            <a:chExt cx="2356599" cy="3431940"/>
          </a:xfrm>
        </p:grpSpPr>
        <p:pic>
          <p:nvPicPr>
            <p:cNvPr id="10" name="图片 9">
              <a:extLst>
                <a:ext uri="{FF2B5EF4-FFF2-40B4-BE49-F238E27FC236}">
                  <a16:creationId xmlns:a16="http://schemas.microsoft.com/office/drawing/2014/main" id="{D790F304-4E29-4F69-BF0F-93A7F202F48B}"/>
                </a:ext>
              </a:extLst>
            </p:cNvPr>
            <p:cNvPicPr>
              <a:picLocks noChangeAspect="1"/>
            </p:cNvPicPr>
            <p:nvPr/>
          </p:nvPicPr>
          <p:blipFill>
            <a:blip r:embed="rId6"/>
            <a:stretch>
              <a:fillRect/>
            </a:stretch>
          </p:blipFill>
          <p:spPr>
            <a:xfrm>
              <a:off x="3646960" y="1946401"/>
              <a:ext cx="2356599" cy="3309048"/>
            </a:xfrm>
            <a:prstGeom prst="rect">
              <a:avLst/>
            </a:prstGeom>
          </p:spPr>
        </p:pic>
        <p:sp>
          <p:nvSpPr>
            <p:cNvPr id="14" name="文本框 13">
              <a:extLst>
                <a:ext uri="{FF2B5EF4-FFF2-40B4-BE49-F238E27FC236}">
                  <a16:creationId xmlns:a16="http://schemas.microsoft.com/office/drawing/2014/main" id="{4AFA60F8-181C-4001-BE3C-3D0FDE8C70C8}"/>
                </a:ext>
              </a:extLst>
            </p:cNvPr>
            <p:cNvSpPr txBox="1"/>
            <p:nvPr/>
          </p:nvSpPr>
          <p:spPr>
            <a:xfrm>
              <a:off x="3879001" y="3070017"/>
              <a:ext cx="1782709" cy="2308324"/>
            </a:xfrm>
            <a:prstGeom prst="rect">
              <a:avLst/>
            </a:prstGeom>
            <a:noFill/>
          </p:spPr>
          <p:txBody>
            <a:bodyPr wrap="square" rtlCol="0">
              <a:spAutoFit/>
            </a:bodyPr>
            <a:lstStyle/>
            <a:p>
              <a:r>
                <a:rPr lang="vi-VN" altLang="zh-CN" sz="2400" b="1" dirty="0" err="1">
                  <a:latin typeface="迷你简卡通" panose="03000509000000000000" pitchFamily="65" charset="-122"/>
                  <a:ea typeface="迷你简卡通" panose="03000509000000000000" pitchFamily="65" charset="-122"/>
                </a:rPr>
                <a:t>Tìm</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các</a:t>
              </a:r>
              <a:r>
                <a:rPr lang="vi-VN" altLang="zh-CN" sz="2400" b="1" dirty="0">
                  <a:latin typeface="迷你简卡通" panose="03000509000000000000" pitchFamily="65" charset="-122"/>
                  <a:ea typeface="迷你简卡通" panose="03000509000000000000" pitchFamily="65" charset="-122"/>
                </a:rPr>
                <a:t> chi </a:t>
              </a:r>
              <a:r>
                <a:rPr lang="vi-VN" altLang="zh-CN" sz="2400" b="1" dirty="0" err="1">
                  <a:latin typeface="迷你简卡通" panose="03000509000000000000" pitchFamily="65" charset="-122"/>
                  <a:ea typeface="迷你简卡通" panose="03000509000000000000" pitchFamily="65" charset="-122"/>
                </a:rPr>
                <a:t>tiết</a:t>
              </a:r>
              <a:r>
                <a:rPr lang="vi-VN" altLang="zh-CN" sz="2400" b="1" dirty="0">
                  <a:latin typeface="迷你简卡通" panose="03000509000000000000" pitchFamily="65" charset="-122"/>
                  <a:ea typeface="迷你简卡通" panose="03000509000000000000" pitchFamily="65" charset="-122"/>
                </a:rPr>
                <a:t> miêu </a:t>
              </a:r>
              <a:r>
                <a:rPr lang="vi-VN" altLang="zh-CN" sz="2400" b="1" dirty="0" err="1">
                  <a:latin typeface="迷你简卡通" panose="03000509000000000000" pitchFamily="65" charset="-122"/>
                  <a:ea typeface="迷你简卡通" panose="03000509000000000000" pitchFamily="65" charset="-122"/>
                </a:rPr>
                <a:t>tả</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và</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mối</a:t>
              </a:r>
              <a:r>
                <a:rPr lang="vi-VN" altLang="zh-CN" sz="2400" b="1" dirty="0">
                  <a:latin typeface="迷你简卡通" panose="03000509000000000000" pitchFamily="65" charset="-122"/>
                  <a:ea typeface="迷你简卡通" panose="03000509000000000000" pitchFamily="65" charset="-122"/>
                </a:rPr>
                <a:t> quan </a:t>
              </a:r>
              <a:r>
                <a:rPr lang="vi-VN" altLang="zh-CN" sz="2400" b="1" dirty="0" err="1">
                  <a:latin typeface="迷你简卡通" panose="03000509000000000000" pitchFamily="65" charset="-122"/>
                  <a:ea typeface="迷你简卡通" panose="03000509000000000000" pitchFamily="65" charset="-122"/>
                </a:rPr>
                <a:t>hệ</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giữa</a:t>
              </a:r>
              <a:r>
                <a:rPr lang="vi-VN" altLang="zh-CN" sz="2400" b="1" dirty="0">
                  <a:latin typeface="迷你简卡通" panose="03000509000000000000" pitchFamily="65" charset="-122"/>
                  <a:ea typeface="迷你简卡通" panose="03000509000000000000" pitchFamily="65" charset="-122"/>
                </a:rPr>
                <a:t> </a:t>
              </a:r>
              <a:r>
                <a:rPr lang="vi-VN" altLang="zh-CN" sz="2400" b="1" dirty="0" err="1">
                  <a:latin typeface="迷你简卡通" panose="03000509000000000000" pitchFamily="65" charset="-122"/>
                  <a:ea typeface="迷你简卡通" panose="03000509000000000000" pitchFamily="65" charset="-122"/>
                </a:rPr>
                <a:t>chúng</a:t>
              </a:r>
              <a:r>
                <a:rPr lang="vi-VN" altLang="zh-CN" sz="2400" b="1" dirty="0">
                  <a:latin typeface="迷你简卡通" panose="03000509000000000000" pitchFamily="65" charset="-122"/>
                  <a:ea typeface="迷你简卡通" panose="03000509000000000000" pitchFamily="65" charset="-122"/>
                </a:rPr>
                <a:t>.</a:t>
              </a:r>
              <a:endParaRPr lang="zh-CN" altLang="en-US" sz="2400" b="1" dirty="0">
                <a:latin typeface="迷你简卡通" panose="03000509000000000000" pitchFamily="65" charset="-122"/>
                <a:ea typeface="迷你简卡通" panose="03000509000000000000" pitchFamily="65" charset="-122"/>
              </a:endParaRPr>
            </a:p>
          </p:txBody>
        </p:sp>
      </p:grpSp>
      <p:grpSp>
        <p:nvGrpSpPr>
          <p:cNvPr id="21" name="组合 20">
            <a:extLst>
              <a:ext uri="{FF2B5EF4-FFF2-40B4-BE49-F238E27FC236}">
                <a16:creationId xmlns:a16="http://schemas.microsoft.com/office/drawing/2014/main" id="{A759465B-D8F9-4C0C-AD48-8EC5C3A01ED6}"/>
              </a:ext>
            </a:extLst>
          </p:cNvPr>
          <p:cNvGrpSpPr/>
          <p:nvPr/>
        </p:nvGrpSpPr>
        <p:grpSpPr>
          <a:xfrm>
            <a:off x="8600225" y="1547816"/>
            <a:ext cx="3046900" cy="3414920"/>
            <a:chOff x="9134280" y="1729091"/>
            <a:chExt cx="2566133" cy="3414920"/>
          </a:xfrm>
        </p:grpSpPr>
        <p:pic>
          <p:nvPicPr>
            <p:cNvPr id="12" name="图片 11">
              <a:extLst>
                <a:ext uri="{FF2B5EF4-FFF2-40B4-BE49-F238E27FC236}">
                  <a16:creationId xmlns:a16="http://schemas.microsoft.com/office/drawing/2014/main" id="{D2448F91-8305-492A-B2DA-4E1DAD2DBEF7}"/>
                </a:ext>
              </a:extLst>
            </p:cNvPr>
            <p:cNvPicPr>
              <a:picLocks noChangeAspect="1"/>
            </p:cNvPicPr>
            <p:nvPr/>
          </p:nvPicPr>
          <p:blipFill>
            <a:blip r:embed="rId6"/>
            <a:stretch>
              <a:fillRect/>
            </a:stretch>
          </p:blipFill>
          <p:spPr>
            <a:xfrm>
              <a:off x="9134280" y="1729091"/>
              <a:ext cx="2566133" cy="3414920"/>
            </a:xfrm>
            <a:prstGeom prst="rect">
              <a:avLst/>
            </a:prstGeom>
          </p:spPr>
        </p:pic>
        <p:sp>
          <p:nvSpPr>
            <p:cNvPr id="16" name="文本框 15">
              <a:extLst>
                <a:ext uri="{FF2B5EF4-FFF2-40B4-BE49-F238E27FC236}">
                  <a16:creationId xmlns:a16="http://schemas.microsoft.com/office/drawing/2014/main" id="{AF48AF21-C379-4900-847B-64DAFF5BFA52}"/>
                </a:ext>
              </a:extLst>
            </p:cNvPr>
            <p:cNvSpPr txBox="1"/>
            <p:nvPr/>
          </p:nvSpPr>
          <p:spPr>
            <a:xfrm>
              <a:off x="9392244" y="2897242"/>
              <a:ext cx="1900686" cy="1815882"/>
            </a:xfrm>
            <a:prstGeom prst="rect">
              <a:avLst/>
            </a:prstGeom>
            <a:noFill/>
          </p:spPr>
          <p:txBody>
            <a:bodyPr wrap="square" rtlCol="0">
              <a:spAutoFit/>
            </a:bodyPr>
            <a:lstStyle/>
            <a:p>
              <a:r>
                <a:rPr lang="vi-VN" altLang="zh-CN" sz="2800" b="1" dirty="0" err="1">
                  <a:latin typeface="迷你简卡通" panose="03000509000000000000" pitchFamily="65" charset="-122"/>
                  <a:ea typeface="迷你简卡通" panose="03000509000000000000" pitchFamily="65" charset="-122"/>
                </a:rPr>
                <a:t>Lập</a:t>
              </a:r>
              <a:r>
                <a:rPr lang="vi-VN" altLang="zh-CN" sz="2800" b="1" dirty="0">
                  <a:latin typeface="迷你简卡通" panose="03000509000000000000" pitchFamily="65" charset="-122"/>
                  <a:ea typeface="迷你简卡通" panose="03000509000000000000" pitchFamily="65" charset="-122"/>
                </a:rPr>
                <a:t> </a:t>
              </a:r>
              <a:r>
                <a:rPr lang="vi-VN" altLang="zh-CN" sz="2800" b="1" dirty="0" err="1">
                  <a:latin typeface="迷你简卡通" panose="03000509000000000000" pitchFamily="65" charset="-122"/>
                  <a:ea typeface="迷你简卡通" panose="03000509000000000000" pitchFamily="65" charset="-122"/>
                </a:rPr>
                <a:t>dàn</a:t>
              </a:r>
              <a:r>
                <a:rPr lang="vi-VN" altLang="zh-CN" sz="2800" b="1" dirty="0">
                  <a:latin typeface="迷你简卡通" panose="03000509000000000000" pitchFamily="65" charset="-122"/>
                  <a:ea typeface="迷你简卡通" panose="03000509000000000000" pitchFamily="65" charset="-122"/>
                </a:rPr>
                <a:t> ý chi </a:t>
              </a:r>
              <a:r>
                <a:rPr lang="vi-VN" altLang="zh-CN" sz="2800" b="1" dirty="0" err="1">
                  <a:latin typeface="迷你简卡通" panose="03000509000000000000" pitchFamily="65" charset="-122"/>
                  <a:ea typeface="迷你简卡通" panose="03000509000000000000" pitchFamily="65" charset="-122"/>
                </a:rPr>
                <a:t>tiết</a:t>
              </a:r>
              <a:r>
                <a:rPr lang="vi-VN" altLang="zh-CN" sz="2800" b="1" dirty="0">
                  <a:latin typeface="迷你简卡通" panose="03000509000000000000" pitchFamily="65" charset="-122"/>
                  <a:ea typeface="迷你简卡通" panose="03000509000000000000" pitchFamily="65" charset="-122"/>
                </a:rPr>
                <a:t> miêu </a:t>
              </a:r>
              <a:r>
                <a:rPr lang="vi-VN" altLang="zh-CN" sz="2800" b="1" dirty="0" err="1">
                  <a:latin typeface="迷你简卡通" panose="03000509000000000000" pitchFamily="65" charset="-122"/>
                  <a:ea typeface="迷你简卡通" panose="03000509000000000000" pitchFamily="65" charset="-122"/>
                </a:rPr>
                <a:t>tả</a:t>
              </a:r>
              <a:r>
                <a:rPr lang="vi-VN" altLang="zh-CN" sz="2800" b="1" dirty="0">
                  <a:latin typeface="迷你简卡通" panose="03000509000000000000" pitchFamily="65" charset="-122"/>
                  <a:ea typeface="迷你简卡通" panose="03000509000000000000" pitchFamily="65" charset="-122"/>
                </a:rPr>
                <a:t> </a:t>
              </a:r>
              <a:r>
                <a:rPr lang="vi-VN" altLang="zh-CN" sz="2800" b="1" dirty="0" err="1">
                  <a:latin typeface="迷你简卡通" panose="03000509000000000000" pitchFamily="65" charset="-122"/>
                  <a:ea typeface="迷你简卡通" panose="03000509000000000000" pitchFamily="65" charset="-122"/>
                </a:rPr>
                <a:t>người</a:t>
              </a:r>
              <a:r>
                <a:rPr lang="vi-VN" altLang="zh-CN" sz="2800" b="1" dirty="0">
                  <a:latin typeface="迷你简卡通" panose="03000509000000000000" pitchFamily="65" charset="-122"/>
                  <a:ea typeface="迷你简卡通" panose="03000509000000000000" pitchFamily="65" charset="-122"/>
                </a:rPr>
                <a:t> thân</a:t>
              </a:r>
              <a:endParaRPr lang="zh-CN" altLang="en-US" sz="2800" b="1" dirty="0">
                <a:latin typeface="迷你简卡通" panose="03000509000000000000" pitchFamily="65" charset="-122"/>
                <a:ea typeface="迷你简卡通" panose="03000509000000000000" pitchFamily="65" charset="-122"/>
              </a:endParaRPr>
            </a:p>
          </p:txBody>
        </p:sp>
      </p:grpSp>
    </p:spTree>
    <p:extLst>
      <p:ext uri="{BB962C8B-B14F-4D97-AF65-F5344CB8AC3E}">
        <p14:creationId xmlns:p14="http://schemas.microsoft.com/office/powerpoint/2010/main" val="75229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par>
                          <p:cTn id="24" fill="hold">
                            <p:stCondLst>
                              <p:cond delay="1500"/>
                            </p:stCondLst>
                            <p:childTnLst>
                              <p:par>
                                <p:cTn id="25" presetID="49" presetClass="entr" presetSubtype="0" decel="10000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 calcmode="lin" valueType="num">
                                      <p:cBhvr>
                                        <p:cTn id="29" dur="500" fill="hold"/>
                                        <p:tgtEl>
                                          <p:spTgt spid="19"/>
                                        </p:tgtEl>
                                        <p:attrNameLst>
                                          <p:attrName>style.rotation</p:attrName>
                                        </p:attrNameLst>
                                      </p:cBhvr>
                                      <p:tavLst>
                                        <p:tav tm="0">
                                          <p:val>
                                            <p:fltVal val="360"/>
                                          </p:val>
                                        </p:tav>
                                        <p:tav tm="100000">
                                          <p:val>
                                            <p:fltVal val="0"/>
                                          </p:val>
                                        </p:tav>
                                      </p:tavLst>
                                    </p:anim>
                                    <p:animEffect transition="in" filter="fade">
                                      <p:cBhvr>
                                        <p:cTn id="30" dur="500"/>
                                        <p:tgtEl>
                                          <p:spTgt spid="19"/>
                                        </p:tgtEl>
                                      </p:cBhvr>
                                    </p:animEffect>
                                  </p:childTnLst>
                                </p:cTn>
                              </p:par>
                            </p:childTnLst>
                          </p:cTn>
                        </p:par>
                        <p:par>
                          <p:cTn id="31" fill="hold">
                            <p:stCondLst>
                              <p:cond delay="2000"/>
                            </p:stCondLst>
                            <p:childTnLst>
                              <p:par>
                                <p:cTn id="32" presetID="49" presetClass="entr" presetSubtype="0" decel="10000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 calcmode="lin" valueType="num">
                                      <p:cBhvr>
                                        <p:cTn id="36" dur="500" fill="hold"/>
                                        <p:tgtEl>
                                          <p:spTgt spid="21"/>
                                        </p:tgtEl>
                                        <p:attrNameLst>
                                          <p:attrName>style.rotation</p:attrName>
                                        </p:attrNameLst>
                                      </p:cBhvr>
                                      <p:tavLst>
                                        <p:tav tm="0">
                                          <p:val>
                                            <p:fltVal val="360"/>
                                          </p:val>
                                        </p:tav>
                                        <p:tav tm="100000">
                                          <p:val>
                                            <p:fltVal val="0"/>
                                          </p:val>
                                        </p:tav>
                                      </p:tavLst>
                                    </p:anim>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979B104-5260-4E15-A44B-DFA498DB2D11}"/>
              </a:ext>
            </a:extLst>
          </p:cNvPr>
          <p:cNvSpPr txBox="1"/>
          <p:nvPr/>
        </p:nvSpPr>
        <p:spPr>
          <a:xfrm>
            <a:off x="1371600" y="350411"/>
            <a:ext cx="9702800" cy="5078313"/>
          </a:xfrm>
          <a:prstGeom prst="rect">
            <a:avLst/>
          </a:prstGeom>
          <a:noFill/>
        </p:spPr>
        <p:txBody>
          <a:bodyPr wrap="square">
            <a:spAutoFit/>
          </a:bodyPr>
          <a:lstStyle/>
          <a:p>
            <a:pPr algn="ctr"/>
            <a:r>
              <a:rPr lang="vi-VN" b="1" i="0" dirty="0" err="1">
                <a:solidFill>
                  <a:srgbClr val="444444"/>
                </a:solidFill>
                <a:effectLst/>
                <a:latin typeface="arial" panose="020B0604020202020204" pitchFamily="34" charset="0"/>
              </a:rPr>
              <a:t>Dàn</a:t>
            </a:r>
            <a:r>
              <a:rPr lang="vi-VN" b="1" i="0" dirty="0">
                <a:solidFill>
                  <a:srgbClr val="444444"/>
                </a:solidFill>
                <a:effectLst/>
                <a:latin typeface="arial" panose="020B0604020202020204" pitchFamily="34" charset="0"/>
              </a:rPr>
              <a:t> ý chi </a:t>
            </a:r>
            <a:r>
              <a:rPr lang="vi-VN" b="1" i="0" dirty="0" err="1">
                <a:solidFill>
                  <a:srgbClr val="444444"/>
                </a:solidFill>
                <a:effectLst/>
                <a:latin typeface="arial" panose="020B0604020202020204" pitchFamily="34" charset="0"/>
              </a:rPr>
              <a:t>tiết</a:t>
            </a:r>
            <a:endParaRPr lang="vi-VN" b="1" i="0" dirty="0">
              <a:solidFill>
                <a:srgbClr val="444444"/>
              </a:solidFill>
              <a:effectLst/>
              <a:latin typeface="arial" panose="020B0604020202020204" pitchFamily="34" charset="0"/>
            </a:endParaRPr>
          </a:p>
          <a:p>
            <a:pPr algn="l"/>
            <a:r>
              <a:rPr lang="vi-VN" b="1" i="0" dirty="0">
                <a:effectLst/>
                <a:latin typeface="inherit"/>
              </a:rPr>
              <a:t>I. </a:t>
            </a:r>
            <a:r>
              <a:rPr lang="vi-VN" b="1" i="0" dirty="0" err="1">
                <a:effectLst/>
                <a:latin typeface="inherit"/>
              </a:rPr>
              <a:t>Mở</a:t>
            </a:r>
            <a:r>
              <a:rPr lang="vi-VN" b="1" i="0" dirty="0">
                <a:effectLst/>
                <a:latin typeface="inherit"/>
              </a:rPr>
              <a:t> </a:t>
            </a:r>
            <a:r>
              <a:rPr lang="vi-VN" b="1" i="0" dirty="0" err="1">
                <a:effectLst/>
                <a:latin typeface="inherit"/>
              </a:rPr>
              <a:t>bài</a:t>
            </a:r>
            <a:endParaRPr lang="vi-VN" b="0" i="0" dirty="0">
              <a:effectLst/>
              <a:latin typeface="arial" panose="020B0604020202020204" pitchFamily="34" charset="0"/>
            </a:endParaRPr>
          </a:p>
          <a:p>
            <a:pPr algn="l"/>
            <a:r>
              <a:rPr lang="vi-VN" b="0" i="0" dirty="0" err="1">
                <a:effectLst/>
                <a:latin typeface="arial" panose="020B0604020202020204" pitchFamily="34" charset="0"/>
              </a:rPr>
              <a:t>Dẫn</a:t>
            </a:r>
            <a:r>
              <a:rPr lang="vi-VN" b="0" i="0" dirty="0">
                <a:effectLst/>
                <a:latin typeface="arial" panose="020B0604020202020204" pitchFamily="34" charset="0"/>
              </a:rPr>
              <a:t> </a:t>
            </a:r>
            <a:r>
              <a:rPr lang="vi-VN" b="0" i="0" dirty="0" err="1">
                <a:effectLst/>
                <a:latin typeface="arial" panose="020B0604020202020204" pitchFamily="34" charset="0"/>
              </a:rPr>
              <a:t>dắt</a:t>
            </a:r>
            <a:r>
              <a:rPr lang="vi-VN" b="0" i="0" dirty="0">
                <a:effectLst/>
                <a:latin typeface="arial" panose="020B0604020202020204" pitchFamily="34" charset="0"/>
              </a:rPr>
              <a:t> </a:t>
            </a:r>
            <a:r>
              <a:rPr lang="vi-VN" b="0" i="0" dirty="0" err="1">
                <a:effectLst/>
                <a:latin typeface="arial" panose="020B0604020202020204" pitchFamily="34" charset="0"/>
              </a:rPr>
              <a:t>giới</a:t>
            </a:r>
            <a:r>
              <a:rPr lang="vi-VN" b="0" i="0" dirty="0">
                <a:effectLst/>
                <a:latin typeface="arial" panose="020B0604020202020204" pitchFamily="34" charset="0"/>
              </a:rPr>
              <a:t> </a:t>
            </a:r>
            <a:r>
              <a:rPr lang="vi-VN" b="0" i="0" dirty="0" err="1">
                <a:effectLst/>
                <a:latin typeface="arial" panose="020B0604020202020204" pitchFamily="34" charset="0"/>
              </a:rPr>
              <a:t>thiệu</a:t>
            </a:r>
            <a:r>
              <a:rPr lang="vi-VN" b="0" i="0" dirty="0">
                <a:effectLst/>
                <a:latin typeface="arial" panose="020B0604020202020204" pitchFamily="34" charset="0"/>
              </a:rPr>
              <a:t> </a:t>
            </a:r>
            <a:r>
              <a:rPr lang="vi-VN" b="0" i="0" dirty="0" err="1">
                <a:effectLst/>
                <a:latin typeface="arial" panose="020B0604020202020204" pitchFamily="34" charset="0"/>
              </a:rPr>
              <a:t>về</a:t>
            </a:r>
            <a:r>
              <a:rPr lang="vi-VN" b="0" i="0" dirty="0">
                <a:effectLst/>
                <a:latin typeface="arial" panose="020B0604020202020204" pitchFamily="34" charset="0"/>
              </a:rPr>
              <a:t> </a:t>
            </a:r>
            <a:r>
              <a:rPr lang="vi-VN" b="0" i="0" dirty="0" err="1">
                <a:effectLst/>
                <a:latin typeface="arial" panose="020B0604020202020204" pitchFamily="34" charset="0"/>
              </a:rPr>
              <a:t>đối</a:t>
            </a:r>
            <a:r>
              <a:rPr lang="vi-VN" b="0" i="0" dirty="0">
                <a:effectLst/>
                <a:latin typeface="arial" panose="020B0604020202020204" pitchFamily="34" charset="0"/>
              </a:rPr>
              <a:t> </a:t>
            </a:r>
            <a:r>
              <a:rPr lang="vi-VN" b="0" i="0" dirty="0" err="1">
                <a:effectLst/>
                <a:latin typeface="arial" panose="020B0604020202020204" pitchFamily="34" charset="0"/>
              </a:rPr>
              <a:t>tượng</a:t>
            </a:r>
            <a:r>
              <a:rPr lang="vi-VN" b="0" i="0" dirty="0">
                <a:effectLst/>
                <a:latin typeface="arial" panose="020B0604020202020204" pitchFamily="34" charset="0"/>
              </a:rPr>
              <a:t> miêu </a:t>
            </a:r>
            <a:r>
              <a:rPr lang="vi-VN" b="0" i="0" dirty="0" err="1">
                <a:effectLst/>
                <a:latin typeface="arial" panose="020B0604020202020204" pitchFamily="34" charset="0"/>
              </a:rPr>
              <a:t>tả</a:t>
            </a:r>
            <a:r>
              <a:rPr lang="vi-VN" b="0" i="0" dirty="0">
                <a:effectLst/>
                <a:latin typeface="arial" panose="020B0604020202020204" pitchFamily="34" charset="0"/>
              </a:rPr>
              <a:t>: Xung quanh khu </a:t>
            </a:r>
            <a:r>
              <a:rPr lang="vi-VN" b="0" i="0" dirty="0" err="1">
                <a:effectLst/>
                <a:latin typeface="arial" panose="020B0604020202020204" pitchFamily="34" charset="0"/>
              </a:rPr>
              <a:t>phố</a:t>
            </a:r>
            <a:r>
              <a:rPr lang="vi-VN" b="0" i="0" dirty="0">
                <a:effectLst/>
                <a:latin typeface="arial" panose="020B0604020202020204" pitchFamily="34" charset="0"/>
              </a:rPr>
              <a:t> </a:t>
            </a:r>
            <a:r>
              <a:rPr lang="vi-VN" b="0" i="0" dirty="0" err="1">
                <a:effectLst/>
                <a:latin typeface="arial" panose="020B0604020202020204" pitchFamily="34" charset="0"/>
              </a:rPr>
              <a:t>nhà</a:t>
            </a:r>
            <a:r>
              <a:rPr lang="vi-VN" b="0" i="0" dirty="0">
                <a:effectLst/>
                <a:latin typeface="arial" panose="020B0604020202020204" pitchFamily="34" charset="0"/>
              </a:rPr>
              <a:t> em </a:t>
            </a:r>
            <a:r>
              <a:rPr lang="vi-VN" b="0" i="0" dirty="0" err="1">
                <a:effectLst/>
                <a:latin typeface="arial" panose="020B0604020202020204" pitchFamily="34" charset="0"/>
              </a:rPr>
              <a:t>có</a:t>
            </a:r>
            <a:r>
              <a:rPr lang="vi-VN" b="0" i="0" dirty="0">
                <a:effectLst/>
                <a:latin typeface="arial" panose="020B0604020202020204" pitchFamily="34" charset="0"/>
              </a:rPr>
              <a:t> </a:t>
            </a:r>
            <a:r>
              <a:rPr lang="vi-VN" b="0" i="0" dirty="0" err="1">
                <a:effectLst/>
                <a:latin typeface="arial" panose="020B0604020202020204" pitchFamily="34" charset="0"/>
              </a:rPr>
              <a:t>rất</a:t>
            </a:r>
            <a:r>
              <a:rPr lang="vi-VN" b="0" i="0" dirty="0">
                <a:effectLst/>
                <a:latin typeface="arial" panose="020B0604020202020204" pitchFamily="34" charset="0"/>
              </a:rPr>
              <a:t> </a:t>
            </a:r>
            <a:r>
              <a:rPr lang="vi-VN" b="0" i="0" dirty="0" err="1">
                <a:effectLst/>
                <a:latin typeface="arial" panose="020B0604020202020204" pitchFamily="34" charset="0"/>
              </a:rPr>
              <a:t>nhiều</a:t>
            </a:r>
            <a:r>
              <a:rPr lang="vi-VN" b="0" i="0" dirty="0">
                <a:effectLst/>
                <a:latin typeface="arial" panose="020B0604020202020204" pitchFamily="34" charset="0"/>
              </a:rPr>
              <a:t> </a:t>
            </a:r>
            <a:r>
              <a:rPr lang="vi-VN" b="0" i="0" dirty="0" err="1">
                <a:effectLst/>
                <a:latin typeface="arial" panose="020B0604020202020204" pitchFamily="34" charset="0"/>
              </a:rPr>
              <a:t>những</a:t>
            </a:r>
            <a:r>
              <a:rPr lang="vi-VN" b="0" i="0" dirty="0">
                <a:effectLst/>
                <a:latin typeface="arial" panose="020B0604020202020204" pitchFamily="34" charset="0"/>
              </a:rPr>
              <a:t> </a:t>
            </a:r>
            <a:r>
              <a:rPr lang="vi-VN" b="0" i="0" dirty="0" err="1">
                <a:effectLst/>
                <a:latin typeface="arial" panose="020B0604020202020204" pitchFamily="34" charset="0"/>
              </a:rPr>
              <a:t>người</a:t>
            </a:r>
            <a:r>
              <a:rPr lang="vi-VN" b="0" i="0" dirty="0">
                <a:effectLst/>
                <a:latin typeface="arial" panose="020B0604020202020204" pitchFamily="34" charset="0"/>
              </a:rPr>
              <a:t> </a:t>
            </a:r>
            <a:r>
              <a:rPr lang="vi-VN" b="0" i="0" dirty="0" err="1">
                <a:effectLst/>
                <a:latin typeface="arial" panose="020B0604020202020204" pitchFamily="34" charset="0"/>
              </a:rPr>
              <a:t>hàng</a:t>
            </a:r>
            <a:r>
              <a:rPr lang="vi-VN" b="0" i="0" dirty="0">
                <a:effectLst/>
                <a:latin typeface="arial" panose="020B0604020202020204" pitchFamily="34" charset="0"/>
              </a:rPr>
              <a:t> </a:t>
            </a:r>
            <a:r>
              <a:rPr lang="vi-VN" b="0" i="0" dirty="0" err="1">
                <a:effectLst/>
                <a:latin typeface="arial" panose="020B0604020202020204" pitchFamily="34" charset="0"/>
              </a:rPr>
              <a:t>xóm</a:t>
            </a:r>
            <a:r>
              <a:rPr lang="vi-VN" b="0" i="0" dirty="0">
                <a:effectLst/>
                <a:latin typeface="arial" panose="020B0604020202020204" pitchFamily="34" charset="0"/>
              </a:rPr>
              <a:t> </a:t>
            </a:r>
            <a:r>
              <a:rPr lang="vi-VN" b="0" i="0" dirty="0" err="1">
                <a:effectLst/>
                <a:latin typeface="arial" panose="020B0604020202020204" pitchFamily="34" charset="0"/>
              </a:rPr>
              <a:t>tốt</a:t>
            </a:r>
            <a:r>
              <a:rPr lang="vi-VN" b="0" i="0" dirty="0">
                <a:effectLst/>
                <a:latin typeface="arial" panose="020B0604020202020204" pitchFamily="34" charset="0"/>
              </a:rPr>
              <a:t> </a:t>
            </a:r>
            <a:r>
              <a:rPr lang="vi-VN" b="0" i="0" dirty="0" err="1">
                <a:effectLst/>
                <a:latin typeface="arial" panose="020B0604020202020204" pitchFamily="34" charset="0"/>
              </a:rPr>
              <a:t>bụng</a:t>
            </a:r>
            <a:r>
              <a:rPr lang="vi-VN" b="0" i="0" dirty="0">
                <a:effectLst/>
                <a:latin typeface="arial" panose="020B0604020202020204" pitchFamily="34" charset="0"/>
              </a:rPr>
              <a:t>. Nhưng em yêu </a:t>
            </a:r>
            <a:r>
              <a:rPr lang="vi-VN" b="0" i="0" dirty="0" err="1">
                <a:effectLst/>
                <a:latin typeface="arial" panose="020B0604020202020204" pitchFamily="34" charset="0"/>
              </a:rPr>
              <a:t>quý</a:t>
            </a:r>
            <a:r>
              <a:rPr lang="vi-VN" b="0" i="0" dirty="0">
                <a:effectLst/>
                <a:latin typeface="arial" panose="020B0604020202020204" pitchFamily="34" charset="0"/>
              </a:rPr>
              <a:t> </a:t>
            </a:r>
            <a:r>
              <a:rPr lang="vi-VN" b="0" i="0" dirty="0" err="1">
                <a:effectLst/>
                <a:latin typeface="arial" panose="020B0604020202020204" pitchFamily="34" charset="0"/>
              </a:rPr>
              <a:t>nhất</a:t>
            </a:r>
            <a:r>
              <a:rPr lang="vi-VN" b="0" i="0" dirty="0">
                <a:effectLst/>
                <a:latin typeface="arial" panose="020B0604020202020204" pitchFamily="34" charset="0"/>
              </a:rPr>
              <a:t> </a:t>
            </a:r>
            <a:r>
              <a:rPr lang="vi-VN" b="0" i="0" dirty="0" err="1">
                <a:effectLst/>
                <a:latin typeface="arial" panose="020B0604020202020204" pitchFamily="34" charset="0"/>
              </a:rPr>
              <a:t>là</a:t>
            </a:r>
            <a:r>
              <a:rPr lang="vi-VN" b="0" i="0" dirty="0">
                <a:effectLst/>
                <a:latin typeface="arial" panose="020B0604020202020204" pitchFamily="34" charset="0"/>
              </a:rPr>
              <a:t> </a:t>
            </a:r>
            <a:r>
              <a:rPr lang="vi-VN" b="0" i="0" dirty="0" err="1">
                <a:effectLst/>
                <a:latin typeface="arial" panose="020B0604020202020204" pitchFamily="34" charset="0"/>
              </a:rPr>
              <a:t>bác</a:t>
            </a:r>
            <a:r>
              <a:rPr lang="vi-VN" b="0" i="0" dirty="0">
                <a:effectLst/>
                <a:latin typeface="arial" panose="020B0604020202020204" pitchFamily="34" charset="0"/>
              </a:rPr>
              <a:t> Hoa, </a:t>
            </a:r>
            <a:r>
              <a:rPr lang="vi-VN" b="0" i="0" dirty="0" err="1">
                <a:effectLst/>
                <a:latin typeface="arial" panose="020B0604020202020204" pitchFamily="34" charset="0"/>
              </a:rPr>
              <a:t>người</a:t>
            </a:r>
            <a:r>
              <a:rPr lang="vi-VN" b="0" i="0" dirty="0">
                <a:effectLst/>
                <a:latin typeface="arial" panose="020B0604020202020204" pitchFamily="34" charset="0"/>
              </a:rPr>
              <a:t> ở ngay </a:t>
            </a:r>
            <a:r>
              <a:rPr lang="vi-VN" b="0" i="0" dirty="0" err="1">
                <a:effectLst/>
                <a:latin typeface="arial" panose="020B0604020202020204" pitchFamily="34" charset="0"/>
              </a:rPr>
              <a:t>cạnh</a:t>
            </a:r>
            <a:r>
              <a:rPr lang="vi-VN" b="0" i="0" dirty="0">
                <a:effectLst/>
                <a:latin typeface="arial" panose="020B0604020202020204" pitchFamily="34" charset="0"/>
              </a:rPr>
              <a:t> </a:t>
            </a:r>
            <a:r>
              <a:rPr lang="vi-VN" b="0" i="0" dirty="0" err="1">
                <a:effectLst/>
                <a:latin typeface="arial" panose="020B0604020202020204" pitchFamily="34" charset="0"/>
              </a:rPr>
              <a:t>nhà</a:t>
            </a:r>
            <a:r>
              <a:rPr lang="vi-VN" b="0" i="0" dirty="0">
                <a:effectLst/>
                <a:latin typeface="arial" panose="020B0604020202020204" pitchFamily="34" charset="0"/>
              </a:rPr>
              <a:t> em.</a:t>
            </a:r>
          </a:p>
          <a:p>
            <a:pPr algn="l"/>
            <a:r>
              <a:rPr lang="vi-VN" b="1" i="0" dirty="0">
                <a:effectLst/>
                <a:latin typeface="inherit"/>
              </a:rPr>
              <a:t>II. Thân </a:t>
            </a:r>
            <a:r>
              <a:rPr lang="vi-VN" b="1" i="0" dirty="0" err="1">
                <a:effectLst/>
                <a:latin typeface="inherit"/>
              </a:rPr>
              <a:t>bài</a:t>
            </a:r>
            <a:endParaRPr lang="vi-VN" b="0" i="0" dirty="0">
              <a:effectLst/>
              <a:latin typeface="arial" panose="020B0604020202020204" pitchFamily="34" charset="0"/>
            </a:endParaRPr>
          </a:p>
          <a:p>
            <a:pPr algn="l"/>
            <a:r>
              <a:rPr lang="vi-VN" b="1" i="1" dirty="0">
                <a:effectLst/>
                <a:latin typeface="inherit"/>
              </a:rPr>
              <a:t>a. </a:t>
            </a:r>
            <a:r>
              <a:rPr lang="vi-VN" b="1" i="1" dirty="0" err="1">
                <a:effectLst/>
                <a:latin typeface="inherit"/>
              </a:rPr>
              <a:t>Tả</a:t>
            </a:r>
            <a:r>
              <a:rPr lang="vi-VN" b="1" i="1" dirty="0">
                <a:effectLst/>
                <a:latin typeface="inherit"/>
              </a:rPr>
              <a:t> </a:t>
            </a:r>
            <a:r>
              <a:rPr lang="vi-VN" b="1" i="1" dirty="0" err="1">
                <a:effectLst/>
                <a:latin typeface="inherit"/>
              </a:rPr>
              <a:t>ngoại</a:t>
            </a:r>
            <a:r>
              <a:rPr lang="vi-VN" b="1" i="1" dirty="0">
                <a:effectLst/>
                <a:latin typeface="inherit"/>
              </a:rPr>
              <a:t> </a:t>
            </a:r>
            <a:r>
              <a:rPr lang="vi-VN" b="1" i="1" dirty="0" err="1">
                <a:effectLst/>
                <a:latin typeface="inherit"/>
              </a:rPr>
              <a:t>hình</a:t>
            </a:r>
            <a:endParaRPr lang="vi-VN" b="0" i="0" dirty="0">
              <a:effectLst/>
              <a:latin typeface="arial" panose="020B0604020202020204" pitchFamily="34" charset="0"/>
            </a:endParaRPr>
          </a:p>
          <a:p>
            <a:pPr algn="l">
              <a:buFont typeface="Arial" panose="020B0604020202020204" pitchFamily="34" charset="0"/>
              <a:buChar char="•"/>
            </a:pPr>
            <a:r>
              <a:rPr lang="vi-VN" b="0" i="0" dirty="0" err="1">
                <a:effectLst/>
                <a:latin typeface="arial" panose="020B0604020202020204" pitchFamily="34" charset="0"/>
              </a:rPr>
              <a:t>Bác</a:t>
            </a:r>
            <a:r>
              <a:rPr lang="vi-VN" b="0" i="0" dirty="0">
                <a:effectLst/>
                <a:latin typeface="arial" panose="020B0604020202020204" pitchFamily="34" charset="0"/>
              </a:rPr>
              <a:t> Hoa năm nay </a:t>
            </a:r>
            <a:r>
              <a:rPr lang="vi-VN" b="0" i="0" dirty="0" err="1">
                <a:effectLst/>
                <a:latin typeface="arial" panose="020B0604020202020204" pitchFamily="34" charset="0"/>
              </a:rPr>
              <a:t>tầm</a:t>
            </a:r>
            <a:r>
              <a:rPr lang="vi-VN" b="0" i="0" dirty="0">
                <a:effectLst/>
                <a:latin typeface="arial" panose="020B0604020202020204" pitchFamily="34" charset="0"/>
              </a:rPr>
              <a:t> năm mươi </a:t>
            </a:r>
            <a:r>
              <a:rPr lang="vi-VN" b="0" i="0" dirty="0" err="1">
                <a:effectLst/>
                <a:latin typeface="arial" panose="020B0604020202020204" pitchFamily="34" charset="0"/>
              </a:rPr>
              <a:t>tuổi</a:t>
            </a:r>
            <a:r>
              <a:rPr lang="vi-VN" b="0" i="0" dirty="0">
                <a:effectLst/>
                <a:latin typeface="arial" panose="020B0604020202020204" pitchFamily="34" charset="0"/>
              </a:rPr>
              <a:t>.</a:t>
            </a:r>
          </a:p>
          <a:p>
            <a:pPr algn="l">
              <a:buFont typeface="Arial" panose="020B0604020202020204" pitchFamily="34" charset="0"/>
              <a:buChar char="•"/>
            </a:pPr>
            <a:r>
              <a:rPr lang="vi-VN" b="0" i="0" dirty="0" err="1">
                <a:effectLst/>
                <a:latin typeface="arial" panose="020B0604020202020204" pitchFamily="34" charset="0"/>
              </a:rPr>
              <a:t>Dáng</a:t>
            </a:r>
            <a:r>
              <a:rPr lang="vi-VN" b="0" i="0" dirty="0">
                <a:effectLst/>
                <a:latin typeface="arial" panose="020B0604020202020204" pitchFamily="34" charset="0"/>
              </a:rPr>
              <a:t> </a:t>
            </a:r>
            <a:r>
              <a:rPr lang="vi-VN" b="0" i="0" dirty="0" err="1">
                <a:effectLst/>
                <a:latin typeface="arial" panose="020B0604020202020204" pitchFamily="34" charset="0"/>
              </a:rPr>
              <a:t>người</a:t>
            </a:r>
            <a:r>
              <a:rPr lang="vi-VN" b="0" i="0" dirty="0">
                <a:effectLst/>
                <a:latin typeface="arial" panose="020B0604020202020204" pitchFamily="34" charset="0"/>
              </a:rPr>
              <a:t> </a:t>
            </a:r>
            <a:r>
              <a:rPr lang="vi-VN" b="0" i="0" dirty="0" err="1">
                <a:effectLst/>
                <a:latin typeface="arial" panose="020B0604020202020204" pitchFamily="34" charset="0"/>
              </a:rPr>
              <a:t>bác</a:t>
            </a:r>
            <a:r>
              <a:rPr lang="vi-VN" b="0" i="0" dirty="0">
                <a:effectLst/>
                <a:latin typeface="arial" panose="020B0604020202020204" pitchFamily="34" charset="0"/>
              </a:rPr>
              <a:t> </a:t>
            </a:r>
            <a:r>
              <a:rPr lang="vi-VN" b="0" i="0" dirty="0" err="1">
                <a:effectLst/>
                <a:latin typeface="arial" panose="020B0604020202020204" pitchFamily="34" charset="0"/>
              </a:rPr>
              <a:t>thấp</a:t>
            </a:r>
            <a:r>
              <a:rPr lang="vi-VN" b="0" i="0" dirty="0">
                <a:effectLst/>
                <a:latin typeface="arial" panose="020B0604020202020204" pitchFamily="34" charset="0"/>
              </a:rPr>
              <a:t>, hơi </a:t>
            </a:r>
            <a:r>
              <a:rPr lang="vi-VN" b="0" i="0" dirty="0" err="1">
                <a:effectLst/>
                <a:latin typeface="arial" panose="020B0604020202020204" pitchFamily="34" charset="0"/>
              </a:rPr>
              <a:t>mập</a:t>
            </a:r>
            <a:r>
              <a:rPr lang="vi-VN" b="0" i="0" dirty="0">
                <a:effectLst/>
                <a:latin typeface="arial" panose="020B0604020202020204" pitchFamily="34" charset="0"/>
              </a:rPr>
              <a:t> </a:t>
            </a:r>
            <a:r>
              <a:rPr lang="vi-VN" b="0" i="0" dirty="0" err="1">
                <a:effectLst/>
                <a:latin typeface="arial" panose="020B0604020202020204" pitchFamily="34" charset="0"/>
              </a:rPr>
              <a:t>mạp</a:t>
            </a:r>
            <a:r>
              <a:rPr lang="vi-VN" b="0" i="0" dirty="0">
                <a:effectLst/>
                <a:latin typeface="arial" panose="020B0604020202020204" pitchFamily="34" charset="0"/>
              </a:rPr>
              <a:t>.</a:t>
            </a:r>
          </a:p>
          <a:p>
            <a:pPr algn="l">
              <a:buFont typeface="Arial" panose="020B0604020202020204" pitchFamily="34" charset="0"/>
              <a:buChar char="•"/>
            </a:pPr>
            <a:r>
              <a:rPr lang="vi-VN" b="0" i="0" dirty="0">
                <a:effectLst/>
                <a:latin typeface="arial" panose="020B0604020202020204" pitchFamily="34" charset="0"/>
              </a:rPr>
              <a:t>Khuôn </a:t>
            </a:r>
            <a:r>
              <a:rPr lang="vi-VN" b="0" i="0" dirty="0" err="1">
                <a:effectLst/>
                <a:latin typeface="arial" panose="020B0604020202020204" pitchFamily="34" charset="0"/>
              </a:rPr>
              <a:t>mặt</a:t>
            </a:r>
            <a:r>
              <a:rPr lang="vi-VN" b="0" i="0" dirty="0">
                <a:effectLst/>
                <a:latin typeface="arial" panose="020B0604020202020204" pitchFamily="34" charset="0"/>
              </a:rPr>
              <a:t> </a:t>
            </a:r>
            <a:r>
              <a:rPr lang="vi-VN" b="0" i="0" dirty="0" err="1">
                <a:effectLst/>
                <a:latin typeface="arial" panose="020B0604020202020204" pitchFamily="34" charset="0"/>
              </a:rPr>
              <a:t>tròn</a:t>
            </a:r>
            <a:r>
              <a:rPr lang="vi-VN" b="0" i="0" dirty="0">
                <a:effectLst/>
                <a:latin typeface="arial" panose="020B0604020202020204" pitchFamily="34" charset="0"/>
              </a:rPr>
              <a:t> luôn </a:t>
            </a:r>
            <a:r>
              <a:rPr lang="vi-VN" b="0" i="0" dirty="0" err="1">
                <a:effectLst/>
                <a:latin typeface="arial" panose="020B0604020202020204" pitchFamily="34" charset="0"/>
              </a:rPr>
              <a:t>toát</a:t>
            </a:r>
            <a:r>
              <a:rPr lang="vi-VN" b="0" i="0" dirty="0">
                <a:effectLst/>
                <a:latin typeface="arial" panose="020B0604020202020204" pitchFamily="34" charset="0"/>
              </a:rPr>
              <a:t> lên </a:t>
            </a:r>
            <a:r>
              <a:rPr lang="vi-VN" b="0" i="0" dirty="0" err="1">
                <a:effectLst/>
                <a:latin typeface="arial" panose="020B0604020202020204" pitchFamily="34" charset="0"/>
              </a:rPr>
              <a:t>vẻ</a:t>
            </a:r>
            <a:r>
              <a:rPr lang="vi-VN" b="0" i="0" dirty="0">
                <a:effectLst/>
                <a:latin typeface="arial" panose="020B0604020202020204" pitchFamily="34" charset="0"/>
              </a:rPr>
              <a:t> </a:t>
            </a:r>
            <a:r>
              <a:rPr lang="vi-VN" b="0" i="0" dirty="0" err="1">
                <a:effectLst/>
                <a:latin typeface="arial" panose="020B0604020202020204" pitchFamily="34" charset="0"/>
              </a:rPr>
              <a:t>hiền</a:t>
            </a:r>
            <a:r>
              <a:rPr lang="vi-VN" b="0" i="0" dirty="0">
                <a:effectLst/>
                <a:latin typeface="arial" panose="020B0604020202020204" pitchFamily="34" charset="0"/>
              </a:rPr>
              <a:t> </a:t>
            </a:r>
            <a:r>
              <a:rPr lang="vi-VN" b="0" i="0" dirty="0" err="1">
                <a:effectLst/>
                <a:latin typeface="arial" panose="020B0604020202020204" pitchFamily="34" charset="0"/>
              </a:rPr>
              <a:t>lành</a:t>
            </a:r>
            <a:r>
              <a:rPr lang="vi-VN" b="0" i="0" dirty="0">
                <a:effectLst/>
                <a:latin typeface="arial" panose="020B0604020202020204" pitchFamily="34" charset="0"/>
              </a:rPr>
              <a:t>, </a:t>
            </a:r>
            <a:r>
              <a:rPr lang="vi-VN" b="0" i="0" dirty="0" err="1">
                <a:effectLst/>
                <a:latin typeface="arial" panose="020B0604020202020204" pitchFamily="34" charset="0"/>
              </a:rPr>
              <a:t>phúc</a:t>
            </a:r>
            <a:r>
              <a:rPr lang="vi-VN" b="0" i="0" dirty="0">
                <a:effectLst/>
                <a:latin typeface="arial" panose="020B0604020202020204" pitchFamily="34" charset="0"/>
              </a:rPr>
              <a:t> </a:t>
            </a:r>
            <a:r>
              <a:rPr lang="vi-VN" b="0" i="0" dirty="0" err="1">
                <a:effectLst/>
                <a:latin typeface="arial" panose="020B0604020202020204" pitchFamily="34" charset="0"/>
              </a:rPr>
              <a:t>hậu</a:t>
            </a:r>
            <a:r>
              <a:rPr lang="vi-VN" b="0" i="0" dirty="0">
                <a:effectLst/>
                <a:latin typeface="arial" panose="020B0604020202020204" pitchFamily="34" charset="0"/>
              </a:rPr>
              <a:t>.</a:t>
            </a:r>
          </a:p>
          <a:p>
            <a:pPr algn="l">
              <a:buFont typeface="Arial" panose="020B0604020202020204" pitchFamily="34" charset="0"/>
              <a:buChar char="•"/>
            </a:pPr>
            <a:r>
              <a:rPr lang="vi-VN" b="0" i="0" dirty="0" err="1">
                <a:effectLst/>
                <a:latin typeface="arial" panose="020B0604020202020204" pitchFamily="34" charset="0"/>
              </a:rPr>
              <a:t>Nước</a:t>
            </a:r>
            <a:r>
              <a:rPr lang="vi-VN" b="0" i="0" dirty="0">
                <a:effectLst/>
                <a:latin typeface="arial" panose="020B0604020202020204" pitchFamily="34" charset="0"/>
              </a:rPr>
              <a:t> da </a:t>
            </a:r>
            <a:r>
              <a:rPr lang="vi-VN" b="0" i="0" dirty="0" err="1">
                <a:effectLst/>
                <a:latin typeface="arial" panose="020B0604020202020204" pitchFamily="34" charset="0"/>
              </a:rPr>
              <a:t>ngăm</a:t>
            </a:r>
            <a:r>
              <a:rPr lang="vi-VN" b="0" i="0" dirty="0">
                <a:effectLst/>
                <a:latin typeface="arial" panose="020B0604020202020204" pitchFamily="34" charset="0"/>
              </a:rPr>
              <a:t> đen </a:t>
            </a:r>
            <a:r>
              <a:rPr lang="vi-VN" b="0" i="0" dirty="0" err="1">
                <a:effectLst/>
                <a:latin typeface="arial" panose="020B0604020202020204" pitchFamily="34" charset="0"/>
              </a:rPr>
              <a:t>vì</a:t>
            </a:r>
            <a:r>
              <a:rPr lang="vi-VN" b="0" i="0" dirty="0">
                <a:effectLst/>
                <a:latin typeface="arial" panose="020B0604020202020204" pitchFamily="34" charset="0"/>
              </a:rPr>
              <a:t> </a:t>
            </a:r>
            <a:r>
              <a:rPr lang="vi-VN" b="0" i="0" dirty="0" err="1">
                <a:effectLst/>
                <a:latin typeface="arial" panose="020B0604020202020204" pitchFamily="34" charset="0"/>
              </a:rPr>
              <a:t>dãi</a:t>
            </a:r>
            <a:r>
              <a:rPr lang="vi-VN" b="0" i="0" dirty="0">
                <a:effectLst/>
                <a:latin typeface="arial" panose="020B0604020202020204" pitchFamily="34" charset="0"/>
              </a:rPr>
              <a:t> </a:t>
            </a:r>
            <a:r>
              <a:rPr lang="vi-VN" b="0" i="0" dirty="0" err="1">
                <a:effectLst/>
                <a:latin typeface="arial" panose="020B0604020202020204" pitchFamily="34" charset="0"/>
              </a:rPr>
              <a:t>dầu</a:t>
            </a:r>
            <a:r>
              <a:rPr lang="vi-VN" b="0" i="0" dirty="0">
                <a:effectLst/>
                <a:latin typeface="arial" panose="020B0604020202020204" pitchFamily="34" charset="0"/>
              </a:rPr>
              <a:t> sương </a:t>
            </a:r>
            <a:r>
              <a:rPr lang="vi-VN" b="0" i="0" dirty="0" err="1">
                <a:effectLst/>
                <a:latin typeface="arial" panose="020B0604020202020204" pitchFamily="34" charset="0"/>
              </a:rPr>
              <a:t>nắng</a:t>
            </a:r>
            <a:r>
              <a:rPr lang="vi-VN" b="0" i="0" dirty="0">
                <a:effectLst/>
                <a:latin typeface="arial" panose="020B0604020202020204" pitchFamily="34" charset="0"/>
              </a:rPr>
              <a:t> </a:t>
            </a:r>
            <a:r>
              <a:rPr lang="vi-VN" b="0" i="0" dirty="0" err="1">
                <a:effectLst/>
                <a:latin typeface="arial" panose="020B0604020202020204" pitchFamily="34" charset="0"/>
              </a:rPr>
              <a:t>để</a:t>
            </a:r>
            <a:r>
              <a:rPr lang="vi-VN" b="0" i="0" dirty="0">
                <a:effectLst/>
                <a:latin typeface="arial" panose="020B0604020202020204" pitchFamily="34" charset="0"/>
              </a:rPr>
              <a:t> trang </a:t>
            </a:r>
            <a:r>
              <a:rPr lang="vi-VN" b="0" i="0" dirty="0" err="1">
                <a:effectLst/>
                <a:latin typeface="arial" panose="020B0604020202020204" pitchFamily="34" charset="0"/>
              </a:rPr>
              <a:t>trải</a:t>
            </a:r>
            <a:r>
              <a:rPr lang="vi-VN" b="0" i="0" dirty="0">
                <a:effectLst/>
                <a:latin typeface="arial" panose="020B0604020202020204" pitchFamily="34" charset="0"/>
              </a:rPr>
              <a:t> </a:t>
            </a:r>
            <a:r>
              <a:rPr lang="vi-VN" b="0" i="0" dirty="0" err="1">
                <a:effectLst/>
                <a:latin typeface="arial" panose="020B0604020202020204" pitchFamily="34" charset="0"/>
              </a:rPr>
              <a:t>cuộc</a:t>
            </a:r>
            <a:r>
              <a:rPr lang="vi-VN" b="0" i="0" dirty="0">
                <a:effectLst/>
                <a:latin typeface="arial" panose="020B0604020202020204" pitchFamily="34" charset="0"/>
              </a:rPr>
              <a:t> </a:t>
            </a:r>
            <a:r>
              <a:rPr lang="vi-VN" b="0" i="0" dirty="0" err="1">
                <a:effectLst/>
                <a:latin typeface="arial" panose="020B0604020202020204" pitchFamily="34" charset="0"/>
              </a:rPr>
              <a:t>sống</a:t>
            </a:r>
            <a:r>
              <a:rPr lang="vi-VN" b="0" i="0" dirty="0">
                <a:effectLst/>
                <a:latin typeface="arial" panose="020B0604020202020204" pitchFamily="34" charset="0"/>
              </a:rPr>
              <a:t>.</a:t>
            </a:r>
          </a:p>
          <a:p>
            <a:pPr algn="l">
              <a:buFont typeface="Arial" panose="020B0604020202020204" pitchFamily="34" charset="0"/>
              <a:buChar char="•"/>
            </a:pPr>
            <a:r>
              <a:rPr lang="vi-VN" b="0" i="0" dirty="0">
                <a:effectLst/>
                <a:latin typeface="arial" panose="020B0604020202020204" pitchFamily="34" charset="0"/>
              </a:rPr>
              <a:t>Đôi </a:t>
            </a:r>
            <a:r>
              <a:rPr lang="vi-VN" b="0" i="0" dirty="0" err="1">
                <a:effectLst/>
                <a:latin typeface="arial" panose="020B0604020202020204" pitchFamily="34" charset="0"/>
              </a:rPr>
              <a:t>mắt</a:t>
            </a:r>
            <a:r>
              <a:rPr lang="vi-VN" b="0" i="0" dirty="0">
                <a:effectLst/>
                <a:latin typeface="arial" panose="020B0604020202020204" pitchFamily="34" charset="0"/>
              </a:rPr>
              <a:t> đen </a:t>
            </a:r>
            <a:r>
              <a:rPr lang="vi-VN" b="0" i="0" dirty="0" err="1">
                <a:effectLst/>
                <a:latin typeface="arial" panose="020B0604020202020204" pitchFamily="34" charset="0"/>
              </a:rPr>
              <a:t>láy</a:t>
            </a:r>
            <a:r>
              <a:rPr lang="vi-VN" b="0" i="0" dirty="0">
                <a:effectLst/>
                <a:latin typeface="arial" panose="020B0604020202020204" pitchFamily="34" charset="0"/>
              </a:rPr>
              <a:t> luôn </a:t>
            </a:r>
            <a:r>
              <a:rPr lang="vi-VN" b="0" i="0" dirty="0" err="1">
                <a:effectLst/>
                <a:latin typeface="arial" panose="020B0604020202020204" pitchFamily="34" charset="0"/>
              </a:rPr>
              <a:t>ánh</a:t>
            </a:r>
            <a:r>
              <a:rPr lang="vi-VN" b="0" i="0" dirty="0">
                <a:effectLst/>
                <a:latin typeface="arial" panose="020B0604020202020204" pitchFamily="34" charset="0"/>
              </a:rPr>
              <a:t> lên </a:t>
            </a:r>
            <a:r>
              <a:rPr lang="vi-VN" b="0" i="0" dirty="0" err="1">
                <a:effectLst/>
                <a:latin typeface="arial" panose="020B0604020202020204" pitchFamily="34" charset="0"/>
              </a:rPr>
              <a:t>cái</a:t>
            </a:r>
            <a:r>
              <a:rPr lang="vi-VN" b="0" i="0" dirty="0">
                <a:effectLst/>
                <a:latin typeface="arial" panose="020B0604020202020204" pitchFamily="34" charset="0"/>
              </a:rPr>
              <a:t> </a:t>
            </a:r>
            <a:r>
              <a:rPr lang="vi-VN" b="0" i="0" dirty="0" err="1">
                <a:effectLst/>
                <a:latin typeface="arial" panose="020B0604020202020204" pitchFamily="34" charset="0"/>
              </a:rPr>
              <a:t>nhìn</a:t>
            </a:r>
            <a:r>
              <a:rPr lang="vi-VN" b="0" i="0" dirty="0">
                <a:effectLst/>
                <a:latin typeface="arial" panose="020B0604020202020204" pitchFamily="34" charset="0"/>
              </a:rPr>
              <a:t> thân </a:t>
            </a:r>
            <a:r>
              <a:rPr lang="vi-VN" b="0" i="0" dirty="0" err="1">
                <a:effectLst/>
                <a:latin typeface="arial" panose="020B0604020202020204" pitchFamily="34" charset="0"/>
              </a:rPr>
              <a:t>thiện</a:t>
            </a:r>
            <a:r>
              <a:rPr lang="vi-VN" b="0" i="0" dirty="0">
                <a:effectLst/>
                <a:latin typeface="arial" panose="020B0604020202020204" pitchFamily="34" charset="0"/>
              </a:rPr>
              <a:t>. </a:t>
            </a:r>
            <a:r>
              <a:rPr lang="vi-VN" b="0" i="0" dirty="0" err="1">
                <a:effectLst/>
                <a:latin typeface="arial" panose="020B0604020202020204" pitchFamily="34" charset="0"/>
              </a:rPr>
              <a:t>Những</a:t>
            </a:r>
            <a:r>
              <a:rPr lang="vi-VN" b="0" i="0" dirty="0">
                <a:effectLst/>
                <a:latin typeface="arial" panose="020B0604020202020204" pitchFamily="34" charset="0"/>
              </a:rPr>
              <a:t> </a:t>
            </a:r>
            <a:r>
              <a:rPr lang="vi-VN" b="0" i="0" dirty="0" err="1">
                <a:effectLst/>
                <a:latin typeface="arial" panose="020B0604020202020204" pitchFamily="34" charset="0"/>
              </a:rPr>
              <a:t>nếp</a:t>
            </a:r>
            <a:r>
              <a:rPr lang="vi-VN" b="0" i="0" dirty="0">
                <a:effectLst/>
                <a:latin typeface="arial" panose="020B0604020202020204" pitchFamily="34" charset="0"/>
              </a:rPr>
              <a:t> nhăn nơi </a:t>
            </a:r>
            <a:r>
              <a:rPr lang="vi-VN" b="0" i="0" dirty="0" err="1">
                <a:effectLst/>
                <a:latin typeface="arial" panose="020B0604020202020204" pitchFamily="34" charset="0"/>
              </a:rPr>
              <a:t>khoé</a:t>
            </a:r>
            <a:r>
              <a:rPr lang="vi-VN" b="0" i="0" dirty="0">
                <a:effectLst/>
                <a:latin typeface="arial" panose="020B0604020202020204" pitchFamily="34" charset="0"/>
              </a:rPr>
              <a:t> </a:t>
            </a:r>
            <a:r>
              <a:rPr lang="vi-VN" b="0" i="0" dirty="0" err="1">
                <a:effectLst/>
                <a:latin typeface="arial" panose="020B0604020202020204" pitchFamily="34" charset="0"/>
              </a:rPr>
              <a:t>mắt</a:t>
            </a:r>
            <a:r>
              <a:rPr lang="vi-VN" b="0" i="0" dirty="0">
                <a:effectLst/>
                <a:latin typeface="arial" panose="020B0604020202020204" pitchFamily="34" charset="0"/>
              </a:rPr>
              <a:t> </a:t>
            </a:r>
            <a:r>
              <a:rPr lang="vi-VN" b="0" i="0" dirty="0" err="1">
                <a:effectLst/>
                <a:latin typeface="arial" panose="020B0604020202020204" pitchFamily="34" charset="0"/>
              </a:rPr>
              <a:t>càng</a:t>
            </a:r>
            <a:r>
              <a:rPr lang="vi-VN" b="0" i="0" dirty="0">
                <a:effectLst/>
                <a:latin typeface="arial" panose="020B0604020202020204" pitchFamily="34" charset="0"/>
              </a:rPr>
              <a:t> </a:t>
            </a:r>
            <a:r>
              <a:rPr lang="vi-VN" b="0" i="0" dirty="0" err="1">
                <a:effectLst/>
                <a:latin typeface="arial" panose="020B0604020202020204" pitchFamily="34" charset="0"/>
              </a:rPr>
              <a:t>ngày</a:t>
            </a:r>
            <a:r>
              <a:rPr lang="vi-VN" b="0" i="0" dirty="0">
                <a:effectLst/>
                <a:latin typeface="arial" panose="020B0604020202020204" pitchFamily="34" charset="0"/>
              </a:rPr>
              <a:t> </a:t>
            </a:r>
            <a:r>
              <a:rPr lang="vi-VN" b="0" i="0" dirty="0" err="1">
                <a:effectLst/>
                <a:latin typeface="arial" panose="020B0604020202020204" pitchFamily="34" charset="0"/>
              </a:rPr>
              <a:t>càng</a:t>
            </a:r>
            <a:r>
              <a:rPr lang="vi-VN" b="0" i="0" dirty="0">
                <a:effectLst/>
                <a:latin typeface="arial" panose="020B0604020202020204" pitchFamily="34" charset="0"/>
              </a:rPr>
              <a:t> </a:t>
            </a:r>
            <a:r>
              <a:rPr lang="vi-VN" b="0" i="0" dirty="0" err="1">
                <a:effectLst/>
                <a:latin typeface="arial" panose="020B0604020202020204" pitchFamily="34" charset="0"/>
              </a:rPr>
              <a:t>hiện</a:t>
            </a:r>
            <a:r>
              <a:rPr lang="vi-VN" b="0" i="0" dirty="0">
                <a:effectLst/>
                <a:latin typeface="arial" panose="020B0604020202020204" pitchFamily="34" charset="0"/>
              </a:rPr>
              <a:t> </a:t>
            </a:r>
            <a:r>
              <a:rPr lang="vi-VN" b="0" i="0" dirty="0" err="1">
                <a:effectLst/>
                <a:latin typeface="arial" panose="020B0604020202020204" pitchFamily="34" charset="0"/>
              </a:rPr>
              <a:t>rõ</a:t>
            </a:r>
            <a:r>
              <a:rPr lang="vi-VN" b="0" i="0" dirty="0">
                <a:effectLst/>
                <a:latin typeface="arial" panose="020B0604020202020204" pitchFamily="34" charset="0"/>
              </a:rPr>
              <a:t> theo </a:t>
            </a:r>
            <a:r>
              <a:rPr lang="vi-VN" b="0" i="0" dirty="0" err="1">
                <a:effectLst/>
                <a:latin typeface="arial" panose="020B0604020202020204" pitchFamily="34" charset="0"/>
              </a:rPr>
              <a:t>thời</a:t>
            </a:r>
            <a:r>
              <a:rPr lang="vi-VN" b="0" i="0" dirty="0">
                <a:effectLst/>
                <a:latin typeface="arial" panose="020B0604020202020204" pitchFamily="34" charset="0"/>
              </a:rPr>
              <a:t> gian. </a:t>
            </a:r>
            <a:r>
              <a:rPr lang="vi-VN" b="0" i="0" dirty="0" err="1">
                <a:effectLst/>
                <a:latin typeface="arial" panose="020B0604020202020204" pitchFamily="34" charset="0"/>
              </a:rPr>
              <a:t>Vết</a:t>
            </a:r>
            <a:r>
              <a:rPr lang="vi-VN" b="0" i="0" dirty="0">
                <a:effectLst/>
                <a:latin typeface="arial" panose="020B0604020202020204" pitchFamily="34" charset="0"/>
              </a:rPr>
              <a:t> chân chim </a:t>
            </a:r>
            <a:r>
              <a:rPr lang="vi-VN" b="0" i="0" dirty="0" err="1">
                <a:effectLst/>
                <a:latin typeface="arial" panose="020B0604020202020204" pitchFamily="34" charset="0"/>
              </a:rPr>
              <a:t>ấy</a:t>
            </a:r>
            <a:r>
              <a:rPr lang="vi-VN" b="0" i="0" dirty="0">
                <a:effectLst/>
                <a:latin typeface="arial" panose="020B0604020202020204" pitchFamily="34" charset="0"/>
              </a:rPr>
              <a:t> </a:t>
            </a:r>
            <a:r>
              <a:rPr lang="vi-VN" b="0" i="0" dirty="0" err="1">
                <a:effectLst/>
                <a:latin typeface="arial" panose="020B0604020202020204" pitchFamily="34" charset="0"/>
              </a:rPr>
              <a:t>khiến</a:t>
            </a:r>
            <a:r>
              <a:rPr lang="vi-VN" b="0" i="0" dirty="0">
                <a:effectLst/>
                <a:latin typeface="arial" panose="020B0604020202020204" pitchFamily="34" charset="0"/>
              </a:rPr>
              <a:t> đôi </a:t>
            </a:r>
            <a:r>
              <a:rPr lang="vi-VN" b="0" i="0" dirty="0" err="1">
                <a:effectLst/>
                <a:latin typeface="arial" panose="020B0604020202020204" pitchFamily="34" charset="0"/>
              </a:rPr>
              <a:t>mắt</a:t>
            </a:r>
            <a:r>
              <a:rPr lang="vi-VN" b="0" i="0" dirty="0">
                <a:effectLst/>
                <a:latin typeface="arial" panose="020B0604020202020204" pitchFamily="34" charset="0"/>
              </a:rPr>
              <a:t> </a:t>
            </a:r>
            <a:r>
              <a:rPr lang="vi-VN" b="0" i="0" dirty="0" err="1">
                <a:effectLst/>
                <a:latin typeface="arial" panose="020B0604020202020204" pitchFamily="34" charset="0"/>
              </a:rPr>
              <a:t>bác</a:t>
            </a:r>
            <a:r>
              <a:rPr lang="vi-VN" b="0" i="0" dirty="0">
                <a:effectLst/>
                <a:latin typeface="arial" panose="020B0604020202020204" pitchFamily="34" charset="0"/>
              </a:rPr>
              <a:t> </a:t>
            </a:r>
            <a:r>
              <a:rPr lang="vi-VN" b="0" i="0" dirty="0" err="1">
                <a:effectLst/>
                <a:latin typeface="arial" panose="020B0604020202020204" pitchFamily="34" charset="0"/>
              </a:rPr>
              <a:t>lúc</a:t>
            </a:r>
            <a:r>
              <a:rPr lang="vi-VN" b="0" i="0" dirty="0">
                <a:effectLst/>
                <a:latin typeface="arial" panose="020B0604020202020204" pitchFamily="34" charset="0"/>
              </a:rPr>
              <a:t> </a:t>
            </a:r>
            <a:r>
              <a:rPr lang="vi-VN" b="0" i="0" dirty="0" err="1">
                <a:effectLst/>
                <a:latin typeface="arial" panose="020B0604020202020204" pitchFamily="34" charset="0"/>
              </a:rPr>
              <a:t>nào</a:t>
            </a:r>
            <a:r>
              <a:rPr lang="vi-VN" b="0" i="0" dirty="0">
                <a:effectLst/>
                <a:latin typeface="arial" panose="020B0604020202020204" pitchFamily="34" charset="0"/>
              </a:rPr>
              <a:t> </a:t>
            </a:r>
            <a:r>
              <a:rPr lang="vi-VN" b="0" i="0" dirty="0" err="1">
                <a:effectLst/>
                <a:latin typeface="arial" panose="020B0604020202020204" pitchFamily="34" charset="0"/>
              </a:rPr>
              <a:t>cũng</a:t>
            </a:r>
            <a:r>
              <a:rPr lang="vi-VN" b="0" i="0" dirty="0">
                <a:effectLst/>
                <a:latin typeface="arial" panose="020B0604020202020204" pitchFamily="34" charset="0"/>
              </a:rPr>
              <a:t> như đang </a:t>
            </a:r>
            <a:r>
              <a:rPr lang="vi-VN" b="0" i="0" dirty="0" err="1">
                <a:effectLst/>
                <a:latin typeface="arial" panose="020B0604020202020204" pitchFamily="34" charset="0"/>
              </a:rPr>
              <a:t>cười</a:t>
            </a:r>
            <a:r>
              <a:rPr lang="vi-VN" b="0" i="0" dirty="0">
                <a:effectLst/>
                <a:latin typeface="arial" panose="020B0604020202020204" pitchFamily="34" charset="0"/>
              </a:rPr>
              <a:t>.</a:t>
            </a:r>
          </a:p>
          <a:p>
            <a:pPr algn="l">
              <a:buFont typeface="Arial" panose="020B0604020202020204" pitchFamily="34" charset="0"/>
              <a:buChar char="•"/>
            </a:pPr>
            <a:r>
              <a:rPr lang="vi-VN" b="0" i="0" dirty="0" err="1">
                <a:effectLst/>
                <a:latin typeface="arial" panose="020B0604020202020204" pitchFamily="34" charset="0"/>
              </a:rPr>
              <a:t>Mái</a:t>
            </a:r>
            <a:r>
              <a:rPr lang="vi-VN" b="0" i="0" dirty="0">
                <a:effectLst/>
                <a:latin typeface="arial" panose="020B0604020202020204" pitchFamily="34" charset="0"/>
              </a:rPr>
              <a:t> </a:t>
            </a:r>
            <a:r>
              <a:rPr lang="vi-VN" b="0" i="0" dirty="0" err="1">
                <a:effectLst/>
                <a:latin typeface="arial" panose="020B0604020202020204" pitchFamily="34" charset="0"/>
              </a:rPr>
              <a:t>tóc</a:t>
            </a:r>
            <a:r>
              <a:rPr lang="vi-VN" b="0" i="0" dirty="0">
                <a:effectLst/>
                <a:latin typeface="arial" panose="020B0604020202020204" pitchFamily="34" charset="0"/>
              </a:rPr>
              <a:t> </a:t>
            </a:r>
            <a:r>
              <a:rPr lang="vi-VN" b="0" i="0" dirty="0" err="1">
                <a:effectLst/>
                <a:latin typeface="arial" panose="020B0604020202020204" pitchFamily="34" charset="0"/>
              </a:rPr>
              <a:t>dài</a:t>
            </a:r>
            <a:r>
              <a:rPr lang="vi-VN" b="0" i="0" dirty="0">
                <a:effectLst/>
                <a:latin typeface="arial" panose="020B0604020202020204" pitchFamily="34" charset="0"/>
              </a:rPr>
              <a:t> </a:t>
            </a:r>
            <a:r>
              <a:rPr lang="vi-VN" b="0" i="0" dirty="0" err="1">
                <a:effectLst/>
                <a:latin typeface="arial" panose="020B0604020202020204" pitchFamily="34" charset="0"/>
              </a:rPr>
              <a:t>đã</a:t>
            </a:r>
            <a:r>
              <a:rPr lang="vi-VN" b="0" i="0" dirty="0">
                <a:effectLst/>
                <a:latin typeface="arial" panose="020B0604020202020204" pitchFamily="34" charset="0"/>
              </a:rPr>
              <a:t> </a:t>
            </a:r>
            <a:r>
              <a:rPr lang="vi-VN" b="0" i="0" dirty="0" err="1">
                <a:effectLst/>
                <a:latin typeface="arial" panose="020B0604020202020204" pitchFamily="34" charset="0"/>
              </a:rPr>
              <a:t>điểm</a:t>
            </a:r>
            <a:r>
              <a:rPr lang="vi-VN" b="0" i="0" dirty="0">
                <a:effectLst/>
                <a:latin typeface="arial" panose="020B0604020202020204" pitchFamily="34" charset="0"/>
              </a:rPr>
              <a:t> </a:t>
            </a:r>
            <a:r>
              <a:rPr lang="vi-VN" b="0" i="0" dirty="0" err="1">
                <a:effectLst/>
                <a:latin typeface="arial" panose="020B0604020202020204" pitchFamily="34" charset="0"/>
              </a:rPr>
              <a:t>nhiều</a:t>
            </a:r>
            <a:r>
              <a:rPr lang="vi-VN" b="0" i="0" dirty="0">
                <a:effectLst/>
                <a:latin typeface="arial" panose="020B0604020202020204" pitchFamily="34" charset="0"/>
              </a:rPr>
              <a:t> </a:t>
            </a:r>
            <a:r>
              <a:rPr lang="vi-VN" b="0" i="0" dirty="0" err="1">
                <a:effectLst/>
                <a:latin typeface="arial" panose="020B0604020202020204" pitchFamily="34" charset="0"/>
              </a:rPr>
              <a:t>sợi</a:t>
            </a:r>
            <a:r>
              <a:rPr lang="vi-VN" b="0" i="0" dirty="0">
                <a:effectLst/>
                <a:latin typeface="arial" panose="020B0604020202020204" pitchFamily="34" charset="0"/>
              </a:rPr>
              <a:t> </a:t>
            </a:r>
            <a:r>
              <a:rPr lang="vi-VN" b="0" i="0" dirty="0" err="1">
                <a:effectLst/>
                <a:latin typeface="arial" panose="020B0604020202020204" pitchFamily="34" charset="0"/>
              </a:rPr>
              <a:t>bạc</a:t>
            </a:r>
            <a:r>
              <a:rPr lang="vi-VN" b="0" i="0" dirty="0">
                <a:effectLst/>
                <a:latin typeface="arial" panose="020B0604020202020204" pitchFamily="34" charset="0"/>
              </a:rPr>
              <a:t> </a:t>
            </a:r>
            <a:r>
              <a:rPr lang="vi-VN" b="0" i="0" dirty="0" err="1">
                <a:effectLst/>
                <a:latin typeface="arial" panose="020B0604020202020204" pitchFamily="34" charset="0"/>
              </a:rPr>
              <a:t>được</a:t>
            </a:r>
            <a:r>
              <a:rPr lang="vi-VN" b="0" i="0" dirty="0">
                <a:effectLst/>
                <a:latin typeface="arial" panose="020B0604020202020204" pitchFamily="34" charset="0"/>
              </a:rPr>
              <a:t> </a:t>
            </a:r>
            <a:r>
              <a:rPr lang="vi-VN" b="0" i="0" dirty="0" err="1">
                <a:effectLst/>
                <a:latin typeface="arial" panose="020B0604020202020204" pitchFamily="34" charset="0"/>
              </a:rPr>
              <a:t>bác</a:t>
            </a:r>
            <a:r>
              <a:rPr lang="vi-VN" b="0" i="0" dirty="0">
                <a:effectLst/>
                <a:latin typeface="arial" panose="020B0604020202020204" pitchFamily="34" charset="0"/>
              </a:rPr>
              <a:t> </a:t>
            </a:r>
            <a:r>
              <a:rPr lang="vi-VN" b="0" i="0" dirty="0" err="1">
                <a:effectLst/>
                <a:latin typeface="arial" panose="020B0604020202020204" pitchFamily="34" charset="0"/>
              </a:rPr>
              <a:t>búi</a:t>
            </a:r>
            <a:r>
              <a:rPr lang="vi-VN" b="0" i="0" dirty="0">
                <a:effectLst/>
                <a:latin typeface="arial" panose="020B0604020202020204" pitchFamily="34" charset="0"/>
              </a:rPr>
              <a:t> lên </a:t>
            </a:r>
            <a:r>
              <a:rPr lang="vi-VN" b="0" i="0" dirty="0" err="1">
                <a:effectLst/>
                <a:latin typeface="arial" panose="020B0604020202020204" pitchFamily="34" charset="0"/>
              </a:rPr>
              <a:t>gọn</a:t>
            </a:r>
            <a:r>
              <a:rPr lang="vi-VN" b="0" i="0" dirty="0">
                <a:effectLst/>
                <a:latin typeface="arial" panose="020B0604020202020204" pitchFamily="34" charset="0"/>
              </a:rPr>
              <a:t> </a:t>
            </a:r>
            <a:r>
              <a:rPr lang="vi-VN" b="0" i="0" dirty="0" err="1">
                <a:effectLst/>
                <a:latin typeface="arial" panose="020B0604020202020204" pitchFamily="34" charset="0"/>
              </a:rPr>
              <a:t>gàng</a:t>
            </a:r>
            <a:r>
              <a:rPr lang="vi-VN" b="0" i="0" dirty="0">
                <a:effectLst/>
                <a:latin typeface="arial" panose="020B0604020202020204" pitchFamily="34" charset="0"/>
              </a:rPr>
              <a:t>.</a:t>
            </a:r>
          </a:p>
          <a:p>
            <a:pPr algn="l">
              <a:buFont typeface="Arial" panose="020B0604020202020204" pitchFamily="34" charset="0"/>
              <a:buChar char="•"/>
            </a:pPr>
            <a:r>
              <a:rPr lang="vi-VN" b="0" i="0" dirty="0" err="1">
                <a:effectLst/>
                <a:latin typeface="arial" panose="020B0604020202020204" pitchFamily="34" charset="0"/>
              </a:rPr>
              <a:t>Bàn</a:t>
            </a:r>
            <a:r>
              <a:rPr lang="vi-VN" b="0" i="0" dirty="0">
                <a:effectLst/>
                <a:latin typeface="arial" panose="020B0604020202020204" pitchFamily="34" charset="0"/>
              </a:rPr>
              <a:t> tay </a:t>
            </a:r>
            <a:r>
              <a:rPr lang="vi-VN" b="0" i="0" dirty="0" err="1">
                <a:effectLst/>
                <a:latin typeface="arial" panose="020B0604020202020204" pitchFamily="34" charset="0"/>
              </a:rPr>
              <a:t>người</a:t>
            </a:r>
            <a:r>
              <a:rPr lang="vi-VN" b="0" i="0" dirty="0">
                <a:effectLst/>
                <a:latin typeface="arial" panose="020B0604020202020204" pitchFamily="34" charset="0"/>
              </a:rPr>
              <a:t> </a:t>
            </a:r>
            <a:r>
              <a:rPr lang="vi-VN" b="0" i="0" dirty="0" err="1">
                <a:effectLst/>
                <a:latin typeface="arial" panose="020B0604020202020204" pitchFamily="34" charset="0"/>
              </a:rPr>
              <a:t>phụ</a:t>
            </a:r>
            <a:r>
              <a:rPr lang="vi-VN" b="0" i="0" dirty="0">
                <a:effectLst/>
                <a:latin typeface="arial" panose="020B0604020202020204" pitchFamily="34" charset="0"/>
              </a:rPr>
              <a:t> </a:t>
            </a:r>
            <a:r>
              <a:rPr lang="vi-VN" b="0" i="0" dirty="0" err="1">
                <a:effectLst/>
                <a:latin typeface="arial" panose="020B0604020202020204" pitchFamily="34" charset="0"/>
              </a:rPr>
              <a:t>nữ</a:t>
            </a:r>
            <a:r>
              <a:rPr lang="vi-VN" b="0" i="0" dirty="0">
                <a:effectLst/>
                <a:latin typeface="arial" panose="020B0604020202020204" pitchFamily="34" charset="0"/>
              </a:rPr>
              <a:t> </a:t>
            </a:r>
            <a:r>
              <a:rPr lang="vi-VN" b="0" i="0" dirty="0" err="1">
                <a:effectLst/>
                <a:latin typeface="arial" panose="020B0604020202020204" pitchFamily="34" charset="0"/>
              </a:rPr>
              <a:t>thường</a:t>
            </a:r>
            <a:r>
              <a:rPr lang="vi-VN" b="0" i="0" dirty="0">
                <a:effectLst/>
                <a:latin typeface="arial" panose="020B0604020202020204" pitchFamily="34" charset="0"/>
              </a:rPr>
              <a:t> </a:t>
            </a:r>
            <a:r>
              <a:rPr lang="vi-VN" b="0" i="0" dirty="0" err="1">
                <a:effectLst/>
                <a:latin typeface="arial" panose="020B0604020202020204" pitchFamily="34" charset="0"/>
              </a:rPr>
              <a:t>nhẵn</a:t>
            </a:r>
            <a:r>
              <a:rPr lang="vi-VN" b="0" i="0" dirty="0">
                <a:effectLst/>
                <a:latin typeface="arial" panose="020B0604020202020204" pitchFamily="34" charset="0"/>
              </a:rPr>
              <a:t> </a:t>
            </a:r>
            <a:r>
              <a:rPr lang="vi-VN" b="0" i="0" dirty="0" err="1">
                <a:effectLst/>
                <a:latin typeface="arial" panose="020B0604020202020204" pitchFamily="34" charset="0"/>
              </a:rPr>
              <a:t>nhụi</a:t>
            </a:r>
            <a:r>
              <a:rPr lang="vi-VN" b="0" i="0" dirty="0">
                <a:effectLst/>
                <a:latin typeface="arial" panose="020B0604020202020204" pitchFamily="34" charset="0"/>
              </a:rPr>
              <a:t> </a:t>
            </a:r>
            <a:r>
              <a:rPr lang="vi-VN" b="0" i="0" dirty="0" err="1">
                <a:effectLst/>
                <a:latin typeface="arial" panose="020B0604020202020204" pitchFamily="34" charset="0"/>
              </a:rPr>
              <a:t>và</a:t>
            </a:r>
            <a:r>
              <a:rPr lang="vi-VN" b="0" i="0" dirty="0">
                <a:effectLst/>
                <a:latin typeface="arial" panose="020B0604020202020204" pitchFamily="34" charset="0"/>
              </a:rPr>
              <a:t> thon </a:t>
            </a:r>
            <a:r>
              <a:rPr lang="vi-VN" b="0" i="0" dirty="0" err="1">
                <a:effectLst/>
                <a:latin typeface="arial" panose="020B0604020202020204" pitchFamily="34" charset="0"/>
              </a:rPr>
              <a:t>dài</a:t>
            </a:r>
            <a:r>
              <a:rPr lang="vi-VN" b="0" i="0" dirty="0">
                <a:effectLst/>
                <a:latin typeface="arial" panose="020B0604020202020204" pitchFamily="34" charset="0"/>
              </a:rPr>
              <a:t> nhưng </a:t>
            </a:r>
            <a:r>
              <a:rPr lang="vi-VN" b="0" i="0" dirty="0" err="1">
                <a:effectLst/>
                <a:latin typeface="arial" panose="020B0604020202020204" pitchFamily="34" charset="0"/>
              </a:rPr>
              <a:t>bàn</a:t>
            </a:r>
            <a:r>
              <a:rPr lang="vi-VN" b="0" i="0" dirty="0">
                <a:effectLst/>
                <a:latin typeface="arial" panose="020B0604020202020204" pitchFamily="34" charset="0"/>
              </a:rPr>
              <a:t> tay </a:t>
            </a:r>
            <a:r>
              <a:rPr lang="vi-VN" b="0" i="0" dirty="0" err="1">
                <a:effectLst/>
                <a:latin typeface="arial" panose="020B0604020202020204" pitchFamily="34" charset="0"/>
              </a:rPr>
              <a:t>của</a:t>
            </a:r>
            <a:r>
              <a:rPr lang="vi-VN" b="0" i="0" dirty="0">
                <a:effectLst/>
                <a:latin typeface="arial" panose="020B0604020202020204" pitchFamily="34" charset="0"/>
              </a:rPr>
              <a:t> </a:t>
            </a:r>
            <a:r>
              <a:rPr lang="vi-VN" b="0" i="0" dirty="0" err="1">
                <a:effectLst/>
                <a:latin typeface="arial" panose="020B0604020202020204" pitchFamily="34" charset="0"/>
              </a:rPr>
              <a:t>bác</a:t>
            </a:r>
            <a:r>
              <a:rPr lang="vi-VN" b="0" i="0" dirty="0">
                <a:effectLst/>
                <a:latin typeface="arial" panose="020B0604020202020204" pitchFamily="34" charset="0"/>
              </a:rPr>
              <a:t> Hoa không như </a:t>
            </a:r>
            <a:r>
              <a:rPr lang="vi-VN" b="0" i="0" dirty="0" err="1">
                <a:effectLst/>
                <a:latin typeface="arial" panose="020B0604020202020204" pitchFamily="34" charset="0"/>
              </a:rPr>
              <a:t>vậy</a:t>
            </a:r>
            <a:r>
              <a:rPr lang="vi-VN" b="0" i="0" dirty="0">
                <a:effectLst/>
                <a:latin typeface="arial" panose="020B0604020202020204" pitchFamily="34" charset="0"/>
              </a:rPr>
              <a:t>. </a:t>
            </a:r>
            <a:r>
              <a:rPr lang="vi-VN" b="0" i="0" dirty="0" err="1">
                <a:effectLst/>
                <a:latin typeface="arial" panose="020B0604020202020204" pitchFamily="34" charset="0"/>
              </a:rPr>
              <a:t>Đó</a:t>
            </a:r>
            <a:r>
              <a:rPr lang="vi-VN" b="0" i="0" dirty="0">
                <a:effectLst/>
                <a:latin typeface="arial" panose="020B0604020202020204" pitchFamily="34" charset="0"/>
              </a:rPr>
              <a:t> </a:t>
            </a:r>
            <a:r>
              <a:rPr lang="vi-VN" b="0" i="0" dirty="0" err="1">
                <a:effectLst/>
                <a:latin typeface="arial" panose="020B0604020202020204" pitchFamily="34" charset="0"/>
              </a:rPr>
              <a:t>là</a:t>
            </a:r>
            <a:r>
              <a:rPr lang="vi-VN" b="0" i="0" dirty="0">
                <a:effectLst/>
                <a:latin typeface="arial" panose="020B0604020202020204" pitchFamily="34" charset="0"/>
              </a:rPr>
              <a:t> đôi </a:t>
            </a:r>
            <a:r>
              <a:rPr lang="vi-VN" b="0" i="0" dirty="0" err="1">
                <a:effectLst/>
                <a:latin typeface="arial" panose="020B0604020202020204" pitchFamily="34" charset="0"/>
              </a:rPr>
              <a:t>bàn</a:t>
            </a:r>
            <a:r>
              <a:rPr lang="vi-VN" b="0" i="0" dirty="0">
                <a:effectLst/>
                <a:latin typeface="arial" panose="020B0604020202020204" pitchFamily="34" charset="0"/>
              </a:rPr>
              <a:t> tay </a:t>
            </a:r>
            <a:r>
              <a:rPr lang="vi-VN" b="0" i="0" dirty="0" err="1">
                <a:effectLst/>
                <a:latin typeface="arial" panose="020B0604020202020204" pitchFamily="34" charset="0"/>
              </a:rPr>
              <a:t>gầy</a:t>
            </a:r>
            <a:r>
              <a:rPr lang="vi-VN" b="0" i="0" dirty="0">
                <a:effectLst/>
                <a:latin typeface="arial" panose="020B0604020202020204" pitchFamily="34" charset="0"/>
              </a:rPr>
              <a:t> </a:t>
            </a:r>
            <a:r>
              <a:rPr lang="vi-VN" b="0" i="0" dirty="0" err="1">
                <a:effectLst/>
                <a:latin typeface="arial" panose="020B0604020202020204" pitchFamily="34" charset="0"/>
              </a:rPr>
              <a:t>guộc</a:t>
            </a:r>
            <a:r>
              <a:rPr lang="vi-VN" b="0" i="0" dirty="0">
                <a:effectLst/>
                <a:latin typeface="arial" panose="020B0604020202020204" pitchFamily="34" charset="0"/>
              </a:rPr>
              <a:t> </a:t>
            </a:r>
            <a:r>
              <a:rPr lang="vi-VN" b="0" i="0" dirty="0" err="1">
                <a:effectLst/>
                <a:latin typeface="arial" panose="020B0604020202020204" pitchFamily="34" charset="0"/>
              </a:rPr>
              <a:t>với</a:t>
            </a:r>
            <a:r>
              <a:rPr lang="vi-VN" b="0" i="0" dirty="0">
                <a:effectLst/>
                <a:latin typeface="arial" panose="020B0604020202020204" pitchFamily="34" charset="0"/>
              </a:rPr>
              <a:t> </a:t>
            </a:r>
            <a:r>
              <a:rPr lang="vi-VN" b="0" i="0" dirty="0" err="1">
                <a:effectLst/>
                <a:latin typeface="arial" panose="020B0604020202020204" pitchFamily="34" charset="0"/>
              </a:rPr>
              <a:t>những</a:t>
            </a:r>
            <a:r>
              <a:rPr lang="vi-VN" b="0" i="0" dirty="0">
                <a:effectLst/>
                <a:latin typeface="arial" panose="020B0604020202020204" pitchFamily="34" charset="0"/>
              </a:rPr>
              <a:t> </a:t>
            </a:r>
            <a:r>
              <a:rPr lang="vi-VN" b="0" i="0" dirty="0" err="1">
                <a:effectLst/>
                <a:latin typeface="arial" panose="020B0604020202020204" pitchFamily="34" charset="0"/>
              </a:rPr>
              <a:t>đường</a:t>
            </a:r>
            <a:r>
              <a:rPr lang="vi-VN" b="0" i="0" dirty="0">
                <a:effectLst/>
                <a:latin typeface="arial" panose="020B0604020202020204" pitchFamily="34" charset="0"/>
              </a:rPr>
              <a:t> gân xanh </a:t>
            </a:r>
            <a:r>
              <a:rPr lang="vi-VN" b="0" i="0" dirty="0" err="1">
                <a:effectLst/>
                <a:latin typeface="arial" panose="020B0604020202020204" pitchFamily="34" charset="0"/>
              </a:rPr>
              <a:t>nổi</a:t>
            </a:r>
            <a:r>
              <a:rPr lang="vi-VN" b="0" i="0" dirty="0">
                <a:effectLst/>
                <a:latin typeface="arial" panose="020B0604020202020204" pitchFamily="34" charset="0"/>
              </a:rPr>
              <a:t> </a:t>
            </a:r>
            <a:r>
              <a:rPr lang="vi-VN" b="0" i="0" dirty="0" err="1">
                <a:effectLst/>
                <a:latin typeface="arial" panose="020B0604020202020204" pitchFamily="34" charset="0"/>
              </a:rPr>
              <a:t>rõ</a:t>
            </a:r>
            <a:r>
              <a:rPr lang="vi-VN" b="0" i="0" dirty="0">
                <a:effectLst/>
                <a:latin typeface="arial" panose="020B0604020202020204" pitchFamily="34" charset="0"/>
              </a:rPr>
              <a:t> </a:t>
            </a:r>
            <a:r>
              <a:rPr lang="vi-VN" b="0" i="0" dirty="0" err="1">
                <a:effectLst/>
                <a:latin typeface="arial" panose="020B0604020202020204" pitchFamily="34" charset="0"/>
              </a:rPr>
              <a:t>là</a:t>
            </a:r>
            <a:r>
              <a:rPr lang="vi-VN" b="0" i="0" dirty="0">
                <a:effectLst/>
                <a:latin typeface="arial" panose="020B0604020202020204" pitchFamily="34" charset="0"/>
              </a:rPr>
              <a:t> </a:t>
            </a:r>
            <a:r>
              <a:rPr lang="vi-VN" b="0" i="0" dirty="0" err="1">
                <a:effectLst/>
                <a:latin typeface="arial" panose="020B0604020202020204" pitchFamily="34" charset="0"/>
              </a:rPr>
              <a:t>dấu</a:t>
            </a:r>
            <a:r>
              <a:rPr lang="vi-VN" b="0" i="0" dirty="0">
                <a:effectLst/>
                <a:latin typeface="arial" panose="020B0604020202020204" pitchFamily="34" charset="0"/>
              </a:rPr>
              <a:t> </a:t>
            </a:r>
            <a:r>
              <a:rPr lang="vi-VN" b="0" i="0" dirty="0" err="1">
                <a:effectLst/>
                <a:latin typeface="arial" panose="020B0604020202020204" pitchFamily="34" charset="0"/>
              </a:rPr>
              <a:t>tích</a:t>
            </a:r>
            <a:r>
              <a:rPr lang="vi-VN" b="0" i="0" dirty="0">
                <a:effectLst/>
                <a:latin typeface="arial" panose="020B0604020202020204" pitchFamily="34" charset="0"/>
              </a:rPr>
              <a:t> </a:t>
            </a:r>
            <a:r>
              <a:rPr lang="vi-VN" b="0" i="0" dirty="0" err="1">
                <a:effectLst/>
                <a:latin typeface="arial" panose="020B0604020202020204" pitchFamily="34" charset="0"/>
              </a:rPr>
              <a:t>của</a:t>
            </a:r>
            <a:r>
              <a:rPr lang="vi-VN" b="0" i="0" dirty="0">
                <a:effectLst/>
                <a:latin typeface="arial" panose="020B0604020202020204" pitchFamily="34" charset="0"/>
              </a:rPr>
              <a:t> công </a:t>
            </a:r>
            <a:r>
              <a:rPr lang="vi-VN" b="0" i="0" dirty="0" err="1">
                <a:effectLst/>
                <a:latin typeface="arial" panose="020B0604020202020204" pitchFamily="34" charset="0"/>
              </a:rPr>
              <a:t>việc</a:t>
            </a:r>
            <a:r>
              <a:rPr lang="vi-VN" b="0" i="0" dirty="0">
                <a:effectLst/>
                <a:latin typeface="arial" panose="020B0604020202020204" pitchFamily="34" charset="0"/>
              </a:rPr>
              <a:t> mưu sinh </a:t>
            </a:r>
            <a:r>
              <a:rPr lang="vi-VN" b="0" i="0" dirty="0" err="1">
                <a:effectLst/>
                <a:latin typeface="arial" panose="020B0604020202020204" pitchFamily="34" charset="0"/>
              </a:rPr>
              <a:t>vất</a:t>
            </a:r>
            <a:r>
              <a:rPr lang="vi-VN" b="0" i="0" dirty="0">
                <a:effectLst/>
                <a:latin typeface="arial" panose="020B0604020202020204" pitchFamily="34" charset="0"/>
              </a:rPr>
              <a:t> </a:t>
            </a:r>
            <a:r>
              <a:rPr lang="vi-VN" b="0" i="0" dirty="0" err="1">
                <a:effectLst/>
                <a:latin typeface="arial" panose="020B0604020202020204" pitchFamily="34" charset="0"/>
              </a:rPr>
              <a:t>vả</a:t>
            </a:r>
            <a:r>
              <a:rPr lang="vi-VN" b="0" i="0" dirty="0">
                <a:effectLst/>
                <a:latin typeface="arial" panose="020B0604020202020204" pitchFamily="34" charset="0"/>
              </a:rPr>
              <a:t>.</a:t>
            </a:r>
          </a:p>
          <a:p>
            <a:pPr algn="l">
              <a:buFont typeface="Arial" panose="020B0604020202020204" pitchFamily="34" charset="0"/>
              <a:buChar char="•"/>
            </a:pPr>
            <a:r>
              <a:rPr lang="vi-VN" b="0" i="0" dirty="0">
                <a:effectLst/>
                <a:latin typeface="arial" panose="020B0604020202020204" pitchFamily="34" charset="0"/>
              </a:rPr>
              <a:t>Đôi </a:t>
            </a:r>
            <a:r>
              <a:rPr lang="vi-VN" b="0" i="0" dirty="0" err="1">
                <a:effectLst/>
                <a:latin typeface="arial" panose="020B0604020202020204" pitchFamily="34" charset="0"/>
              </a:rPr>
              <a:t>bàn</a:t>
            </a:r>
            <a:r>
              <a:rPr lang="vi-VN" b="0" i="0" dirty="0">
                <a:effectLst/>
                <a:latin typeface="arial" panose="020B0604020202020204" pitchFamily="34" charset="0"/>
              </a:rPr>
              <a:t> chân </a:t>
            </a:r>
            <a:r>
              <a:rPr lang="vi-VN" b="0" i="0" dirty="0" err="1">
                <a:effectLst/>
                <a:latin typeface="arial" panose="020B0604020202020204" pitchFamily="34" charset="0"/>
              </a:rPr>
              <a:t>với</a:t>
            </a:r>
            <a:r>
              <a:rPr lang="vi-VN" b="0" i="0" dirty="0">
                <a:effectLst/>
                <a:latin typeface="arial" panose="020B0604020202020204" pitchFamily="34" charset="0"/>
              </a:rPr>
              <a:t> </a:t>
            </a:r>
            <a:r>
              <a:rPr lang="vi-VN" b="0" i="0" dirty="0" err="1">
                <a:effectLst/>
                <a:latin typeface="arial" panose="020B0604020202020204" pitchFamily="34" charset="0"/>
              </a:rPr>
              <a:t>gót</a:t>
            </a:r>
            <a:r>
              <a:rPr lang="vi-VN" b="0" i="0" dirty="0">
                <a:effectLst/>
                <a:latin typeface="arial" panose="020B0604020202020204" pitchFamily="34" charset="0"/>
              </a:rPr>
              <a:t> chân </a:t>
            </a:r>
            <a:r>
              <a:rPr lang="vi-VN" b="0" i="0" dirty="0" err="1">
                <a:effectLst/>
                <a:latin typeface="arial" panose="020B0604020202020204" pitchFamily="34" charset="0"/>
              </a:rPr>
              <a:t>nứt</a:t>
            </a:r>
            <a:r>
              <a:rPr lang="vi-VN" b="0" i="0" dirty="0">
                <a:effectLst/>
                <a:latin typeface="arial" panose="020B0604020202020204" pitchFamily="34" charset="0"/>
              </a:rPr>
              <a:t> </a:t>
            </a:r>
            <a:r>
              <a:rPr lang="vi-VN" b="0" i="0" dirty="0" err="1">
                <a:effectLst/>
                <a:latin typeface="arial" panose="020B0604020202020204" pitchFamily="34" charset="0"/>
              </a:rPr>
              <a:t>nẻ</a:t>
            </a:r>
            <a:r>
              <a:rPr lang="vi-VN" b="0" i="0" dirty="0">
                <a:effectLst/>
                <a:latin typeface="arial" panose="020B0604020202020204" pitchFamily="34" charset="0"/>
              </a:rPr>
              <a:t> </a:t>
            </a:r>
            <a:r>
              <a:rPr lang="vi-VN" b="0" i="0" dirty="0" err="1">
                <a:effectLst/>
                <a:latin typeface="arial" panose="020B0604020202020204" pitchFamily="34" charset="0"/>
              </a:rPr>
              <a:t>cứ</a:t>
            </a:r>
            <a:r>
              <a:rPr lang="vi-VN" b="0" i="0" dirty="0">
                <a:effectLst/>
                <a:latin typeface="arial" panose="020B0604020202020204" pitchFamily="34" charset="0"/>
              </a:rPr>
              <a:t> </a:t>
            </a:r>
            <a:r>
              <a:rPr lang="vi-VN" b="0" i="0" dirty="0" err="1">
                <a:effectLst/>
                <a:latin typeface="arial" panose="020B0604020202020204" pitchFamily="34" charset="0"/>
              </a:rPr>
              <a:t>trái</a:t>
            </a:r>
            <a:r>
              <a:rPr lang="vi-VN" b="0" i="0" dirty="0">
                <a:effectLst/>
                <a:latin typeface="arial" panose="020B0604020202020204" pitchFamily="34" charset="0"/>
              </a:rPr>
              <a:t> </a:t>
            </a:r>
            <a:r>
              <a:rPr lang="vi-VN" b="0" i="0" dirty="0" err="1">
                <a:effectLst/>
                <a:latin typeface="arial" panose="020B0604020202020204" pitchFamily="34" charset="0"/>
              </a:rPr>
              <a:t>gió</a:t>
            </a:r>
            <a:r>
              <a:rPr lang="vi-VN" b="0" i="0" dirty="0">
                <a:effectLst/>
                <a:latin typeface="arial" panose="020B0604020202020204" pitchFamily="34" charset="0"/>
              </a:rPr>
              <a:t> </a:t>
            </a:r>
            <a:r>
              <a:rPr lang="vi-VN" b="0" i="0" dirty="0" err="1">
                <a:effectLst/>
                <a:latin typeface="arial" panose="020B0604020202020204" pitchFamily="34" charset="0"/>
              </a:rPr>
              <a:t>trở</a:t>
            </a:r>
            <a:r>
              <a:rPr lang="vi-VN" b="0" i="0" dirty="0">
                <a:effectLst/>
                <a:latin typeface="arial" panose="020B0604020202020204" pitchFamily="34" charset="0"/>
              </a:rPr>
              <a:t> </a:t>
            </a:r>
            <a:r>
              <a:rPr lang="vi-VN" b="0" i="0" dirty="0" err="1">
                <a:effectLst/>
                <a:latin typeface="arial" panose="020B0604020202020204" pitchFamily="34" charset="0"/>
              </a:rPr>
              <a:t>trời</a:t>
            </a:r>
            <a:r>
              <a:rPr lang="vi-VN" b="0" i="0" dirty="0">
                <a:effectLst/>
                <a:latin typeface="arial" panose="020B0604020202020204" pitchFamily="34" charset="0"/>
              </a:rPr>
              <a:t> </a:t>
            </a:r>
            <a:r>
              <a:rPr lang="vi-VN" b="0" i="0" dirty="0" err="1">
                <a:effectLst/>
                <a:latin typeface="arial" panose="020B0604020202020204" pitchFamily="34" charset="0"/>
              </a:rPr>
              <a:t>lại</a:t>
            </a:r>
            <a:r>
              <a:rPr lang="vi-VN" b="0" i="0" dirty="0">
                <a:effectLst/>
                <a:latin typeface="arial" panose="020B0604020202020204" pitchFamily="34" charset="0"/>
              </a:rPr>
              <a:t> </a:t>
            </a:r>
            <a:r>
              <a:rPr lang="vi-VN" b="0" i="0" dirty="0" err="1">
                <a:effectLst/>
                <a:latin typeface="arial" panose="020B0604020202020204" pitchFamily="34" charset="0"/>
              </a:rPr>
              <a:t>nhức</a:t>
            </a:r>
            <a:r>
              <a:rPr lang="vi-VN" b="0" i="0" dirty="0">
                <a:effectLst/>
                <a:latin typeface="arial" panose="020B0604020202020204" pitchFamily="34" charset="0"/>
              </a:rPr>
              <a:t> </a:t>
            </a:r>
            <a:r>
              <a:rPr lang="vi-VN" b="0" i="0" dirty="0" err="1">
                <a:effectLst/>
                <a:latin typeface="arial" panose="020B0604020202020204" pitchFamily="34" charset="0"/>
              </a:rPr>
              <a:t>buốt</a:t>
            </a:r>
            <a:r>
              <a:rPr lang="vi-VN" b="0" i="0" dirty="0">
                <a:effectLst/>
                <a:latin typeface="arial" panose="020B0604020202020204" pitchFamily="34" charset="0"/>
              </a:rPr>
              <a:t>. </a:t>
            </a:r>
            <a:r>
              <a:rPr lang="vi-VN" b="0" i="0" dirty="0" err="1">
                <a:effectLst/>
                <a:latin typeface="arial" panose="020B0604020202020204" pitchFamily="34" charset="0"/>
              </a:rPr>
              <a:t>Bác</a:t>
            </a:r>
            <a:r>
              <a:rPr lang="vi-VN" b="0" i="0" dirty="0">
                <a:effectLst/>
                <a:latin typeface="arial" panose="020B0604020202020204" pitchFamily="34" charset="0"/>
              </a:rPr>
              <a:t> Hoa </a:t>
            </a:r>
            <a:r>
              <a:rPr lang="vi-VN" b="0" i="0" dirty="0" err="1">
                <a:effectLst/>
                <a:latin typeface="arial" panose="020B0604020202020204" pitchFamily="34" charset="0"/>
              </a:rPr>
              <a:t>bảo</a:t>
            </a:r>
            <a:r>
              <a:rPr lang="vi-VN" b="0" i="0" dirty="0">
                <a:effectLst/>
                <a:latin typeface="arial" panose="020B0604020202020204" pitchFamily="34" charset="0"/>
              </a:rPr>
              <a:t> </a:t>
            </a:r>
            <a:r>
              <a:rPr lang="vi-VN" b="0" i="0" dirty="0" err="1">
                <a:effectLst/>
                <a:latin typeface="arial" panose="020B0604020202020204" pitchFamily="34" charset="0"/>
              </a:rPr>
              <a:t>đó</a:t>
            </a:r>
            <a:r>
              <a:rPr lang="vi-VN" b="0" i="0" dirty="0">
                <a:effectLst/>
                <a:latin typeface="arial" panose="020B0604020202020204" pitchFamily="34" charset="0"/>
              </a:rPr>
              <a:t> </a:t>
            </a:r>
            <a:r>
              <a:rPr lang="vi-VN" b="0" i="0" dirty="0" err="1">
                <a:effectLst/>
                <a:latin typeface="arial" panose="020B0604020202020204" pitchFamily="34" charset="0"/>
              </a:rPr>
              <a:t>là</a:t>
            </a:r>
            <a:r>
              <a:rPr lang="vi-VN" b="0" i="0" dirty="0">
                <a:effectLst/>
                <a:latin typeface="arial" panose="020B0604020202020204" pitchFamily="34" charset="0"/>
              </a:rPr>
              <a:t> do </a:t>
            </a:r>
            <a:r>
              <a:rPr lang="vi-VN" b="0" i="0" dirty="0" err="1">
                <a:effectLst/>
                <a:latin typeface="arial" panose="020B0604020202020204" pitchFamily="34" charset="0"/>
              </a:rPr>
              <a:t>bác</a:t>
            </a:r>
            <a:r>
              <a:rPr lang="vi-VN" b="0" i="0" dirty="0">
                <a:effectLst/>
                <a:latin typeface="arial" panose="020B0604020202020204" pitchFamily="34" charset="0"/>
              </a:rPr>
              <a:t> đi </a:t>
            </a:r>
            <a:r>
              <a:rPr lang="vi-VN" b="0" i="0" dirty="0" err="1">
                <a:effectLst/>
                <a:latin typeface="arial" panose="020B0604020202020204" pitchFamily="34" charset="0"/>
              </a:rPr>
              <a:t>nhiều</a:t>
            </a:r>
            <a:r>
              <a:rPr lang="vi-VN" b="0" i="0" dirty="0">
                <a:effectLst/>
                <a:latin typeface="arial" panose="020B0604020202020204" pitchFamily="34" charset="0"/>
              </a:rPr>
              <a:t> nên </a:t>
            </a:r>
            <a:r>
              <a:rPr lang="vi-VN" b="0" i="0" dirty="0" err="1">
                <a:effectLst/>
                <a:latin typeface="arial" panose="020B0604020202020204" pitchFamily="34" charset="0"/>
              </a:rPr>
              <a:t>gót</a:t>
            </a:r>
            <a:r>
              <a:rPr lang="vi-VN" b="0" i="0" dirty="0">
                <a:effectLst/>
                <a:latin typeface="arial" panose="020B0604020202020204" pitchFamily="34" charset="0"/>
              </a:rPr>
              <a:t> chân </a:t>
            </a:r>
            <a:r>
              <a:rPr lang="vi-VN" b="0" i="0" dirty="0" err="1">
                <a:effectLst/>
                <a:latin typeface="arial" panose="020B0604020202020204" pitchFamily="34" charset="0"/>
              </a:rPr>
              <a:t>mới</a:t>
            </a:r>
            <a:r>
              <a:rPr lang="vi-VN" b="0" i="0" dirty="0">
                <a:effectLst/>
                <a:latin typeface="arial" panose="020B0604020202020204" pitchFamily="34" charset="0"/>
              </a:rPr>
              <a:t> chai </a:t>
            </a:r>
            <a:r>
              <a:rPr lang="vi-VN" b="0" i="0" dirty="0" err="1">
                <a:effectLst/>
                <a:latin typeface="arial" panose="020B0604020202020204" pitchFamily="34" charset="0"/>
              </a:rPr>
              <a:t>lại</a:t>
            </a:r>
            <a:r>
              <a:rPr lang="vi-VN" b="0" i="0" dirty="0">
                <a:effectLst/>
                <a:latin typeface="arial" panose="020B0604020202020204" pitchFamily="34" charset="0"/>
              </a:rPr>
              <a:t> như </a:t>
            </a:r>
            <a:r>
              <a:rPr lang="vi-VN" b="0" i="0" dirty="0" err="1">
                <a:effectLst/>
                <a:latin typeface="arial" panose="020B0604020202020204" pitchFamily="34" charset="0"/>
              </a:rPr>
              <a:t>thế</a:t>
            </a:r>
            <a:r>
              <a:rPr lang="vi-VN" b="0" i="0" dirty="0">
                <a:effectLst/>
                <a:latin typeface="arial" panose="020B0604020202020204" pitchFamily="34" charset="0"/>
              </a:rPr>
              <a:t>. </a:t>
            </a:r>
            <a:r>
              <a:rPr lang="vi-VN" b="0" i="0" dirty="0" err="1">
                <a:effectLst/>
                <a:latin typeface="arial" panose="020B0604020202020204" pitchFamily="34" charset="0"/>
              </a:rPr>
              <a:t>Thỉnh</a:t>
            </a:r>
            <a:r>
              <a:rPr lang="vi-VN" b="0" i="0" dirty="0">
                <a:effectLst/>
                <a:latin typeface="arial" panose="020B0604020202020204" pitchFamily="34" charset="0"/>
              </a:rPr>
              <a:t> </a:t>
            </a:r>
            <a:r>
              <a:rPr lang="vi-VN" b="0" i="0" dirty="0" err="1">
                <a:effectLst/>
                <a:latin typeface="arial" panose="020B0604020202020204" pitchFamily="34" charset="0"/>
              </a:rPr>
              <a:t>thoảng</a:t>
            </a:r>
            <a:r>
              <a:rPr lang="vi-VN" b="0" i="0" dirty="0">
                <a:effectLst/>
                <a:latin typeface="arial" panose="020B0604020202020204" pitchFamily="34" charset="0"/>
              </a:rPr>
              <a:t> em </a:t>
            </a:r>
            <a:r>
              <a:rPr lang="vi-VN" b="0" i="0" dirty="0" err="1">
                <a:effectLst/>
                <a:latin typeface="arial" panose="020B0604020202020204" pitchFamily="34" charset="0"/>
              </a:rPr>
              <a:t>lại</a:t>
            </a:r>
            <a:r>
              <a:rPr lang="vi-VN" b="0" i="0" dirty="0">
                <a:effectLst/>
                <a:latin typeface="arial" panose="020B0604020202020204" pitchFamily="34" charset="0"/>
              </a:rPr>
              <a:t> sang </a:t>
            </a:r>
            <a:r>
              <a:rPr lang="vi-VN" b="0" i="0" dirty="0" err="1">
                <a:effectLst/>
                <a:latin typeface="arial" panose="020B0604020202020204" pitchFamily="34" charset="0"/>
              </a:rPr>
              <a:t>nhà</a:t>
            </a:r>
            <a:r>
              <a:rPr lang="vi-VN" b="0" i="0" dirty="0">
                <a:effectLst/>
                <a:latin typeface="arial" panose="020B0604020202020204" pitchFamily="34" charset="0"/>
              </a:rPr>
              <a:t> </a:t>
            </a:r>
            <a:r>
              <a:rPr lang="vi-VN" b="0" i="0" dirty="0" err="1">
                <a:effectLst/>
                <a:latin typeface="arial" panose="020B0604020202020204" pitchFamily="34" charset="0"/>
              </a:rPr>
              <a:t>bóp</a:t>
            </a:r>
            <a:r>
              <a:rPr lang="vi-VN" b="0" i="0" dirty="0">
                <a:effectLst/>
                <a:latin typeface="arial" panose="020B0604020202020204" pitchFamily="34" charset="0"/>
              </a:rPr>
              <a:t> chân cho </a:t>
            </a:r>
            <a:r>
              <a:rPr lang="vi-VN" b="0" i="0" dirty="0" err="1">
                <a:effectLst/>
                <a:latin typeface="arial" panose="020B0604020202020204" pitchFamily="34" charset="0"/>
              </a:rPr>
              <a:t>bác</a:t>
            </a:r>
            <a:r>
              <a:rPr lang="vi-VN" b="0" i="0" dirty="0">
                <a:effectLst/>
                <a:latin typeface="arial" panose="020B0604020202020204" pitchFamily="34" charset="0"/>
              </a:rPr>
              <a:t>.</a:t>
            </a:r>
          </a:p>
        </p:txBody>
      </p:sp>
    </p:spTree>
    <p:extLst>
      <p:ext uri="{BB962C8B-B14F-4D97-AF65-F5344CB8AC3E}">
        <p14:creationId xmlns:p14="http://schemas.microsoft.com/office/powerpoint/2010/main" val="3771750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6C14FC8-6BEE-4859-8C19-DFA2FFC1D144}"/>
              </a:ext>
            </a:extLst>
          </p:cNvPr>
          <p:cNvSpPr txBox="1"/>
          <p:nvPr/>
        </p:nvSpPr>
        <p:spPr>
          <a:xfrm>
            <a:off x="1282700" y="838696"/>
            <a:ext cx="99314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inherit"/>
                <a:ea typeface="+mn-ea"/>
                <a:cs typeface="+mn-cs"/>
              </a:rPr>
              <a:t>b. </a:t>
            </a:r>
            <a:r>
              <a:rPr kumimoji="0" lang="vi-VN" sz="1800" b="1" i="1" u="none" strike="noStrike" kern="1200" cap="none" spc="0" normalizeH="0" baseline="0" noProof="0" dirty="0" err="1">
                <a:ln>
                  <a:noFill/>
                </a:ln>
                <a:solidFill>
                  <a:prstClr val="black"/>
                </a:solidFill>
                <a:effectLst/>
                <a:uLnTx/>
                <a:uFillTx/>
                <a:latin typeface="inherit"/>
                <a:ea typeface="+mn-ea"/>
                <a:cs typeface="+mn-cs"/>
              </a:rPr>
              <a:t>Tả</a:t>
            </a:r>
            <a:r>
              <a:rPr kumimoji="0" lang="vi-VN" sz="1800" b="1" i="1" u="none" strike="noStrike" kern="1200" cap="none" spc="0" normalizeH="0" baseline="0" noProof="0" dirty="0">
                <a:ln>
                  <a:noFill/>
                </a:ln>
                <a:solidFill>
                  <a:prstClr val="black"/>
                </a:solidFill>
                <a:effectLst/>
                <a:uLnTx/>
                <a:uFillTx/>
                <a:latin typeface="inherit"/>
                <a:ea typeface="+mn-ea"/>
                <a:cs typeface="+mn-cs"/>
              </a:rPr>
              <a:t> </a:t>
            </a:r>
            <a:r>
              <a:rPr kumimoji="0" lang="vi-VN" sz="1800" b="1" i="1" u="none" strike="noStrike" kern="1200" cap="none" spc="0" normalizeH="0" baseline="0" noProof="0" dirty="0" err="1">
                <a:ln>
                  <a:noFill/>
                </a:ln>
                <a:solidFill>
                  <a:prstClr val="black"/>
                </a:solidFill>
                <a:effectLst/>
                <a:uLnTx/>
                <a:uFillTx/>
                <a:latin typeface="inherit"/>
                <a:ea typeface="+mn-ea"/>
                <a:cs typeface="+mn-cs"/>
              </a:rPr>
              <a:t>đặc</a:t>
            </a:r>
            <a:r>
              <a:rPr kumimoji="0" lang="vi-VN" sz="1800" b="1" i="1" u="none" strike="noStrike" kern="1200" cap="none" spc="0" normalizeH="0" baseline="0" noProof="0" dirty="0">
                <a:ln>
                  <a:noFill/>
                </a:ln>
                <a:solidFill>
                  <a:prstClr val="black"/>
                </a:solidFill>
                <a:effectLst/>
                <a:uLnTx/>
                <a:uFillTx/>
                <a:latin typeface="inherit"/>
                <a:ea typeface="+mn-ea"/>
                <a:cs typeface="+mn-cs"/>
              </a:rPr>
              <a:t> </a:t>
            </a:r>
            <a:r>
              <a:rPr kumimoji="0" lang="vi-VN" sz="1800" b="1" i="1" u="none" strike="noStrike" kern="1200" cap="none" spc="0" normalizeH="0" baseline="0" noProof="0" dirty="0" err="1">
                <a:ln>
                  <a:noFill/>
                </a:ln>
                <a:solidFill>
                  <a:prstClr val="black"/>
                </a:solidFill>
                <a:effectLst/>
                <a:uLnTx/>
                <a:uFillTx/>
                <a:latin typeface="inherit"/>
                <a:ea typeface="+mn-ea"/>
                <a:cs typeface="+mn-cs"/>
              </a:rPr>
              <a:t>điểm</a:t>
            </a:r>
            <a:r>
              <a:rPr kumimoji="0" lang="vi-VN" sz="1800" b="1" i="1" u="none" strike="noStrike" kern="1200" cap="none" spc="0" normalizeH="0" baseline="0" noProof="0" dirty="0">
                <a:ln>
                  <a:noFill/>
                </a:ln>
                <a:solidFill>
                  <a:prstClr val="black"/>
                </a:solidFill>
                <a:effectLst/>
                <a:uLnTx/>
                <a:uFillTx/>
                <a:latin typeface="inherit"/>
                <a:ea typeface="+mn-ea"/>
                <a:cs typeface="+mn-cs"/>
              </a:rPr>
              <a:t> </a:t>
            </a:r>
            <a:r>
              <a:rPr kumimoji="0" lang="vi-VN" sz="1800" b="1" i="1" u="none" strike="noStrike" kern="1200" cap="none" spc="0" normalizeH="0" baseline="0" noProof="0" dirty="0" err="1">
                <a:ln>
                  <a:noFill/>
                </a:ln>
                <a:solidFill>
                  <a:prstClr val="black"/>
                </a:solidFill>
                <a:effectLst/>
                <a:uLnTx/>
                <a:uFillTx/>
                <a:latin typeface="inherit"/>
                <a:ea typeface="+mn-ea"/>
                <a:cs typeface="+mn-cs"/>
              </a:rPr>
              <a:t>tính</a:t>
            </a:r>
            <a:r>
              <a:rPr kumimoji="0" lang="vi-VN" sz="1800" b="1" i="1" u="none" strike="noStrike" kern="1200" cap="none" spc="0" normalizeH="0" baseline="0" noProof="0" dirty="0">
                <a:ln>
                  <a:noFill/>
                </a:ln>
                <a:solidFill>
                  <a:prstClr val="black"/>
                </a:solidFill>
                <a:effectLst/>
                <a:uLnTx/>
                <a:uFillTx/>
                <a:latin typeface="inherit"/>
                <a:ea typeface="+mn-ea"/>
                <a:cs typeface="+mn-cs"/>
              </a:rPr>
              <a:t> </a:t>
            </a:r>
            <a:r>
              <a:rPr kumimoji="0" lang="vi-VN" sz="1800" b="1" i="1" u="none" strike="noStrike" kern="1200" cap="none" spc="0" normalizeH="0" baseline="0" noProof="0" dirty="0" err="1">
                <a:ln>
                  <a:noFill/>
                </a:ln>
                <a:solidFill>
                  <a:prstClr val="black"/>
                </a:solidFill>
                <a:effectLst/>
                <a:uLnTx/>
                <a:uFillTx/>
                <a:latin typeface="inherit"/>
                <a:ea typeface="+mn-ea"/>
                <a:cs typeface="+mn-cs"/>
              </a:rPr>
              <a:t>cách</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Không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phải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gia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đình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khá</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giả</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nên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Hoa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phải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làm</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vất</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vả</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để</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trang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trải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cuộc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gánh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chợ</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chè</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Chè</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ngon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lắm</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nào</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chè</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ngô,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chè</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khoai,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chè</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bưởi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hút</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hồn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bao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đứa</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trẻ</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chúng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Tối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đến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lại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về</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làm</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cơm canh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cơm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bình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dân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giá</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rẻ</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phục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vụ</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công nhân trong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xóm</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Không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chăm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siêng năng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Hoa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còn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người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vô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cùng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tốt</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bụng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Mấy</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đứa</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trẻ</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chúng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mua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chè</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thiếu</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mấy</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nghìn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lẻ</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rẻ</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luôn cho,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người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công nhân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hoàn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cảnh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khó</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khăn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đến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mua cơm,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sẵn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sàng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miễn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phí</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Vì</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thế</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mọi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người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yêu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quý</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nể</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trọng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Hoa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kho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tàng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truyện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cổ</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tích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ca dao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tục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ngữ</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Những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hôm trăng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cùng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bọn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trẻ</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đến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ngồi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quây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bên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mảnh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chiếu</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nghe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về</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cô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Tấm</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về</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nàng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Bạch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tuyết</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nghe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giảng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giải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về</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những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truyền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thống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cha 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inherit"/>
                <a:ea typeface="+mn-ea"/>
                <a:cs typeface="+mn-cs"/>
              </a:rPr>
              <a:t>III. </a:t>
            </a:r>
            <a:r>
              <a:rPr kumimoji="0" lang="vi-VN" sz="1800" b="1" i="0" u="none" strike="noStrike" kern="1200" cap="none" spc="0" normalizeH="0" baseline="0" noProof="0" dirty="0" err="1">
                <a:ln>
                  <a:noFill/>
                </a:ln>
                <a:solidFill>
                  <a:prstClr val="black"/>
                </a:solidFill>
                <a:effectLst/>
                <a:uLnTx/>
                <a:uFillTx/>
                <a:latin typeface="inherit"/>
                <a:ea typeface="+mn-ea"/>
                <a:cs typeface="+mn-cs"/>
              </a:rPr>
              <a:t>Kết</a:t>
            </a:r>
            <a:r>
              <a:rPr kumimoji="0" lang="vi-VN" sz="1800" b="1" i="0" u="none" strike="noStrike" kern="1200" cap="none" spc="0" normalizeH="0" baseline="0" noProof="0" dirty="0">
                <a:ln>
                  <a:noFill/>
                </a:ln>
                <a:solidFill>
                  <a:prstClr val="black"/>
                </a:solidFill>
                <a:effectLst/>
                <a:uLnTx/>
                <a:uFillTx/>
                <a:latin typeface="inherit"/>
                <a:ea typeface="+mn-ea"/>
                <a:cs typeface="+mn-cs"/>
              </a:rPr>
              <a:t> </a:t>
            </a:r>
            <a:r>
              <a:rPr kumimoji="0" lang="vi-VN" sz="1800" b="1" i="0" u="none" strike="noStrike" kern="1200" cap="none" spc="0" normalizeH="0" baseline="0" noProof="0" dirty="0" err="1">
                <a:ln>
                  <a:noFill/>
                </a:ln>
                <a:solidFill>
                  <a:prstClr val="black"/>
                </a:solidFill>
                <a:effectLst/>
                <a:uLnTx/>
                <a:uFillTx/>
                <a:latin typeface="inherit"/>
                <a:ea typeface="+mn-ea"/>
                <a:cs typeface="+mn-cs"/>
              </a:rPr>
              <a:t>bài</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Nêu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cảm</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nghĩ</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về</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tượng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miêu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tả</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yêu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quý</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coi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Hoa như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ruột</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vậy</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cũng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rất</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quý</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gì</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ngon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cũng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để</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dành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cho em. Em mong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tình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xóm</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nhà</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gia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đình</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bác</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ngày</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càng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bền</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chặt</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259610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48A9A6C-9BA1-4F7F-8E84-DF5CB7B623E9}"/>
              </a:ext>
            </a:extLst>
          </p:cNvPr>
          <p:cNvGrpSpPr/>
          <p:nvPr/>
        </p:nvGrpSpPr>
        <p:grpSpPr>
          <a:xfrm>
            <a:off x="1403274" y="859711"/>
            <a:ext cx="8556876" cy="3884706"/>
            <a:chOff x="3865282" y="669211"/>
            <a:chExt cx="4555081" cy="3884706"/>
          </a:xfrm>
        </p:grpSpPr>
        <p:pic>
          <p:nvPicPr>
            <p:cNvPr id="2" name="图片 1">
              <a:extLst>
                <a:ext uri="{FF2B5EF4-FFF2-40B4-BE49-F238E27FC236}">
                  <a16:creationId xmlns:a16="http://schemas.microsoft.com/office/drawing/2014/main" id="{1AA3BB77-9C03-4030-ABFA-82AFFF64715C}"/>
                </a:ext>
              </a:extLst>
            </p:cNvPr>
            <p:cNvPicPr>
              <a:picLocks noChangeAspect="1"/>
            </p:cNvPicPr>
            <p:nvPr/>
          </p:nvPicPr>
          <p:blipFill>
            <a:blip r:embed="rId2">
              <a:duotone>
                <a:schemeClr val="accent4">
                  <a:shade val="45000"/>
                  <a:satMod val="135000"/>
                </a:schemeClr>
                <a:prstClr val="white"/>
              </a:duotone>
            </a:blip>
            <a:stretch>
              <a:fillRect/>
            </a:stretch>
          </p:blipFill>
          <p:spPr>
            <a:xfrm>
              <a:off x="4068155" y="669211"/>
              <a:ext cx="4350131" cy="3797734"/>
            </a:xfrm>
            <a:prstGeom prst="rect">
              <a:avLst/>
            </a:prstGeom>
          </p:spPr>
        </p:pic>
        <p:pic>
          <p:nvPicPr>
            <p:cNvPr id="5" name="图片 4">
              <a:extLst>
                <a:ext uri="{FF2B5EF4-FFF2-40B4-BE49-F238E27FC236}">
                  <a16:creationId xmlns:a16="http://schemas.microsoft.com/office/drawing/2014/main" id="{ED1BC770-759C-4A45-860A-F6745C5AF58A}"/>
                </a:ext>
              </a:extLst>
            </p:cNvPr>
            <p:cNvPicPr>
              <a:picLocks noChangeAspect="1"/>
            </p:cNvPicPr>
            <p:nvPr/>
          </p:nvPicPr>
          <p:blipFill>
            <a:blip r:embed="rId3"/>
            <a:stretch>
              <a:fillRect/>
            </a:stretch>
          </p:blipFill>
          <p:spPr>
            <a:xfrm rot="1405436">
              <a:off x="7714763" y="2294445"/>
              <a:ext cx="705600" cy="2172500"/>
            </a:xfrm>
            <a:prstGeom prst="rect">
              <a:avLst/>
            </a:prstGeom>
          </p:spPr>
        </p:pic>
        <p:pic>
          <p:nvPicPr>
            <p:cNvPr id="6" name="图片 5">
              <a:extLst>
                <a:ext uri="{FF2B5EF4-FFF2-40B4-BE49-F238E27FC236}">
                  <a16:creationId xmlns:a16="http://schemas.microsoft.com/office/drawing/2014/main" id="{EAE3B43D-3C16-4DEB-819D-D1780B2F60DB}"/>
                </a:ext>
              </a:extLst>
            </p:cNvPr>
            <p:cNvPicPr>
              <a:picLocks noChangeAspect="1"/>
            </p:cNvPicPr>
            <p:nvPr/>
          </p:nvPicPr>
          <p:blipFill>
            <a:blip r:embed="rId4"/>
            <a:stretch>
              <a:fillRect/>
            </a:stretch>
          </p:blipFill>
          <p:spPr>
            <a:xfrm>
              <a:off x="3865282" y="2980359"/>
              <a:ext cx="646477" cy="1573558"/>
            </a:xfrm>
            <a:prstGeom prst="rect">
              <a:avLst/>
            </a:prstGeom>
          </p:spPr>
        </p:pic>
        <p:pic>
          <p:nvPicPr>
            <p:cNvPr id="7" name="图片 6">
              <a:extLst>
                <a:ext uri="{FF2B5EF4-FFF2-40B4-BE49-F238E27FC236}">
                  <a16:creationId xmlns:a16="http://schemas.microsoft.com/office/drawing/2014/main" id="{B7CBB101-17AE-42CA-BE20-5661F929DB3F}"/>
                </a:ext>
              </a:extLst>
            </p:cNvPr>
            <p:cNvPicPr>
              <a:picLocks noChangeAspect="1"/>
            </p:cNvPicPr>
            <p:nvPr/>
          </p:nvPicPr>
          <p:blipFill>
            <a:blip r:embed="rId5"/>
            <a:stretch>
              <a:fillRect/>
            </a:stretch>
          </p:blipFill>
          <p:spPr>
            <a:xfrm>
              <a:off x="7647872" y="3127574"/>
              <a:ext cx="633088" cy="1339371"/>
            </a:xfrm>
            <a:prstGeom prst="rect">
              <a:avLst/>
            </a:prstGeom>
          </p:spPr>
        </p:pic>
      </p:grpSp>
      <p:pic>
        <p:nvPicPr>
          <p:cNvPr id="4" name="Hình ảnh 3">
            <a:extLst>
              <a:ext uri="{FF2B5EF4-FFF2-40B4-BE49-F238E27FC236}">
                <a16:creationId xmlns:a16="http://schemas.microsoft.com/office/drawing/2014/main" id="{23F02276-8C27-448A-8F6A-7B601873B389}"/>
              </a:ext>
            </a:extLst>
          </p:cNvPr>
          <p:cNvPicPr>
            <a:picLocks noChangeAspect="1"/>
          </p:cNvPicPr>
          <p:nvPr/>
        </p:nvPicPr>
        <p:blipFill>
          <a:blip r:embed="rId6"/>
          <a:stretch>
            <a:fillRect/>
          </a:stretch>
        </p:blipFill>
        <p:spPr>
          <a:xfrm>
            <a:off x="3328060" y="1011721"/>
            <a:ext cx="5084505" cy="3645724"/>
          </a:xfrm>
          <a:prstGeom prst="rect">
            <a:avLst/>
          </a:prstGeom>
        </p:spPr>
      </p:pic>
    </p:spTree>
    <p:extLst>
      <p:ext uri="{BB962C8B-B14F-4D97-AF65-F5344CB8AC3E}">
        <p14:creationId xmlns:p14="http://schemas.microsoft.com/office/powerpoint/2010/main" val="19296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D5C39C5-E91E-4F8A-9CDB-AAA2CB8462AA}"/>
              </a:ext>
            </a:extLst>
          </p:cNvPr>
          <p:cNvSpPr txBox="1"/>
          <p:nvPr/>
        </p:nvSpPr>
        <p:spPr>
          <a:xfrm>
            <a:off x="463550" y="471597"/>
            <a:ext cx="11264900" cy="4708981"/>
          </a:xfrm>
          <a:prstGeom prst="rect">
            <a:avLst/>
          </a:prstGeom>
          <a:noFill/>
        </p:spPr>
        <p:txBody>
          <a:bodyPr wrap="square">
            <a:spAutoFit/>
          </a:bodyPr>
          <a:lstStyle/>
          <a:p>
            <a:pPr algn="just"/>
            <a:r>
              <a:rPr lang="vi-VN" sz="2000" b="1" i="0" dirty="0" err="1">
                <a:solidFill>
                  <a:srgbClr val="444444"/>
                </a:solidFill>
                <a:effectLst/>
                <a:latin typeface="arial" panose="020B0604020202020204" pitchFamily="34" charset="0"/>
              </a:rPr>
              <a:t>Đoạn</a:t>
            </a:r>
            <a:r>
              <a:rPr lang="vi-VN" sz="2000" b="1" i="0" dirty="0">
                <a:solidFill>
                  <a:srgbClr val="444444"/>
                </a:solidFill>
                <a:effectLst/>
                <a:latin typeface="arial" panose="020B0604020202020204" pitchFamily="34" charset="0"/>
              </a:rPr>
              <a:t> văn </a:t>
            </a:r>
            <a:r>
              <a:rPr lang="vi-VN" sz="2000" b="1" i="0" dirty="0" err="1">
                <a:solidFill>
                  <a:srgbClr val="444444"/>
                </a:solidFill>
                <a:effectLst/>
                <a:latin typeface="arial" panose="020B0604020202020204" pitchFamily="34" charset="0"/>
              </a:rPr>
              <a:t>mẫu</a:t>
            </a:r>
            <a:r>
              <a:rPr lang="vi-VN" sz="2000" b="1" i="0" dirty="0">
                <a:solidFill>
                  <a:srgbClr val="444444"/>
                </a:solidFill>
                <a:effectLst/>
                <a:latin typeface="arial" panose="020B0604020202020204" pitchFamily="34" charset="0"/>
              </a:rPr>
              <a:t> 1</a:t>
            </a:r>
          </a:p>
          <a:p>
            <a:pPr algn="just"/>
            <a:r>
              <a:rPr lang="vi-VN" sz="2000" b="0" i="0" dirty="0" err="1">
                <a:effectLst/>
                <a:latin typeface="arial" panose="020B0604020202020204" pitchFamily="34" charset="0"/>
              </a:rPr>
              <a:t>Mỗi</a:t>
            </a:r>
            <a:r>
              <a:rPr lang="vi-VN" sz="2000" b="0" i="0" dirty="0">
                <a:effectLst/>
                <a:latin typeface="arial" panose="020B0604020202020204" pitchFamily="34" charset="0"/>
              </a:rPr>
              <a:t> </a:t>
            </a:r>
            <a:r>
              <a:rPr lang="vi-VN" sz="2000" b="0" i="0" dirty="0" err="1">
                <a:effectLst/>
                <a:latin typeface="arial" panose="020B0604020202020204" pitchFamily="34" charset="0"/>
              </a:rPr>
              <a:t>một</a:t>
            </a:r>
            <a:r>
              <a:rPr lang="vi-VN" sz="2000" b="0" i="0" dirty="0">
                <a:effectLst/>
                <a:latin typeface="arial" panose="020B0604020202020204" pitchFamily="34" charset="0"/>
              </a:rPr>
              <a:t> năm </a:t>
            </a:r>
            <a:r>
              <a:rPr lang="vi-VN" sz="2000" b="0" i="0" dirty="0" err="1">
                <a:effectLst/>
                <a:latin typeface="arial" panose="020B0604020202020204" pitchFamily="34" charset="0"/>
              </a:rPr>
              <a:t>học</a:t>
            </a:r>
            <a:r>
              <a:rPr lang="vi-VN" sz="2000" b="0" i="0" dirty="0">
                <a:effectLst/>
                <a:latin typeface="arial" panose="020B0604020202020204" pitchFamily="34" charset="0"/>
              </a:rPr>
              <a:t>, </a:t>
            </a:r>
            <a:r>
              <a:rPr lang="vi-VN" sz="2000" b="0" i="0" dirty="0" err="1">
                <a:effectLst/>
                <a:latin typeface="arial" panose="020B0604020202020204" pitchFamily="34" charset="0"/>
              </a:rPr>
              <a:t>lớp</a:t>
            </a:r>
            <a:r>
              <a:rPr lang="vi-VN" sz="2000" b="0" i="0" dirty="0">
                <a:effectLst/>
                <a:latin typeface="arial" panose="020B0604020202020204" pitchFamily="34" charset="0"/>
              </a:rPr>
              <a:t> em </a:t>
            </a:r>
            <a:r>
              <a:rPr lang="vi-VN" sz="2000" b="0" i="0" dirty="0" err="1">
                <a:effectLst/>
                <a:latin typeface="arial" panose="020B0604020202020204" pitchFamily="34" charset="0"/>
              </a:rPr>
              <a:t>lại</a:t>
            </a:r>
            <a:r>
              <a:rPr lang="vi-VN" sz="2000" b="0" i="0" dirty="0">
                <a:effectLst/>
                <a:latin typeface="arial" panose="020B0604020202020204" pitchFamily="34" charset="0"/>
              </a:rPr>
              <a:t> </a:t>
            </a:r>
            <a:r>
              <a:rPr lang="vi-VN" sz="2000" b="0" i="0" dirty="0" err="1">
                <a:effectLst/>
                <a:latin typeface="arial" panose="020B0604020202020204" pitchFamily="34" charset="0"/>
              </a:rPr>
              <a:t>có</a:t>
            </a:r>
            <a:r>
              <a:rPr lang="vi-VN" sz="2000" b="0" i="0" dirty="0">
                <a:effectLst/>
                <a:latin typeface="arial" panose="020B0604020202020204" pitchFamily="34" charset="0"/>
              </a:rPr>
              <a:t> </a:t>
            </a:r>
            <a:r>
              <a:rPr lang="vi-VN" sz="2000" b="0" i="0" dirty="0" err="1">
                <a:effectLst/>
                <a:latin typeface="arial" panose="020B0604020202020204" pitchFamily="34" charset="0"/>
              </a:rPr>
              <a:t>những</a:t>
            </a:r>
            <a:r>
              <a:rPr lang="vi-VN" sz="2000" b="0" i="0" dirty="0">
                <a:effectLst/>
                <a:latin typeface="arial" panose="020B0604020202020204" pitchFamily="34" charset="0"/>
              </a:rPr>
              <a:t> </a:t>
            </a:r>
            <a:r>
              <a:rPr lang="vi-VN" sz="2000" b="0" i="0" dirty="0" err="1">
                <a:effectLst/>
                <a:latin typeface="arial" panose="020B0604020202020204" pitchFamily="34" charset="0"/>
              </a:rPr>
              <a:t>giáo</a:t>
            </a:r>
            <a:r>
              <a:rPr lang="vi-VN" sz="2000" b="0" i="0" dirty="0">
                <a:effectLst/>
                <a:latin typeface="arial" panose="020B0604020202020204" pitchFamily="34" charset="0"/>
              </a:rPr>
              <a:t> viên </a:t>
            </a:r>
            <a:r>
              <a:rPr lang="vi-VN" sz="2000" b="0" i="0" dirty="0" err="1">
                <a:effectLst/>
                <a:latin typeface="arial" panose="020B0604020202020204" pitchFamily="34" charset="0"/>
              </a:rPr>
              <a:t>dạy</a:t>
            </a:r>
            <a:r>
              <a:rPr lang="vi-VN" sz="2000" b="0" i="0" dirty="0">
                <a:effectLst/>
                <a:latin typeface="arial" panose="020B0604020202020204" pitchFamily="34" charset="0"/>
              </a:rPr>
              <a:t> </a:t>
            </a:r>
            <a:r>
              <a:rPr lang="vi-VN" sz="2000" b="0" i="0" dirty="0" err="1">
                <a:effectLst/>
                <a:latin typeface="arial" panose="020B0604020202020204" pitchFamily="34" charset="0"/>
              </a:rPr>
              <a:t>khác</a:t>
            </a:r>
            <a:r>
              <a:rPr lang="vi-VN" sz="2000" b="0" i="0" dirty="0">
                <a:effectLst/>
                <a:latin typeface="arial" panose="020B0604020202020204" pitchFamily="34" charset="0"/>
              </a:rPr>
              <a:t> nhau. Ai </a:t>
            </a:r>
            <a:r>
              <a:rPr lang="vi-VN" sz="2000" b="0" i="0" dirty="0" err="1">
                <a:effectLst/>
                <a:latin typeface="arial" panose="020B0604020202020204" pitchFamily="34" charset="0"/>
              </a:rPr>
              <a:t>cũng</a:t>
            </a:r>
            <a:r>
              <a:rPr lang="vi-VN" sz="2000" b="0" i="0" dirty="0">
                <a:effectLst/>
                <a:latin typeface="arial" panose="020B0604020202020204" pitchFamily="34" charset="0"/>
              </a:rPr>
              <a:t> </a:t>
            </a:r>
            <a:r>
              <a:rPr lang="vi-VN" sz="2000" b="0" i="0" dirty="0" err="1">
                <a:effectLst/>
                <a:latin typeface="arial" panose="020B0604020202020204" pitchFamily="34" charset="0"/>
              </a:rPr>
              <a:t>đều</a:t>
            </a:r>
            <a:r>
              <a:rPr lang="vi-VN" sz="2000" b="0" i="0" dirty="0">
                <a:effectLst/>
                <a:latin typeface="arial" panose="020B0604020202020204" pitchFamily="34" charset="0"/>
              </a:rPr>
              <a:t> </a:t>
            </a:r>
            <a:r>
              <a:rPr lang="vi-VN" sz="2000" b="0" i="0" dirty="0" err="1">
                <a:effectLst/>
                <a:latin typeface="arial" panose="020B0604020202020204" pitchFamily="34" charset="0"/>
              </a:rPr>
              <a:t>rất</a:t>
            </a:r>
            <a:r>
              <a:rPr lang="vi-VN" sz="2000" b="0" i="0" dirty="0">
                <a:effectLst/>
                <a:latin typeface="arial" panose="020B0604020202020204" pitchFamily="34" charset="0"/>
              </a:rPr>
              <a:t> tâm </a:t>
            </a:r>
            <a:r>
              <a:rPr lang="vi-VN" sz="2000" b="0" i="0" dirty="0" err="1">
                <a:effectLst/>
                <a:latin typeface="arial" panose="020B0604020202020204" pitchFamily="34" charset="0"/>
              </a:rPr>
              <a:t>huyết</a:t>
            </a:r>
            <a:r>
              <a:rPr lang="vi-VN" sz="2000" b="0" i="0" dirty="0">
                <a:effectLst/>
                <a:latin typeface="arial" panose="020B0604020202020204" pitchFamily="34" charset="0"/>
              </a:rPr>
              <a:t> </a:t>
            </a:r>
            <a:r>
              <a:rPr lang="vi-VN" sz="2000" b="0" i="0" dirty="0" err="1">
                <a:effectLst/>
                <a:latin typeface="arial" panose="020B0604020202020204" pitchFamily="34" charset="0"/>
              </a:rPr>
              <a:t>và</a:t>
            </a:r>
            <a:r>
              <a:rPr lang="vi-VN" sz="2000" b="0" i="0" dirty="0">
                <a:effectLst/>
                <a:latin typeface="arial" panose="020B0604020202020204" pitchFamily="34" charset="0"/>
              </a:rPr>
              <a:t> yêu </a:t>
            </a:r>
            <a:r>
              <a:rPr lang="vi-VN" sz="2000" b="0" i="0" dirty="0" err="1">
                <a:effectLst/>
                <a:latin typeface="arial" panose="020B0604020202020204" pitchFamily="34" charset="0"/>
              </a:rPr>
              <a:t>nghề</a:t>
            </a:r>
            <a:r>
              <a:rPr lang="vi-VN" sz="2000" b="0" i="0" dirty="0">
                <a:effectLst/>
                <a:latin typeface="arial" panose="020B0604020202020204" pitchFamily="34" charset="0"/>
              </a:rPr>
              <a:t>. Nhưng em </a:t>
            </a:r>
            <a:r>
              <a:rPr lang="vi-VN" sz="2000" b="0" i="0" dirty="0" err="1">
                <a:effectLst/>
                <a:latin typeface="arial" panose="020B0604020202020204" pitchFamily="34" charset="0"/>
              </a:rPr>
              <a:t>vẫn</a:t>
            </a:r>
            <a:r>
              <a:rPr lang="vi-VN" sz="2000" b="0" i="0" dirty="0">
                <a:effectLst/>
                <a:latin typeface="arial" panose="020B0604020202020204" pitchFamily="34" charset="0"/>
              </a:rPr>
              <a:t> </a:t>
            </a:r>
            <a:r>
              <a:rPr lang="vi-VN" sz="2000" b="0" i="0" dirty="0" err="1">
                <a:effectLst/>
                <a:latin typeface="arial" panose="020B0604020202020204" pitchFamily="34" charset="0"/>
              </a:rPr>
              <a:t>thích</a:t>
            </a:r>
            <a:r>
              <a:rPr lang="vi-VN" sz="2000" b="0" i="0" dirty="0">
                <a:effectLst/>
                <a:latin typeface="arial" panose="020B0604020202020204" pitchFamily="34" charset="0"/>
              </a:rPr>
              <a:t> </a:t>
            </a:r>
            <a:r>
              <a:rPr lang="vi-VN" sz="2000" b="0" i="0" dirty="0" err="1">
                <a:effectLst/>
                <a:latin typeface="arial" panose="020B0604020202020204" pitchFamily="34" charset="0"/>
              </a:rPr>
              <a:t>nhất</a:t>
            </a:r>
            <a:r>
              <a:rPr lang="vi-VN" sz="2000" b="0" i="0" dirty="0">
                <a:effectLst/>
                <a:latin typeface="arial" panose="020B0604020202020204" pitchFamily="34" charset="0"/>
              </a:rPr>
              <a:t> </a:t>
            </a:r>
            <a:r>
              <a:rPr lang="vi-VN" sz="2000" b="0" i="0" dirty="0" err="1">
                <a:effectLst/>
                <a:latin typeface="arial" panose="020B0604020202020204" pitchFamily="34" charset="0"/>
              </a:rPr>
              <a:t>là</a:t>
            </a:r>
            <a:r>
              <a:rPr lang="vi-VN" sz="2000" b="0" i="0" dirty="0">
                <a:effectLst/>
                <a:latin typeface="arial" panose="020B0604020202020204" pitchFamily="34" charset="0"/>
              </a:rPr>
              <a:t> cô Nga – </a:t>
            </a:r>
            <a:r>
              <a:rPr lang="vi-VN" sz="2000" b="0" i="0" dirty="0" err="1">
                <a:effectLst/>
                <a:latin typeface="arial" panose="020B0604020202020204" pitchFamily="34" charset="0"/>
              </a:rPr>
              <a:t>giáo</a:t>
            </a:r>
            <a:r>
              <a:rPr lang="vi-VN" sz="2000" b="0" i="0" dirty="0">
                <a:effectLst/>
                <a:latin typeface="arial" panose="020B0604020202020204" pitchFamily="34" charset="0"/>
              </a:rPr>
              <a:t> viên </a:t>
            </a:r>
            <a:r>
              <a:rPr lang="vi-VN" sz="2000" b="0" i="0" dirty="0" err="1">
                <a:effectLst/>
                <a:latin typeface="arial" panose="020B0604020202020204" pitchFamily="34" charset="0"/>
              </a:rPr>
              <a:t>chủ</a:t>
            </a:r>
            <a:r>
              <a:rPr lang="vi-VN" sz="2000" b="0" i="0" dirty="0">
                <a:effectLst/>
                <a:latin typeface="arial" panose="020B0604020202020204" pitchFamily="34" charset="0"/>
              </a:rPr>
              <a:t> </a:t>
            </a:r>
            <a:r>
              <a:rPr lang="vi-VN" sz="2000" b="0" i="0" dirty="0" err="1">
                <a:effectLst/>
                <a:latin typeface="arial" panose="020B0604020202020204" pitchFamily="34" charset="0"/>
              </a:rPr>
              <a:t>nhiệm</a:t>
            </a:r>
            <a:r>
              <a:rPr lang="vi-VN" sz="2000" b="0" i="0" dirty="0">
                <a:effectLst/>
                <a:latin typeface="arial" panose="020B0604020202020204" pitchFamily="34" charset="0"/>
              </a:rPr>
              <a:t> năm </a:t>
            </a:r>
            <a:r>
              <a:rPr lang="vi-VN" sz="2000" b="0" i="0" dirty="0" err="1">
                <a:effectLst/>
                <a:latin typeface="arial" panose="020B0604020202020204" pitchFamily="34" charset="0"/>
              </a:rPr>
              <a:t>lớp</a:t>
            </a:r>
            <a:r>
              <a:rPr lang="vi-VN" sz="2000" b="0" i="0" dirty="0">
                <a:effectLst/>
                <a:latin typeface="arial" panose="020B0604020202020204" pitchFamily="34" charset="0"/>
              </a:rPr>
              <a:t> </a:t>
            </a:r>
            <a:r>
              <a:rPr lang="vi-VN" sz="2000" b="0" i="0" dirty="0" err="1">
                <a:effectLst/>
                <a:latin typeface="arial" panose="020B0604020202020204" pitchFamily="34" charset="0"/>
              </a:rPr>
              <a:t>một</a:t>
            </a:r>
            <a:r>
              <a:rPr lang="vi-VN" sz="2000" b="0" i="0" dirty="0">
                <a:effectLst/>
                <a:latin typeface="arial" panose="020B0604020202020204" pitchFamily="34" charset="0"/>
              </a:rPr>
              <a:t> </a:t>
            </a:r>
            <a:r>
              <a:rPr lang="vi-VN" sz="2000" b="0" i="0" dirty="0" err="1">
                <a:effectLst/>
                <a:latin typeface="arial" panose="020B0604020202020204" pitchFamily="34" charset="0"/>
              </a:rPr>
              <a:t>của</a:t>
            </a:r>
            <a:r>
              <a:rPr lang="vi-VN" sz="2000" b="0" i="0" dirty="0">
                <a:effectLst/>
                <a:latin typeface="arial" panose="020B0604020202020204" pitchFamily="34" charset="0"/>
              </a:rPr>
              <a:t> em. Cô Nga </a:t>
            </a:r>
            <a:r>
              <a:rPr lang="vi-VN" sz="2000" b="0" i="0" dirty="0" err="1">
                <a:effectLst/>
                <a:latin typeface="arial" panose="020B0604020202020204" pitchFamily="34" charset="0"/>
              </a:rPr>
              <a:t>có</a:t>
            </a:r>
            <a:r>
              <a:rPr lang="vi-VN" sz="2000" b="0" i="0" dirty="0">
                <a:effectLst/>
                <a:latin typeface="arial" panose="020B0604020202020204" pitchFamily="34" charset="0"/>
              </a:rPr>
              <a:t> </a:t>
            </a:r>
            <a:r>
              <a:rPr lang="vi-VN" sz="2000" b="0" i="0" dirty="0" err="1">
                <a:effectLst/>
                <a:latin typeface="arial" panose="020B0604020202020204" pitchFamily="34" charset="0"/>
              </a:rPr>
              <a:t>dáng</a:t>
            </a:r>
            <a:r>
              <a:rPr lang="vi-VN" sz="2000" b="0" i="0" dirty="0">
                <a:effectLst/>
                <a:latin typeface="arial" panose="020B0604020202020204" pitchFamily="34" charset="0"/>
              </a:rPr>
              <a:t> </a:t>
            </a:r>
            <a:r>
              <a:rPr lang="vi-VN" sz="2000" b="0" i="0" dirty="0" err="1">
                <a:effectLst/>
                <a:latin typeface="arial" panose="020B0604020202020204" pitchFamily="34" charset="0"/>
              </a:rPr>
              <a:t>người</a:t>
            </a:r>
            <a:r>
              <a:rPr lang="vi-VN" sz="2000" b="0" i="0" dirty="0">
                <a:effectLst/>
                <a:latin typeface="arial" panose="020B0604020202020204" pitchFamily="34" charset="0"/>
              </a:rPr>
              <a:t> hơi </a:t>
            </a:r>
            <a:r>
              <a:rPr lang="vi-VN" sz="2000" b="0" i="0" dirty="0" err="1">
                <a:effectLst/>
                <a:latin typeface="arial" panose="020B0604020202020204" pitchFamily="34" charset="0"/>
              </a:rPr>
              <a:t>gầy</a:t>
            </a:r>
            <a:r>
              <a:rPr lang="vi-VN" sz="2000" b="0" i="0" dirty="0">
                <a:effectLst/>
                <a:latin typeface="arial" panose="020B0604020202020204" pitchFamily="34" charset="0"/>
              </a:rPr>
              <a:t>, khuôn </a:t>
            </a:r>
            <a:r>
              <a:rPr lang="vi-VN" sz="2000" b="0" i="0" dirty="0" err="1">
                <a:effectLst/>
                <a:latin typeface="arial" panose="020B0604020202020204" pitchFamily="34" charset="0"/>
              </a:rPr>
              <a:t>mặt</a:t>
            </a:r>
            <a:r>
              <a:rPr lang="vi-VN" sz="2000" b="0" i="0" dirty="0">
                <a:effectLst/>
                <a:latin typeface="arial" panose="020B0604020202020204" pitchFamily="34" charset="0"/>
              </a:rPr>
              <a:t> </a:t>
            </a:r>
            <a:r>
              <a:rPr lang="vi-VN" sz="2000" b="0" i="0" dirty="0" err="1">
                <a:effectLst/>
                <a:latin typeface="arial" panose="020B0604020202020204" pitchFamily="34" charset="0"/>
              </a:rPr>
              <a:t>trái</a:t>
            </a:r>
            <a:r>
              <a:rPr lang="vi-VN" sz="2000" b="0" i="0" dirty="0">
                <a:effectLst/>
                <a:latin typeface="arial" panose="020B0604020202020204" pitchFamily="34" charset="0"/>
              </a:rPr>
              <a:t> xoan </a:t>
            </a:r>
            <a:r>
              <a:rPr lang="vi-VN" sz="2000" b="0" i="0" dirty="0" err="1">
                <a:effectLst/>
                <a:latin typeface="arial" panose="020B0604020202020204" pitchFamily="34" charset="0"/>
              </a:rPr>
              <a:t>hiền</a:t>
            </a:r>
            <a:r>
              <a:rPr lang="vi-VN" sz="2000" b="0" i="0" dirty="0">
                <a:effectLst/>
                <a:latin typeface="arial" panose="020B0604020202020204" pitchFamily="34" charset="0"/>
              </a:rPr>
              <a:t> </a:t>
            </a:r>
            <a:r>
              <a:rPr lang="vi-VN" sz="2000" b="0" i="0" dirty="0" err="1">
                <a:effectLst/>
                <a:latin typeface="arial" panose="020B0604020202020204" pitchFamily="34" charset="0"/>
              </a:rPr>
              <a:t>dịu</a:t>
            </a:r>
            <a:r>
              <a:rPr lang="vi-VN" sz="2000" b="0" i="0" dirty="0">
                <a:effectLst/>
                <a:latin typeface="arial" panose="020B0604020202020204" pitchFamily="34" charset="0"/>
              </a:rPr>
              <a:t>. </a:t>
            </a:r>
            <a:r>
              <a:rPr lang="vi-VN" sz="2000" b="0" i="0" dirty="0" err="1">
                <a:effectLst/>
                <a:latin typeface="arial" panose="020B0604020202020204" pitchFamily="34" charset="0"/>
              </a:rPr>
              <a:t>Mái</a:t>
            </a:r>
            <a:r>
              <a:rPr lang="vi-VN" sz="2000" b="0" i="0" dirty="0">
                <a:effectLst/>
                <a:latin typeface="arial" panose="020B0604020202020204" pitchFamily="34" charset="0"/>
              </a:rPr>
              <a:t> </a:t>
            </a:r>
            <a:r>
              <a:rPr lang="vi-VN" sz="2000" b="0" i="0" dirty="0" err="1">
                <a:effectLst/>
                <a:latin typeface="arial" panose="020B0604020202020204" pitchFamily="34" charset="0"/>
              </a:rPr>
              <a:t>tóc</a:t>
            </a:r>
            <a:r>
              <a:rPr lang="vi-VN" sz="2000" b="0" i="0" dirty="0">
                <a:effectLst/>
                <a:latin typeface="arial" panose="020B0604020202020204" pitchFamily="34" charset="0"/>
              </a:rPr>
              <a:t> </a:t>
            </a:r>
            <a:r>
              <a:rPr lang="vi-VN" sz="2000" b="0" i="0" dirty="0" err="1">
                <a:effectLst/>
                <a:latin typeface="arial" panose="020B0604020202020204" pitchFamily="34" charset="0"/>
              </a:rPr>
              <a:t>dài</a:t>
            </a:r>
            <a:r>
              <a:rPr lang="vi-VN" sz="2000" b="0" i="0" dirty="0">
                <a:effectLst/>
                <a:latin typeface="arial" panose="020B0604020202020204" pitchFamily="34" charset="0"/>
              </a:rPr>
              <a:t> </a:t>
            </a:r>
            <a:r>
              <a:rPr lang="vi-VN" sz="2000" b="0" i="0" dirty="0" err="1">
                <a:effectLst/>
                <a:latin typeface="arial" panose="020B0604020202020204" pitchFamily="34" charset="0"/>
              </a:rPr>
              <a:t>thướt</a:t>
            </a:r>
            <a:r>
              <a:rPr lang="vi-VN" sz="2000" b="0" i="0" dirty="0">
                <a:effectLst/>
                <a:latin typeface="arial" panose="020B0604020202020204" pitchFamily="34" charset="0"/>
              </a:rPr>
              <a:t> tha như </a:t>
            </a:r>
            <a:r>
              <a:rPr lang="vi-VN" sz="2000" b="0" i="0" dirty="0" err="1">
                <a:effectLst/>
                <a:latin typeface="arial" panose="020B0604020202020204" pitchFamily="34" charset="0"/>
              </a:rPr>
              <a:t>thác</a:t>
            </a:r>
            <a:r>
              <a:rPr lang="vi-VN" sz="2000" b="0" i="0" dirty="0">
                <a:effectLst/>
                <a:latin typeface="arial" panose="020B0604020202020204" pitchFamily="34" charset="0"/>
              </a:rPr>
              <a:t> </a:t>
            </a:r>
            <a:r>
              <a:rPr lang="vi-VN" sz="2000" b="0" i="0" dirty="0" err="1">
                <a:effectLst/>
                <a:latin typeface="arial" panose="020B0604020202020204" pitchFamily="34" charset="0"/>
              </a:rPr>
              <a:t>nước</a:t>
            </a:r>
            <a:r>
              <a:rPr lang="vi-VN" sz="2000" b="0" i="0" dirty="0">
                <a:effectLst/>
                <a:latin typeface="arial" panose="020B0604020202020204" pitchFamily="34" charset="0"/>
              </a:rPr>
              <a:t> </a:t>
            </a:r>
            <a:r>
              <a:rPr lang="vi-VN" sz="2000" b="0" i="0" dirty="0" err="1">
                <a:effectLst/>
                <a:latin typeface="arial" panose="020B0604020202020204" pitchFamily="34" charset="0"/>
              </a:rPr>
              <a:t>đổ</a:t>
            </a:r>
            <a:r>
              <a:rPr lang="vi-VN" sz="2000" b="0" i="0" dirty="0">
                <a:effectLst/>
                <a:latin typeface="arial" panose="020B0604020202020204" pitchFamily="34" charset="0"/>
              </a:rPr>
              <a:t> </a:t>
            </a:r>
            <a:r>
              <a:rPr lang="vi-VN" sz="2000" b="0" i="0" dirty="0" err="1">
                <a:effectLst/>
                <a:latin typeface="arial" panose="020B0604020202020204" pitchFamily="34" charset="0"/>
              </a:rPr>
              <a:t>xuống</a:t>
            </a:r>
            <a:r>
              <a:rPr lang="vi-VN" sz="2000" b="0" i="0" dirty="0">
                <a:effectLst/>
                <a:latin typeface="arial" panose="020B0604020202020204" pitchFamily="34" charset="0"/>
              </a:rPr>
              <a:t>, </a:t>
            </a:r>
            <a:r>
              <a:rPr lang="vi-VN" sz="2000" b="0" i="0" dirty="0" err="1">
                <a:effectLst/>
                <a:latin typeface="arial" panose="020B0604020202020204" pitchFamily="34" charset="0"/>
              </a:rPr>
              <a:t>lúc</a:t>
            </a:r>
            <a:r>
              <a:rPr lang="vi-VN" sz="2000" b="0" i="0" dirty="0">
                <a:effectLst/>
                <a:latin typeface="arial" panose="020B0604020202020204" pitchFamily="34" charset="0"/>
              </a:rPr>
              <a:t> </a:t>
            </a:r>
            <a:r>
              <a:rPr lang="vi-VN" sz="2000" b="0" i="0" dirty="0" err="1">
                <a:effectLst/>
                <a:latin typeface="arial" panose="020B0604020202020204" pitchFamily="34" charset="0"/>
              </a:rPr>
              <a:t>nào</a:t>
            </a:r>
            <a:r>
              <a:rPr lang="vi-VN" sz="2000" b="0" i="0" dirty="0">
                <a:effectLst/>
                <a:latin typeface="arial" panose="020B0604020202020204" pitchFamily="34" charset="0"/>
              </a:rPr>
              <a:t> </a:t>
            </a:r>
            <a:r>
              <a:rPr lang="vi-VN" sz="2000" b="0" i="0" dirty="0" err="1">
                <a:effectLst/>
                <a:latin typeface="arial" panose="020B0604020202020204" pitchFamily="34" charset="0"/>
              </a:rPr>
              <a:t>cũng</a:t>
            </a:r>
            <a:r>
              <a:rPr lang="vi-VN" sz="2000" b="0" i="0" dirty="0">
                <a:effectLst/>
                <a:latin typeface="arial" panose="020B0604020202020204" pitchFamily="34" charset="0"/>
              </a:rPr>
              <a:t> thoang </a:t>
            </a:r>
            <a:r>
              <a:rPr lang="vi-VN" sz="2000" b="0" i="0" dirty="0" err="1">
                <a:effectLst/>
                <a:latin typeface="arial" panose="020B0604020202020204" pitchFamily="34" charset="0"/>
              </a:rPr>
              <a:t>thoảng</a:t>
            </a:r>
            <a:r>
              <a:rPr lang="vi-VN" sz="2000" b="0" i="0" dirty="0">
                <a:effectLst/>
                <a:latin typeface="arial" panose="020B0604020202020204" pitchFamily="34" charset="0"/>
              </a:rPr>
              <a:t> hương hoa cam thơm </a:t>
            </a:r>
            <a:r>
              <a:rPr lang="vi-VN" sz="2000" b="0" i="0" dirty="0" err="1">
                <a:effectLst/>
                <a:latin typeface="arial" panose="020B0604020202020204" pitchFamily="34" charset="0"/>
              </a:rPr>
              <a:t>ngát</a:t>
            </a:r>
            <a:r>
              <a:rPr lang="vi-VN" sz="2000" b="0" i="0" dirty="0">
                <a:effectLst/>
                <a:latin typeface="arial" panose="020B0604020202020204" pitchFamily="34" charset="0"/>
              </a:rPr>
              <a:t>. Đôi </a:t>
            </a:r>
            <a:r>
              <a:rPr lang="vi-VN" sz="2000" b="0" i="0" dirty="0" err="1">
                <a:effectLst/>
                <a:latin typeface="arial" panose="020B0604020202020204" pitchFamily="34" charset="0"/>
              </a:rPr>
              <a:t>mắt</a:t>
            </a:r>
            <a:r>
              <a:rPr lang="vi-VN" sz="2000" b="0" i="0" dirty="0">
                <a:effectLst/>
                <a:latin typeface="arial" panose="020B0604020202020204" pitchFamily="34" charset="0"/>
              </a:rPr>
              <a:t> </a:t>
            </a:r>
            <a:r>
              <a:rPr lang="vi-VN" sz="2000" b="0" i="0" dirty="0" err="1">
                <a:effectLst/>
                <a:latin typeface="arial" panose="020B0604020202020204" pitchFamily="34" charset="0"/>
              </a:rPr>
              <a:t>của</a:t>
            </a:r>
            <a:r>
              <a:rPr lang="vi-VN" sz="2000" b="0" i="0" dirty="0">
                <a:effectLst/>
                <a:latin typeface="arial" panose="020B0604020202020204" pitchFamily="34" charset="0"/>
              </a:rPr>
              <a:t> cô </a:t>
            </a:r>
            <a:r>
              <a:rPr lang="vi-VN" sz="2000" b="0" i="0" dirty="0" err="1">
                <a:effectLst/>
                <a:latin typeface="arial" panose="020B0604020202020204" pitchFamily="34" charset="0"/>
              </a:rPr>
              <a:t>lúc</a:t>
            </a:r>
            <a:r>
              <a:rPr lang="vi-VN" sz="2000" b="0" i="0" dirty="0">
                <a:effectLst/>
                <a:latin typeface="arial" panose="020B0604020202020204" pitchFamily="34" charset="0"/>
              </a:rPr>
              <a:t> </a:t>
            </a:r>
            <a:r>
              <a:rPr lang="vi-VN" sz="2000" b="0" i="0" dirty="0" err="1">
                <a:effectLst/>
                <a:latin typeface="arial" panose="020B0604020202020204" pitchFamily="34" charset="0"/>
              </a:rPr>
              <a:t>nào</a:t>
            </a:r>
            <a:r>
              <a:rPr lang="vi-VN" sz="2000" b="0" i="0" dirty="0">
                <a:effectLst/>
                <a:latin typeface="arial" panose="020B0604020202020204" pitchFamily="34" charset="0"/>
              </a:rPr>
              <a:t> </a:t>
            </a:r>
            <a:r>
              <a:rPr lang="vi-VN" sz="2000" b="0" i="0" dirty="0" err="1">
                <a:effectLst/>
                <a:latin typeface="arial" panose="020B0604020202020204" pitchFamily="34" charset="0"/>
              </a:rPr>
              <a:t>cũng</a:t>
            </a:r>
            <a:r>
              <a:rPr lang="vi-VN" sz="2000" b="0" i="0" dirty="0">
                <a:effectLst/>
                <a:latin typeface="arial" panose="020B0604020202020204" pitchFamily="34" charset="0"/>
              </a:rPr>
              <a:t> </a:t>
            </a:r>
            <a:r>
              <a:rPr lang="vi-VN" sz="2000" b="0" i="0" dirty="0" err="1">
                <a:effectLst/>
                <a:latin typeface="arial" panose="020B0604020202020204" pitchFamily="34" charset="0"/>
              </a:rPr>
              <a:t>ánh</a:t>
            </a:r>
            <a:r>
              <a:rPr lang="vi-VN" sz="2000" b="0" i="0" dirty="0">
                <a:effectLst/>
                <a:latin typeface="arial" panose="020B0604020202020204" pitchFamily="34" charset="0"/>
              </a:rPr>
              <a:t> lên </a:t>
            </a:r>
            <a:r>
              <a:rPr lang="vi-VN" sz="2000" b="0" i="0" dirty="0" err="1">
                <a:effectLst/>
                <a:latin typeface="arial" panose="020B0604020202020204" pitchFamily="34" charset="0"/>
              </a:rPr>
              <a:t>vẻ</a:t>
            </a:r>
            <a:r>
              <a:rPr lang="vi-VN" sz="2000" b="0" i="0" dirty="0">
                <a:effectLst/>
                <a:latin typeface="arial" panose="020B0604020202020204" pitchFamily="34" charset="0"/>
              </a:rPr>
              <a:t> </a:t>
            </a:r>
            <a:r>
              <a:rPr lang="vi-VN" sz="2000" b="0" i="0" dirty="0" err="1">
                <a:effectLst/>
                <a:latin typeface="arial" panose="020B0604020202020204" pitchFamily="34" charset="0"/>
              </a:rPr>
              <a:t>dịu</a:t>
            </a:r>
            <a:r>
              <a:rPr lang="vi-VN" sz="2000" b="0" i="0" dirty="0">
                <a:effectLst/>
                <a:latin typeface="arial" panose="020B0604020202020204" pitchFamily="34" charset="0"/>
              </a:rPr>
              <a:t> </a:t>
            </a:r>
            <a:r>
              <a:rPr lang="vi-VN" sz="2000" b="0" i="0" dirty="0" err="1">
                <a:effectLst/>
                <a:latin typeface="arial" panose="020B0604020202020204" pitchFamily="34" charset="0"/>
              </a:rPr>
              <a:t>dàng</a:t>
            </a:r>
            <a:r>
              <a:rPr lang="vi-VN" sz="2000" b="0" i="0" dirty="0">
                <a:effectLst/>
                <a:latin typeface="arial" panose="020B0604020202020204" pitchFamily="34" charset="0"/>
              </a:rPr>
              <a:t> </a:t>
            </a:r>
            <a:r>
              <a:rPr lang="vi-VN" sz="2000" b="0" i="0" dirty="0" err="1">
                <a:effectLst/>
                <a:latin typeface="arial" panose="020B0604020202020204" pitchFamily="34" charset="0"/>
              </a:rPr>
              <a:t>và</a:t>
            </a:r>
            <a:r>
              <a:rPr lang="vi-VN" sz="2000" b="0" i="0" dirty="0">
                <a:effectLst/>
                <a:latin typeface="arial" panose="020B0604020202020204" pitchFamily="34" charset="0"/>
              </a:rPr>
              <a:t> </a:t>
            </a:r>
            <a:r>
              <a:rPr lang="vi-VN" sz="2000" b="0" i="0" dirty="0" err="1">
                <a:effectLst/>
                <a:latin typeface="arial" panose="020B0604020202020204" pitchFamily="34" charset="0"/>
              </a:rPr>
              <a:t>tràn</a:t>
            </a:r>
            <a:r>
              <a:rPr lang="vi-VN" sz="2000" b="0" i="0" dirty="0">
                <a:effectLst/>
                <a:latin typeface="arial" panose="020B0604020202020204" pitchFamily="34" charset="0"/>
              </a:rPr>
              <a:t> </a:t>
            </a:r>
            <a:r>
              <a:rPr lang="vi-VN" sz="2000" b="0" i="0" dirty="0" err="1">
                <a:effectLst/>
                <a:latin typeface="arial" panose="020B0604020202020204" pitchFamily="34" charset="0"/>
              </a:rPr>
              <a:t>ngập</a:t>
            </a:r>
            <a:r>
              <a:rPr lang="vi-VN" sz="2000" b="0" i="0" dirty="0">
                <a:effectLst/>
                <a:latin typeface="arial" panose="020B0604020202020204" pitchFamily="34" charset="0"/>
              </a:rPr>
              <a:t> </a:t>
            </a:r>
            <a:r>
              <a:rPr lang="vi-VN" sz="2000" b="0" i="0" dirty="0" err="1">
                <a:effectLst/>
                <a:latin typeface="arial" panose="020B0604020202020204" pitchFamily="34" charset="0"/>
              </a:rPr>
              <a:t>tình</a:t>
            </a:r>
            <a:r>
              <a:rPr lang="vi-VN" sz="2000" b="0" i="0" dirty="0">
                <a:effectLst/>
                <a:latin typeface="arial" panose="020B0604020202020204" pitchFamily="34" charset="0"/>
              </a:rPr>
              <a:t> yêu thương. </a:t>
            </a:r>
            <a:r>
              <a:rPr lang="vi-VN" sz="2000" b="0" i="0" dirty="0" err="1">
                <a:effectLst/>
                <a:latin typeface="arial" panose="020B0604020202020204" pitchFamily="34" charset="0"/>
              </a:rPr>
              <a:t>Miệng</a:t>
            </a:r>
            <a:r>
              <a:rPr lang="vi-VN" sz="2000" b="0" i="0" dirty="0">
                <a:effectLst/>
                <a:latin typeface="arial" panose="020B0604020202020204" pitchFamily="34" charset="0"/>
              </a:rPr>
              <a:t> cô </a:t>
            </a:r>
            <a:r>
              <a:rPr lang="vi-VN" sz="2000" b="0" i="0" dirty="0" err="1">
                <a:effectLst/>
                <a:latin typeface="arial" panose="020B0604020202020204" pitchFamily="34" charset="0"/>
              </a:rPr>
              <a:t>lúc</a:t>
            </a:r>
            <a:r>
              <a:rPr lang="vi-VN" sz="2000" b="0" i="0" dirty="0">
                <a:effectLst/>
                <a:latin typeface="arial" panose="020B0604020202020204" pitchFamily="34" charset="0"/>
              </a:rPr>
              <a:t> </a:t>
            </a:r>
            <a:r>
              <a:rPr lang="vi-VN" sz="2000" b="0" i="0" dirty="0" err="1">
                <a:effectLst/>
                <a:latin typeface="arial" panose="020B0604020202020204" pitchFamily="34" charset="0"/>
              </a:rPr>
              <a:t>nào</a:t>
            </a:r>
            <a:r>
              <a:rPr lang="vi-VN" sz="2000" b="0" i="0" dirty="0">
                <a:effectLst/>
                <a:latin typeface="arial" panose="020B0604020202020204" pitchFamily="34" charset="0"/>
              </a:rPr>
              <a:t> </a:t>
            </a:r>
            <a:r>
              <a:rPr lang="vi-VN" sz="2000" b="0" i="0" dirty="0" err="1">
                <a:effectLst/>
                <a:latin typeface="arial" panose="020B0604020202020204" pitchFamily="34" charset="0"/>
              </a:rPr>
              <a:t>cũng</a:t>
            </a:r>
            <a:r>
              <a:rPr lang="vi-VN" sz="2000" b="0" i="0" dirty="0">
                <a:effectLst/>
                <a:latin typeface="arial" panose="020B0604020202020204" pitchFamily="34" charset="0"/>
              </a:rPr>
              <a:t> hơi cong </a:t>
            </a:r>
            <a:r>
              <a:rPr lang="vi-VN" sz="2000" b="0" i="0" dirty="0" err="1">
                <a:effectLst/>
                <a:latin typeface="arial" panose="020B0604020202020204" pitchFamily="34" charset="0"/>
              </a:rPr>
              <a:t>cong</a:t>
            </a:r>
            <a:r>
              <a:rPr lang="vi-VN" sz="2000" b="0" i="0" dirty="0">
                <a:effectLst/>
                <a:latin typeface="arial" panose="020B0604020202020204" pitchFamily="34" charset="0"/>
              </a:rPr>
              <a:t> như đang </a:t>
            </a:r>
            <a:r>
              <a:rPr lang="vi-VN" sz="2000" b="0" i="0" dirty="0" err="1">
                <a:effectLst/>
                <a:latin typeface="arial" panose="020B0604020202020204" pitchFamily="34" charset="0"/>
              </a:rPr>
              <a:t>cười</a:t>
            </a:r>
            <a:r>
              <a:rPr lang="vi-VN" sz="2000" b="0" i="0" dirty="0">
                <a:effectLst/>
                <a:latin typeface="arial" panose="020B0604020202020204" pitchFamily="34" charset="0"/>
              </a:rPr>
              <a:t> </a:t>
            </a:r>
            <a:r>
              <a:rPr lang="vi-VN" sz="2000" b="0" i="0" dirty="0" err="1">
                <a:effectLst/>
                <a:latin typeface="arial" panose="020B0604020202020204" pitchFamily="34" charset="0"/>
              </a:rPr>
              <a:t>vậy</a:t>
            </a:r>
            <a:r>
              <a:rPr lang="vi-VN" sz="2000" b="0" i="0" dirty="0">
                <a:effectLst/>
                <a:latin typeface="arial" panose="020B0604020202020204" pitchFamily="34" charset="0"/>
              </a:rPr>
              <a:t>. Đôi tay </a:t>
            </a:r>
            <a:r>
              <a:rPr lang="vi-VN" sz="2000" b="0" i="0" dirty="0" err="1">
                <a:effectLst/>
                <a:latin typeface="arial" panose="020B0604020202020204" pitchFamily="34" charset="0"/>
              </a:rPr>
              <a:t>mềm</a:t>
            </a:r>
            <a:r>
              <a:rPr lang="vi-VN" sz="2000" b="0" i="0" dirty="0">
                <a:effectLst/>
                <a:latin typeface="arial" panose="020B0604020202020204" pitchFamily="34" charset="0"/>
              </a:rPr>
              <a:t> </a:t>
            </a:r>
            <a:r>
              <a:rPr lang="vi-VN" sz="2000" b="0" i="0" dirty="0" err="1">
                <a:effectLst/>
                <a:latin typeface="arial" panose="020B0604020202020204" pitchFamily="34" charset="0"/>
              </a:rPr>
              <a:t>mại</a:t>
            </a:r>
            <a:r>
              <a:rPr lang="vi-VN" sz="2000" b="0" i="0" dirty="0">
                <a:effectLst/>
                <a:latin typeface="arial" panose="020B0604020202020204" pitchFamily="34" charset="0"/>
              </a:rPr>
              <a:t> </a:t>
            </a:r>
            <a:r>
              <a:rPr lang="vi-VN" sz="2000" b="0" i="0" dirty="0" err="1">
                <a:effectLst/>
                <a:latin typeface="arial" panose="020B0604020202020204" pitchFamily="34" charset="0"/>
              </a:rPr>
              <a:t>với</a:t>
            </a:r>
            <a:r>
              <a:rPr lang="vi-VN" sz="2000" b="0" i="0" dirty="0">
                <a:effectLst/>
                <a:latin typeface="arial" panose="020B0604020202020204" pitchFamily="34" charset="0"/>
              </a:rPr>
              <a:t> </a:t>
            </a:r>
            <a:r>
              <a:rPr lang="vi-VN" sz="2000" b="0" i="0" dirty="0" err="1">
                <a:effectLst/>
                <a:latin typeface="arial" panose="020B0604020202020204" pitchFamily="34" charset="0"/>
              </a:rPr>
              <a:t>những</a:t>
            </a:r>
            <a:r>
              <a:rPr lang="vi-VN" sz="2000" b="0" i="0" dirty="0">
                <a:effectLst/>
                <a:latin typeface="arial" panose="020B0604020202020204" pitchFamily="34" charset="0"/>
              </a:rPr>
              <a:t> </a:t>
            </a:r>
            <a:r>
              <a:rPr lang="vi-VN" sz="2000" b="0" i="0" dirty="0" err="1">
                <a:effectLst/>
                <a:latin typeface="arial" panose="020B0604020202020204" pitchFamily="34" charset="0"/>
              </a:rPr>
              <a:t>ngón</a:t>
            </a:r>
            <a:r>
              <a:rPr lang="vi-VN" sz="2000" b="0" i="0" dirty="0">
                <a:effectLst/>
                <a:latin typeface="arial" panose="020B0604020202020204" pitchFamily="34" charset="0"/>
              </a:rPr>
              <a:t> tay thon </a:t>
            </a:r>
            <a:r>
              <a:rPr lang="vi-VN" sz="2000" b="0" i="0" dirty="0" err="1">
                <a:effectLst/>
                <a:latin typeface="arial" panose="020B0604020202020204" pitchFamily="34" charset="0"/>
              </a:rPr>
              <a:t>dài</a:t>
            </a:r>
            <a:r>
              <a:rPr lang="vi-VN" sz="2000" b="0" i="0" dirty="0">
                <a:effectLst/>
                <a:latin typeface="arial" panose="020B0604020202020204" pitchFamily="34" charset="0"/>
              </a:rPr>
              <a:t> xinh </a:t>
            </a:r>
            <a:r>
              <a:rPr lang="vi-VN" sz="2000" b="0" i="0" dirty="0" err="1">
                <a:effectLst/>
                <a:latin typeface="arial" panose="020B0604020202020204" pitchFamily="34" charset="0"/>
              </a:rPr>
              <a:t>đẹp</a:t>
            </a:r>
            <a:r>
              <a:rPr lang="vi-VN" sz="2000" b="0" i="0" dirty="0">
                <a:effectLst/>
                <a:latin typeface="arial" panose="020B0604020202020204" pitchFamily="34" charset="0"/>
              </a:rPr>
              <a:t> </a:t>
            </a:r>
            <a:r>
              <a:rPr lang="vi-VN" sz="2000" b="0" i="0" dirty="0" err="1">
                <a:effectLst/>
                <a:latin typeface="arial" panose="020B0604020202020204" pitchFamily="34" charset="0"/>
              </a:rPr>
              <a:t>của</a:t>
            </a:r>
            <a:r>
              <a:rPr lang="vi-VN" sz="2000" b="0" i="0" dirty="0">
                <a:effectLst/>
                <a:latin typeface="arial" panose="020B0604020202020204" pitchFamily="34" charset="0"/>
              </a:rPr>
              <a:t> cô </a:t>
            </a:r>
            <a:r>
              <a:rPr lang="vi-VN" sz="2000" b="0" i="0" dirty="0" err="1">
                <a:effectLst/>
                <a:latin typeface="arial" panose="020B0604020202020204" pitchFamily="34" charset="0"/>
              </a:rPr>
              <a:t>đã</a:t>
            </a:r>
            <a:r>
              <a:rPr lang="vi-VN" sz="2000" b="0" i="0" dirty="0">
                <a:effectLst/>
                <a:latin typeface="arial" panose="020B0604020202020204" pitchFamily="34" charset="0"/>
              </a:rPr>
              <a:t> </a:t>
            </a:r>
            <a:r>
              <a:rPr lang="vi-VN" sz="2000" b="0" i="0" dirty="0" err="1">
                <a:effectLst/>
                <a:latin typeface="arial" panose="020B0604020202020204" pitchFamily="34" charset="0"/>
              </a:rPr>
              <a:t>từng</a:t>
            </a:r>
            <a:r>
              <a:rPr lang="vi-VN" sz="2000" b="0" i="0" dirty="0">
                <a:effectLst/>
                <a:latin typeface="arial" panose="020B0604020202020204" pitchFamily="34" charset="0"/>
              </a:rPr>
              <a:t> </a:t>
            </a:r>
            <a:r>
              <a:rPr lang="vi-VN" sz="2000" b="0" i="0" dirty="0" err="1">
                <a:effectLst/>
                <a:latin typeface="arial" panose="020B0604020202020204" pitchFamily="34" charset="0"/>
              </a:rPr>
              <a:t>nắm</a:t>
            </a:r>
            <a:r>
              <a:rPr lang="vi-VN" sz="2000" b="0" i="0" dirty="0">
                <a:effectLst/>
                <a:latin typeface="arial" panose="020B0604020202020204" pitchFamily="34" charset="0"/>
              </a:rPr>
              <a:t> </a:t>
            </a:r>
            <a:r>
              <a:rPr lang="vi-VN" sz="2000" b="0" i="0" dirty="0" err="1">
                <a:effectLst/>
                <a:latin typeface="arial" panose="020B0604020202020204" pitchFamily="34" charset="0"/>
              </a:rPr>
              <a:t>lấy</a:t>
            </a:r>
            <a:r>
              <a:rPr lang="vi-VN" sz="2000" b="0" i="0" dirty="0">
                <a:effectLst/>
                <a:latin typeface="arial" panose="020B0604020202020204" pitchFamily="34" charset="0"/>
              </a:rPr>
              <a:t> tay em, </a:t>
            </a:r>
            <a:r>
              <a:rPr lang="vi-VN" sz="2000" b="0" i="0" dirty="0" err="1">
                <a:effectLst/>
                <a:latin typeface="arial" panose="020B0604020202020204" pitchFamily="34" charset="0"/>
              </a:rPr>
              <a:t>hướng</a:t>
            </a:r>
            <a:r>
              <a:rPr lang="vi-VN" sz="2000" b="0" i="0" dirty="0">
                <a:effectLst/>
                <a:latin typeface="arial" panose="020B0604020202020204" pitchFamily="34" charset="0"/>
              </a:rPr>
              <a:t> </a:t>
            </a:r>
            <a:r>
              <a:rPr lang="vi-VN" sz="2000" b="0" i="0" dirty="0" err="1">
                <a:effectLst/>
                <a:latin typeface="arial" panose="020B0604020202020204" pitchFamily="34" charset="0"/>
              </a:rPr>
              <a:t>dẫn</a:t>
            </a:r>
            <a:r>
              <a:rPr lang="vi-VN" sz="2000" b="0" i="0" dirty="0">
                <a:effectLst/>
                <a:latin typeface="arial" panose="020B0604020202020204" pitchFamily="34" charset="0"/>
              </a:rPr>
              <a:t> em </a:t>
            </a:r>
            <a:r>
              <a:rPr lang="vi-VN" sz="2000" b="0" i="0" dirty="0" err="1">
                <a:effectLst/>
                <a:latin typeface="arial" panose="020B0604020202020204" pitchFamily="34" charset="0"/>
              </a:rPr>
              <a:t>cách</a:t>
            </a:r>
            <a:r>
              <a:rPr lang="vi-VN" sz="2000" b="0" i="0" dirty="0">
                <a:effectLst/>
                <a:latin typeface="arial" panose="020B0604020202020204" pitchFamily="34" charset="0"/>
              </a:rPr>
              <a:t> </a:t>
            </a:r>
            <a:r>
              <a:rPr lang="vi-VN" sz="2000" b="0" i="0" dirty="0" err="1">
                <a:effectLst/>
                <a:latin typeface="arial" panose="020B0604020202020204" pitchFamily="34" charset="0"/>
              </a:rPr>
              <a:t>cầm</a:t>
            </a:r>
            <a:r>
              <a:rPr lang="vi-VN" sz="2000" b="0" i="0" dirty="0">
                <a:effectLst/>
                <a:latin typeface="arial" panose="020B0604020202020204" pitchFamily="34" charset="0"/>
              </a:rPr>
              <a:t> </a:t>
            </a:r>
            <a:r>
              <a:rPr lang="vi-VN" sz="2000" b="0" i="0" dirty="0" err="1">
                <a:effectLst/>
                <a:latin typeface="arial" panose="020B0604020202020204" pitchFamily="34" charset="0"/>
              </a:rPr>
              <a:t>bút</a:t>
            </a:r>
            <a:r>
              <a:rPr lang="vi-VN" sz="2000" b="0" i="0" dirty="0">
                <a:effectLst/>
                <a:latin typeface="arial" panose="020B0604020202020204" pitchFamily="34" charset="0"/>
              </a:rPr>
              <a:t>, </a:t>
            </a:r>
            <a:r>
              <a:rPr lang="vi-VN" sz="2000" b="0" i="0" dirty="0" err="1">
                <a:effectLst/>
                <a:latin typeface="arial" panose="020B0604020202020204" pitchFamily="34" charset="0"/>
              </a:rPr>
              <a:t>cách</a:t>
            </a:r>
            <a:r>
              <a:rPr lang="vi-VN" sz="2000" b="0" i="0" dirty="0">
                <a:effectLst/>
                <a:latin typeface="arial" panose="020B0604020202020204" pitchFamily="34" charset="0"/>
              </a:rPr>
              <a:t> </a:t>
            </a:r>
            <a:r>
              <a:rPr lang="vi-VN" sz="2000" b="0" i="0" dirty="0" err="1">
                <a:effectLst/>
                <a:latin typeface="arial" panose="020B0604020202020204" pitchFamily="34" charset="0"/>
              </a:rPr>
              <a:t>viết</a:t>
            </a:r>
            <a:r>
              <a:rPr lang="vi-VN" sz="2000" b="0" i="0" dirty="0">
                <a:effectLst/>
                <a:latin typeface="arial" panose="020B0604020202020204" pitchFamily="34" charset="0"/>
              </a:rPr>
              <a:t> </a:t>
            </a:r>
            <a:r>
              <a:rPr lang="vi-VN" sz="2000" b="0" i="0" dirty="0" err="1">
                <a:effectLst/>
                <a:latin typeface="arial" panose="020B0604020202020204" pitchFamily="34" charset="0"/>
              </a:rPr>
              <a:t>từng</a:t>
            </a:r>
            <a:r>
              <a:rPr lang="vi-VN" sz="2000" b="0" i="0" dirty="0">
                <a:effectLst/>
                <a:latin typeface="arial" panose="020B0604020202020204" pitchFamily="34" charset="0"/>
              </a:rPr>
              <a:t> con </a:t>
            </a:r>
            <a:r>
              <a:rPr lang="vi-VN" sz="2000" b="0" i="0" dirty="0" err="1">
                <a:effectLst/>
                <a:latin typeface="arial" panose="020B0604020202020204" pitchFamily="34" charset="0"/>
              </a:rPr>
              <a:t>số</a:t>
            </a:r>
            <a:r>
              <a:rPr lang="vi-VN" sz="2000" b="0" i="0" dirty="0">
                <a:effectLst/>
                <a:latin typeface="arial" panose="020B0604020202020204" pitchFamily="34" charset="0"/>
              </a:rPr>
              <a:t>, con </a:t>
            </a:r>
            <a:r>
              <a:rPr lang="vi-VN" sz="2000" b="0" i="0" dirty="0" err="1">
                <a:effectLst/>
                <a:latin typeface="arial" panose="020B0604020202020204" pitchFamily="34" charset="0"/>
              </a:rPr>
              <a:t>chữ</a:t>
            </a:r>
            <a:r>
              <a:rPr lang="vi-VN" sz="2000" b="0" i="0" dirty="0">
                <a:effectLst/>
                <a:latin typeface="arial" panose="020B0604020202020204" pitchFamily="34" charset="0"/>
              </a:rPr>
              <a:t> </a:t>
            </a:r>
            <a:r>
              <a:rPr lang="vi-VN" sz="2000" b="0" i="0" dirty="0" err="1">
                <a:effectLst/>
                <a:latin typeface="arial" panose="020B0604020202020204" pitchFamily="34" charset="0"/>
              </a:rPr>
              <a:t>những</a:t>
            </a:r>
            <a:r>
              <a:rPr lang="vi-VN" sz="2000" b="0" i="0" dirty="0">
                <a:effectLst/>
                <a:latin typeface="arial" panose="020B0604020202020204" pitchFamily="34" charset="0"/>
              </a:rPr>
              <a:t> </a:t>
            </a:r>
            <a:r>
              <a:rPr lang="vi-VN" sz="2000" b="0" i="0" dirty="0" err="1">
                <a:effectLst/>
                <a:latin typeface="arial" panose="020B0604020202020204" pitchFamily="34" charset="0"/>
              </a:rPr>
              <a:t>ngày</a:t>
            </a:r>
            <a:r>
              <a:rPr lang="vi-VN" sz="2000" b="0" i="0" dirty="0">
                <a:effectLst/>
                <a:latin typeface="arial" panose="020B0604020202020204" pitchFamily="34" charset="0"/>
              </a:rPr>
              <a:t> </a:t>
            </a:r>
            <a:r>
              <a:rPr lang="vi-VN" sz="2000" b="0" i="0" dirty="0" err="1">
                <a:effectLst/>
                <a:latin typeface="arial" panose="020B0604020202020204" pitchFamily="34" charset="0"/>
              </a:rPr>
              <a:t>đầu</a:t>
            </a:r>
            <a:r>
              <a:rPr lang="vi-VN" sz="2000" b="0" i="0" dirty="0">
                <a:effectLst/>
                <a:latin typeface="arial" panose="020B0604020202020204" pitchFamily="34" charset="0"/>
              </a:rPr>
              <a:t> đi </a:t>
            </a:r>
            <a:r>
              <a:rPr lang="vi-VN" sz="2000" b="0" i="0" dirty="0" err="1">
                <a:effectLst/>
                <a:latin typeface="arial" panose="020B0604020202020204" pitchFamily="34" charset="0"/>
              </a:rPr>
              <a:t>học</a:t>
            </a:r>
            <a:r>
              <a:rPr lang="vi-VN" sz="2000" b="0" i="0" dirty="0">
                <a:effectLst/>
                <a:latin typeface="arial" panose="020B0604020202020204" pitchFamily="34" charset="0"/>
              </a:rPr>
              <a:t>. </a:t>
            </a:r>
            <a:r>
              <a:rPr lang="vi-VN" sz="2000" b="0" i="0" dirty="0" err="1">
                <a:effectLst/>
                <a:latin typeface="arial" panose="020B0604020202020204" pitchFamily="34" charset="0"/>
              </a:rPr>
              <a:t>Giọng</a:t>
            </a:r>
            <a:r>
              <a:rPr lang="vi-VN" sz="2000" b="0" i="0" dirty="0">
                <a:effectLst/>
                <a:latin typeface="arial" panose="020B0604020202020204" pitchFamily="34" charset="0"/>
              </a:rPr>
              <a:t> cô vô </a:t>
            </a:r>
            <a:r>
              <a:rPr lang="vi-VN" sz="2000" b="0" i="0" dirty="0" err="1">
                <a:effectLst/>
                <a:latin typeface="arial" panose="020B0604020202020204" pitchFamily="34" charset="0"/>
              </a:rPr>
              <a:t>cùng</a:t>
            </a:r>
            <a:r>
              <a:rPr lang="vi-VN" sz="2000" b="0" i="0" dirty="0">
                <a:effectLst/>
                <a:latin typeface="arial" panose="020B0604020202020204" pitchFamily="34" charset="0"/>
              </a:rPr>
              <a:t> trong </a:t>
            </a:r>
            <a:r>
              <a:rPr lang="vi-VN" sz="2000" b="0" i="0" dirty="0" err="1">
                <a:effectLst/>
                <a:latin typeface="arial" panose="020B0604020202020204" pitchFamily="34" charset="0"/>
              </a:rPr>
              <a:t>trẻo</a:t>
            </a:r>
            <a:r>
              <a:rPr lang="vi-VN" sz="2000" b="0" i="0" dirty="0">
                <a:effectLst/>
                <a:latin typeface="arial" panose="020B0604020202020204" pitchFamily="34" charset="0"/>
              </a:rPr>
              <a:t> </a:t>
            </a:r>
            <a:r>
              <a:rPr lang="vi-VN" sz="2000" b="0" i="0" dirty="0" err="1">
                <a:effectLst/>
                <a:latin typeface="arial" panose="020B0604020202020204" pitchFamily="34" charset="0"/>
              </a:rPr>
              <a:t>và</a:t>
            </a:r>
            <a:r>
              <a:rPr lang="vi-VN" sz="2000" b="0" i="0" dirty="0">
                <a:effectLst/>
                <a:latin typeface="arial" panose="020B0604020202020204" pitchFamily="34" charset="0"/>
              </a:rPr>
              <a:t> </a:t>
            </a:r>
            <a:r>
              <a:rPr lang="vi-VN" sz="2000" b="0" i="0" dirty="0" err="1">
                <a:effectLst/>
                <a:latin typeface="arial" panose="020B0604020202020204" pitchFamily="34" charset="0"/>
              </a:rPr>
              <a:t>dịu</a:t>
            </a:r>
            <a:r>
              <a:rPr lang="vi-VN" sz="2000" b="0" i="0" dirty="0">
                <a:effectLst/>
                <a:latin typeface="arial" panose="020B0604020202020204" pitchFamily="34" charset="0"/>
              </a:rPr>
              <a:t> </a:t>
            </a:r>
            <a:r>
              <a:rPr lang="vi-VN" sz="2000" b="0" i="0" dirty="0" err="1">
                <a:effectLst/>
                <a:latin typeface="arial" panose="020B0604020202020204" pitchFamily="34" charset="0"/>
              </a:rPr>
              <a:t>dàng</a:t>
            </a:r>
            <a:r>
              <a:rPr lang="vi-VN" sz="2000" b="0" i="0" dirty="0">
                <a:effectLst/>
                <a:latin typeface="arial" panose="020B0604020202020204" pitchFamily="34" charset="0"/>
              </a:rPr>
              <a:t>. </a:t>
            </a:r>
            <a:r>
              <a:rPr lang="vi-VN" sz="2000" b="0" i="0" dirty="0" err="1">
                <a:effectLst/>
                <a:latin typeface="arial" panose="020B0604020202020204" pitchFamily="34" charset="0"/>
              </a:rPr>
              <a:t>Lúc</a:t>
            </a:r>
            <a:r>
              <a:rPr lang="vi-VN" sz="2000" b="0" i="0" dirty="0">
                <a:effectLst/>
                <a:latin typeface="arial" panose="020B0604020202020204" pitchFamily="34" charset="0"/>
              </a:rPr>
              <a:t> cô </a:t>
            </a:r>
            <a:r>
              <a:rPr lang="vi-VN" sz="2000" b="0" i="0" dirty="0" err="1">
                <a:effectLst/>
                <a:latin typeface="arial" panose="020B0604020202020204" pitchFamily="34" charset="0"/>
              </a:rPr>
              <a:t>đọc</a:t>
            </a:r>
            <a:r>
              <a:rPr lang="vi-VN" sz="2000" b="0" i="0" dirty="0">
                <a:effectLst/>
                <a:latin typeface="arial" panose="020B0604020202020204" pitchFamily="34" charset="0"/>
              </a:rPr>
              <a:t> </a:t>
            </a:r>
            <a:r>
              <a:rPr lang="vi-VN" sz="2000" b="0" i="0" dirty="0" err="1">
                <a:effectLst/>
                <a:latin typeface="arial" panose="020B0604020202020204" pitchFamily="34" charset="0"/>
              </a:rPr>
              <a:t>bài</a:t>
            </a:r>
            <a:r>
              <a:rPr lang="vi-VN" sz="2000" b="0" i="0" dirty="0">
                <a:effectLst/>
                <a:latin typeface="arial" panose="020B0604020202020204" pitchFamily="34" charset="0"/>
              </a:rPr>
              <a:t>, </a:t>
            </a:r>
            <a:r>
              <a:rPr lang="vi-VN" sz="2000" b="0" i="0" dirty="0" err="1">
                <a:effectLst/>
                <a:latin typeface="arial" panose="020B0604020202020204" pitchFamily="34" charset="0"/>
              </a:rPr>
              <a:t>chất</a:t>
            </a:r>
            <a:r>
              <a:rPr lang="vi-VN" sz="2000" b="0" i="0" dirty="0">
                <a:effectLst/>
                <a:latin typeface="arial" panose="020B0604020202020204" pitchFamily="34" charset="0"/>
              </a:rPr>
              <a:t> </a:t>
            </a:r>
            <a:r>
              <a:rPr lang="vi-VN" sz="2000" b="0" i="0" dirty="0" err="1">
                <a:effectLst/>
                <a:latin typeface="arial" panose="020B0604020202020204" pitchFamily="34" charset="0"/>
              </a:rPr>
              <a:t>giọng</a:t>
            </a:r>
            <a:r>
              <a:rPr lang="vi-VN" sz="2000" b="0" i="0" dirty="0">
                <a:effectLst/>
                <a:latin typeface="arial" panose="020B0604020202020204" pitchFamily="34" charset="0"/>
              </a:rPr>
              <a:t> </a:t>
            </a:r>
            <a:r>
              <a:rPr lang="vi-VN" sz="2000" b="0" i="0" dirty="0" err="1">
                <a:effectLst/>
                <a:latin typeface="arial" panose="020B0604020202020204" pitchFamily="34" charset="0"/>
              </a:rPr>
              <a:t>của</a:t>
            </a:r>
            <a:r>
              <a:rPr lang="vi-VN" sz="2000" b="0" i="0" dirty="0">
                <a:effectLst/>
                <a:latin typeface="arial" panose="020B0604020202020204" pitchFamily="34" charset="0"/>
              </a:rPr>
              <a:t> cô như đưa em </a:t>
            </a:r>
            <a:r>
              <a:rPr lang="vi-VN" sz="2000" b="0" i="0" dirty="0" err="1">
                <a:effectLst/>
                <a:latin typeface="arial" panose="020B0604020202020204" pitchFamily="34" charset="0"/>
              </a:rPr>
              <a:t>hòa</a:t>
            </a:r>
            <a:r>
              <a:rPr lang="vi-VN" sz="2000" b="0" i="0" dirty="0">
                <a:effectLst/>
                <a:latin typeface="arial" panose="020B0604020202020204" pitchFamily="34" charset="0"/>
              </a:rPr>
              <a:t> </a:t>
            </a:r>
            <a:r>
              <a:rPr lang="vi-VN" sz="2000" b="0" i="0" dirty="0" err="1">
                <a:effectLst/>
                <a:latin typeface="arial" panose="020B0604020202020204" pitchFamily="34" charset="0"/>
              </a:rPr>
              <a:t>nhập</a:t>
            </a:r>
            <a:r>
              <a:rPr lang="vi-VN" sz="2000" b="0" i="0" dirty="0">
                <a:effectLst/>
                <a:latin typeface="arial" panose="020B0604020202020204" pitchFamily="34" charset="0"/>
              </a:rPr>
              <a:t> </a:t>
            </a:r>
            <a:r>
              <a:rPr lang="vi-VN" sz="2000" b="0" i="0" dirty="0" err="1">
                <a:effectLst/>
                <a:latin typeface="arial" panose="020B0604020202020204" pitchFamily="34" charset="0"/>
              </a:rPr>
              <a:t>vào</a:t>
            </a:r>
            <a:r>
              <a:rPr lang="vi-VN" sz="2000" b="0" i="0" dirty="0">
                <a:effectLst/>
                <a:latin typeface="arial" panose="020B0604020202020204" pitchFamily="34" charset="0"/>
              </a:rPr>
              <a:t> </a:t>
            </a:r>
            <a:r>
              <a:rPr lang="vi-VN" sz="2000" b="0" i="0" dirty="0" err="1">
                <a:effectLst/>
                <a:latin typeface="arial" panose="020B0604020202020204" pitchFamily="34" charset="0"/>
              </a:rPr>
              <a:t>thế</a:t>
            </a:r>
            <a:r>
              <a:rPr lang="vi-VN" sz="2000" b="0" i="0" dirty="0">
                <a:effectLst/>
                <a:latin typeface="arial" panose="020B0604020202020204" pitchFamily="34" charset="0"/>
              </a:rPr>
              <a:t> </a:t>
            </a:r>
            <a:r>
              <a:rPr lang="vi-VN" sz="2000" b="0" i="0" dirty="0" err="1">
                <a:effectLst/>
                <a:latin typeface="arial" panose="020B0604020202020204" pitchFamily="34" charset="0"/>
              </a:rPr>
              <a:t>giới</a:t>
            </a:r>
            <a:r>
              <a:rPr lang="vi-VN" sz="2000" b="0" i="0" dirty="0">
                <a:effectLst/>
                <a:latin typeface="arial" panose="020B0604020202020204" pitchFamily="34" charset="0"/>
              </a:rPr>
              <a:t> </a:t>
            </a:r>
            <a:r>
              <a:rPr lang="vi-VN" sz="2000" b="0" i="0" dirty="0" err="1">
                <a:effectLst/>
                <a:latin typeface="arial" panose="020B0604020202020204" pitchFamily="34" charset="0"/>
              </a:rPr>
              <a:t>của</a:t>
            </a:r>
            <a:r>
              <a:rPr lang="vi-VN" sz="2000" b="0" i="0" dirty="0">
                <a:effectLst/>
                <a:latin typeface="arial" panose="020B0604020202020204" pitchFamily="34" charset="0"/>
              </a:rPr>
              <a:t> </a:t>
            </a:r>
            <a:r>
              <a:rPr lang="vi-VN" sz="2000" b="0" i="0" dirty="0" err="1">
                <a:effectLst/>
                <a:latin typeface="arial" panose="020B0604020202020204" pitchFamily="34" charset="0"/>
              </a:rPr>
              <a:t>những</a:t>
            </a:r>
            <a:r>
              <a:rPr lang="vi-VN" sz="2000" b="0" i="0" dirty="0">
                <a:effectLst/>
                <a:latin typeface="arial" panose="020B0604020202020204" pitchFamily="34" charset="0"/>
              </a:rPr>
              <a:t> câu </a:t>
            </a:r>
            <a:r>
              <a:rPr lang="vi-VN" sz="2000" b="0" i="0" dirty="0" err="1">
                <a:effectLst/>
                <a:latin typeface="arial" panose="020B0604020202020204" pitchFamily="34" charset="0"/>
              </a:rPr>
              <a:t>từ</a:t>
            </a:r>
            <a:r>
              <a:rPr lang="vi-VN" sz="2000" b="0" i="0" dirty="0">
                <a:effectLst/>
                <a:latin typeface="arial" panose="020B0604020202020204" pitchFamily="34" charset="0"/>
              </a:rPr>
              <a:t>, </a:t>
            </a:r>
            <a:r>
              <a:rPr lang="vi-VN" sz="2000" b="0" i="0" dirty="0" err="1">
                <a:effectLst/>
                <a:latin typeface="arial" panose="020B0604020202020204" pitchFamily="34" charset="0"/>
              </a:rPr>
              <a:t>khiến</a:t>
            </a:r>
            <a:r>
              <a:rPr lang="vi-VN" sz="2000" b="0" i="0" dirty="0">
                <a:effectLst/>
                <a:latin typeface="arial" panose="020B0604020202020204" pitchFamily="34" charset="0"/>
              </a:rPr>
              <a:t> em </a:t>
            </a:r>
            <a:r>
              <a:rPr lang="vi-VN" sz="2000" b="0" i="0" dirty="0" err="1">
                <a:effectLst/>
                <a:latin typeface="arial" panose="020B0604020202020204" pitchFamily="34" charset="0"/>
              </a:rPr>
              <a:t>chẳng</a:t>
            </a:r>
            <a:r>
              <a:rPr lang="vi-VN" sz="2000" b="0" i="0" dirty="0">
                <a:effectLst/>
                <a:latin typeface="arial" panose="020B0604020202020204" pitchFamily="34" charset="0"/>
              </a:rPr>
              <a:t> </a:t>
            </a:r>
            <a:r>
              <a:rPr lang="vi-VN" sz="2000" b="0" i="0" dirty="0" err="1">
                <a:effectLst/>
                <a:latin typeface="arial" panose="020B0604020202020204" pitchFamily="34" charset="0"/>
              </a:rPr>
              <a:t>thể</a:t>
            </a:r>
            <a:r>
              <a:rPr lang="vi-VN" sz="2000" b="0" i="0" dirty="0">
                <a:effectLst/>
                <a:latin typeface="arial" panose="020B0604020202020204" pitchFamily="34" charset="0"/>
              </a:rPr>
              <a:t> </a:t>
            </a:r>
            <a:r>
              <a:rPr lang="vi-VN" sz="2000" b="0" i="0" dirty="0" err="1">
                <a:effectLst/>
                <a:latin typeface="arial" panose="020B0604020202020204" pitchFamily="34" charset="0"/>
              </a:rPr>
              <a:t>nào</a:t>
            </a:r>
            <a:r>
              <a:rPr lang="vi-VN" sz="2000" b="0" i="0" dirty="0">
                <a:effectLst/>
                <a:latin typeface="arial" panose="020B0604020202020204" pitchFamily="34" charset="0"/>
              </a:rPr>
              <a:t> </a:t>
            </a:r>
            <a:r>
              <a:rPr lang="vi-VN" sz="2000" b="0" i="0" dirty="0" err="1">
                <a:effectLst/>
                <a:latin typeface="arial" panose="020B0604020202020204" pitchFamily="34" charset="0"/>
              </a:rPr>
              <a:t>dễ</a:t>
            </a:r>
            <a:r>
              <a:rPr lang="vi-VN" sz="2000" b="0" i="0" dirty="0">
                <a:effectLst/>
                <a:latin typeface="arial" panose="020B0604020202020204" pitchFamily="34" charset="0"/>
              </a:rPr>
              <a:t> </a:t>
            </a:r>
            <a:r>
              <a:rPr lang="vi-VN" sz="2000" b="0" i="0" dirty="0" err="1">
                <a:effectLst/>
                <a:latin typeface="arial" panose="020B0604020202020204" pitchFamily="34" charset="0"/>
              </a:rPr>
              <a:t>dàng</a:t>
            </a:r>
            <a:r>
              <a:rPr lang="vi-VN" sz="2000" b="0" i="0" dirty="0">
                <a:effectLst/>
                <a:latin typeface="arial" panose="020B0604020202020204" pitchFamily="34" charset="0"/>
              </a:rPr>
              <a:t> quên đi </a:t>
            </a:r>
            <a:r>
              <a:rPr lang="vi-VN" sz="2000" b="0" i="0" dirty="0" err="1">
                <a:effectLst/>
                <a:latin typeface="arial" panose="020B0604020202020204" pitchFamily="34" charset="0"/>
              </a:rPr>
              <a:t>kiến</a:t>
            </a:r>
            <a:r>
              <a:rPr lang="vi-VN" sz="2000" b="0" i="0" dirty="0">
                <a:effectLst/>
                <a:latin typeface="arial" panose="020B0604020202020204" pitchFamily="34" charset="0"/>
              </a:rPr>
              <a:t> </a:t>
            </a:r>
            <a:r>
              <a:rPr lang="vi-VN" sz="2000" b="0" i="0" dirty="0" err="1">
                <a:effectLst/>
                <a:latin typeface="arial" panose="020B0604020202020204" pitchFamily="34" charset="0"/>
              </a:rPr>
              <a:t>thức</a:t>
            </a:r>
            <a:r>
              <a:rPr lang="vi-VN" sz="2000" b="0" i="0" dirty="0">
                <a:effectLst/>
                <a:latin typeface="arial" panose="020B0604020202020204" pitchFamily="34" charset="0"/>
              </a:rPr>
              <a:t>. Cô Nga </a:t>
            </a:r>
            <a:r>
              <a:rPr lang="vi-VN" sz="2000" b="0" i="0" dirty="0" err="1">
                <a:effectLst/>
                <a:latin typeface="arial" panose="020B0604020202020204" pitchFamily="34" charset="0"/>
              </a:rPr>
              <a:t>là</a:t>
            </a:r>
            <a:r>
              <a:rPr lang="vi-VN" sz="2000" b="0" i="0" dirty="0">
                <a:effectLst/>
                <a:latin typeface="arial" panose="020B0604020202020204" pitchFamily="34" charset="0"/>
              </a:rPr>
              <a:t> </a:t>
            </a:r>
            <a:r>
              <a:rPr lang="vi-VN" sz="2000" b="0" i="0" dirty="0" err="1">
                <a:effectLst/>
                <a:latin typeface="arial" panose="020B0604020202020204" pitchFamily="34" charset="0"/>
              </a:rPr>
              <a:t>một</a:t>
            </a:r>
            <a:r>
              <a:rPr lang="vi-VN" sz="2000" b="0" i="0" dirty="0">
                <a:effectLst/>
                <a:latin typeface="arial" panose="020B0604020202020204" pitchFamily="34" charset="0"/>
              </a:rPr>
              <a:t> </a:t>
            </a:r>
            <a:r>
              <a:rPr lang="vi-VN" sz="2000" b="0" i="0" dirty="0" err="1">
                <a:effectLst/>
                <a:latin typeface="arial" panose="020B0604020202020204" pitchFamily="34" charset="0"/>
              </a:rPr>
              <a:t>giáo</a:t>
            </a:r>
            <a:r>
              <a:rPr lang="vi-VN" sz="2000" b="0" i="0" dirty="0">
                <a:effectLst/>
                <a:latin typeface="arial" panose="020B0604020202020204" pitchFamily="34" charset="0"/>
              </a:rPr>
              <a:t> viên </a:t>
            </a:r>
            <a:r>
              <a:rPr lang="vi-VN" sz="2000" b="0" i="0" dirty="0" err="1">
                <a:effectLst/>
                <a:latin typeface="arial" panose="020B0604020202020204" pitchFamily="34" charset="0"/>
              </a:rPr>
              <a:t>tuyệt</a:t>
            </a:r>
            <a:r>
              <a:rPr lang="vi-VN" sz="2000" b="0" i="0" dirty="0">
                <a:effectLst/>
                <a:latin typeface="arial" panose="020B0604020202020204" pitchFamily="34" charset="0"/>
              </a:rPr>
              <a:t> </a:t>
            </a:r>
            <a:r>
              <a:rPr lang="vi-VN" sz="2000" b="0" i="0" dirty="0" err="1">
                <a:effectLst/>
                <a:latin typeface="arial" panose="020B0604020202020204" pitchFamily="34" charset="0"/>
              </a:rPr>
              <a:t>vời</a:t>
            </a:r>
            <a:r>
              <a:rPr lang="vi-VN" sz="2000" b="0" i="0" dirty="0">
                <a:effectLst/>
                <a:latin typeface="arial" panose="020B0604020202020204" pitchFamily="34" charset="0"/>
              </a:rPr>
              <a:t>. Em </a:t>
            </a:r>
            <a:r>
              <a:rPr lang="vi-VN" sz="2000" b="0" i="0" dirty="0" err="1">
                <a:effectLst/>
                <a:latin typeface="arial" panose="020B0604020202020204" pitchFamily="34" charset="0"/>
              </a:rPr>
              <a:t>vẫn</a:t>
            </a:r>
            <a:r>
              <a:rPr lang="vi-VN" sz="2000" b="0" i="0" dirty="0">
                <a:effectLst/>
                <a:latin typeface="arial" panose="020B0604020202020204" pitchFamily="34" charset="0"/>
              </a:rPr>
              <a:t> </a:t>
            </a:r>
            <a:r>
              <a:rPr lang="vi-VN" sz="2000" b="0" i="0" dirty="0" err="1">
                <a:effectLst/>
                <a:latin typeface="arial" panose="020B0604020202020204" pitchFamily="34" charset="0"/>
              </a:rPr>
              <a:t>còn</a:t>
            </a:r>
            <a:r>
              <a:rPr lang="vi-VN" sz="2000" b="0" i="0" dirty="0">
                <a:effectLst/>
                <a:latin typeface="arial" panose="020B0604020202020204" pitchFamily="34" charset="0"/>
              </a:rPr>
              <a:t> </a:t>
            </a:r>
            <a:r>
              <a:rPr lang="vi-VN" sz="2000" b="0" i="0" dirty="0" err="1">
                <a:effectLst/>
                <a:latin typeface="arial" panose="020B0604020202020204" pitchFamily="34" charset="0"/>
              </a:rPr>
              <a:t>nhớ</a:t>
            </a:r>
            <a:r>
              <a:rPr lang="vi-VN" sz="2000" b="0" i="0" dirty="0">
                <a:effectLst/>
                <a:latin typeface="arial" panose="020B0604020202020204" pitchFamily="34" charset="0"/>
              </a:rPr>
              <a:t>, khi </a:t>
            </a:r>
            <a:r>
              <a:rPr lang="vi-VN" sz="2000" b="0" i="0" dirty="0" err="1">
                <a:effectLst/>
                <a:latin typeface="arial" panose="020B0604020202020204" pitchFamily="34" charset="0"/>
              </a:rPr>
              <a:t>mới</a:t>
            </a:r>
            <a:r>
              <a:rPr lang="vi-VN" sz="2000" b="0" i="0" dirty="0">
                <a:effectLst/>
                <a:latin typeface="arial" panose="020B0604020202020204" pitchFamily="34" charset="0"/>
              </a:rPr>
              <a:t> </a:t>
            </a:r>
            <a:r>
              <a:rPr lang="vi-VN" sz="2000" b="0" i="0" dirty="0" err="1">
                <a:effectLst/>
                <a:latin typeface="arial" panose="020B0604020202020204" pitchFamily="34" charset="0"/>
              </a:rPr>
              <a:t>vào</a:t>
            </a:r>
            <a:r>
              <a:rPr lang="vi-VN" sz="2000" b="0" i="0" dirty="0">
                <a:effectLst/>
                <a:latin typeface="arial" panose="020B0604020202020204" pitchFamily="34" charset="0"/>
              </a:rPr>
              <a:t> </a:t>
            </a:r>
            <a:r>
              <a:rPr lang="vi-VN" sz="2000" b="0" i="0" dirty="0" err="1">
                <a:effectLst/>
                <a:latin typeface="arial" panose="020B0604020202020204" pitchFamily="34" charset="0"/>
              </a:rPr>
              <a:t>lớp</a:t>
            </a:r>
            <a:r>
              <a:rPr lang="vi-VN" sz="2000" b="0" i="0" dirty="0">
                <a:effectLst/>
                <a:latin typeface="arial" panose="020B0604020202020204" pitchFamily="34" charset="0"/>
              </a:rPr>
              <a:t> </a:t>
            </a:r>
            <a:r>
              <a:rPr lang="vi-VN" sz="2000" b="0" i="0" dirty="0" err="1">
                <a:effectLst/>
                <a:latin typeface="arial" panose="020B0604020202020204" pitchFamily="34" charset="0"/>
              </a:rPr>
              <a:t>Một</a:t>
            </a:r>
            <a:r>
              <a:rPr lang="vi-VN" sz="2000" b="0" i="0" dirty="0">
                <a:effectLst/>
                <a:latin typeface="arial" panose="020B0604020202020204" pitchFamily="34" charset="0"/>
              </a:rPr>
              <a:t>, cô luôn quan tâm </a:t>
            </a:r>
            <a:r>
              <a:rPr lang="vi-VN" sz="2000" b="0" i="0" dirty="0" err="1">
                <a:effectLst/>
                <a:latin typeface="arial" panose="020B0604020202020204" pitchFamily="34" charset="0"/>
              </a:rPr>
              <a:t>chú</a:t>
            </a:r>
            <a:r>
              <a:rPr lang="vi-VN" sz="2000" b="0" i="0" dirty="0">
                <a:effectLst/>
                <a:latin typeface="arial" panose="020B0604020202020204" pitchFamily="34" charset="0"/>
              </a:rPr>
              <a:t> ý </a:t>
            </a:r>
            <a:r>
              <a:rPr lang="vi-VN" sz="2000" b="0" i="0" dirty="0" err="1">
                <a:effectLst/>
                <a:latin typeface="arial" panose="020B0604020202020204" pitchFamily="34" charset="0"/>
              </a:rPr>
              <a:t>đến</a:t>
            </a:r>
            <a:r>
              <a:rPr lang="vi-VN" sz="2000" b="0" i="0" dirty="0">
                <a:effectLst/>
                <a:latin typeface="arial" panose="020B0604020202020204" pitchFamily="34" charset="0"/>
              </a:rPr>
              <a:t> </a:t>
            </a:r>
            <a:r>
              <a:rPr lang="vi-VN" sz="2000" b="0" i="0" dirty="0" err="1">
                <a:effectLst/>
                <a:latin typeface="arial" panose="020B0604020202020204" pitchFamily="34" charset="0"/>
              </a:rPr>
              <a:t>chúng</a:t>
            </a:r>
            <a:r>
              <a:rPr lang="vi-VN" sz="2000" b="0" i="0" dirty="0">
                <a:effectLst/>
                <a:latin typeface="arial" panose="020B0604020202020204" pitchFamily="34" charset="0"/>
              </a:rPr>
              <a:t> em </a:t>
            </a:r>
            <a:r>
              <a:rPr lang="vi-VN" sz="2000" b="0" i="0" dirty="0" err="1">
                <a:effectLst/>
                <a:latin typeface="arial" panose="020B0604020202020204" pitchFamily="34" charset="0"/>
              </a:rPr>
              <a:t>từ</a:t>
            </a:r>
            <a:r>
              <a:rPr lang="vi-VN" sz="2000" b="0" i="0" dirty="0">
                <a:effectLst/>
                <a:latin typeface="arial" panose="020B0604020202020204" pitchFamily="34" charset="0"/>
              </a:rPr>
              <a:t> </a:t>
            </a:r>
            <a:r>
              <a:rPr lang="vi-VN" sz="2000" b="0" i="0" dirty="0" err="1">
                <a:effectLst/>
                <a:latin typeface="arial" panose="020B0604020202020204" pitchFamily="34" charset="0"/>
              </a:rPr>
              <a:t>những</a:t>
            </a:r>
            <a:r>
              <a:rPr lang="vi-VN" sz="2000" b="0" i="0" dirty="0">
                <a:effectLst/>
                <a:latin typeface="arial" panose="020B0604020202020204" pitchFamily="34" charset="0"/>
              </a:rPr>
              <a:t> </a:t>
            </a:r>
            <a:r>
              <a:rPr lang="vi-VN" sz="2000" b="0" i="0" dirty="0" err="1">
                <a:effectLst/>
                <a:latin typeface="arial" panose="020B0604020202020204" pitchFamily="34" charset="0"/>
              </a:rPr>
              <a:t>điều</a:t>
            </a:r>
            <a:r>
              <a:rPr lang="vi-VN" sz="2000" b="0" i="0" dirty="0">
                <a:effectLst/>
                <a:latin typeface="arial" panose="020B0604020202020204" pitchFamily="34" charset="0"/>
              </a:rPr>
              <a:t> </a:t>
            </a:r>
            <a:r>
              <a:rPr lang="vi-VN" sz="2000" b="0" i="0" dirty="0" err="1">
                <a:effectLst/>
                <a:latin typeface="arial" panose="020B0604020202020204" pitchFamily="34" charset="0"/>
              </a:rPr>
              <a:t>nhỏ</a:t>
            </a:r>
            <a:r>
              <a:rPr lang="vi-VN" sz="2000" b="0" i="0" dirty="0">
                <a:effectLst/>
                <a:latin typeface="arial" panose="020B0604020202020204" pitchFamily="34" charset="0"/>
              </a:rPr>
              <a:t> </a:t>
            </a:r>
            <a:r>
              <a:rPr lang="vi-VN" sz="2000" b="0" i="0" dirty="0" err="1">
                <a:effectLst/>
                <a:latin typeface="arial" panose="020B0604020202020204" pitchFamily="34" charset="0"/>
              </a:rPr>
              <a:t>nhặt</a:t>
            </a:r>
            <a:r>
              <a:rPr lang="vi-VN" sz="2000" b="0" i="0" dirty="0">
                <a:effectLst/>
                <a:latin typeface="arial" panose="020B0604020202020204" pitchFamily="34" charset="0"/>
              </a:rPr>
              <a:t> </a:t>
            </a:r>
            <a:r>
              <a:rPr lang="vi-VN" sz="2000" b="0" i="0" dirty="0" err="1">
                <a:effectLst/>
                <a:latin typeface="arial" panose="020B0604020202020204" pitchFamily="34" charset="0"/>
              </a:rPr>
              <a:t>nhất</a:t>
            </a:r>
            <a:r>
              <a:rPr lang="vi-VN" sz="2000" b="0" i="0" dirty="0">
                <a:effectLst/>
                <a:latin typeface="arial" panose="020B0604020202020204" pitchFamily="34" charset="0"/>
              </a:rPr>
              <a:t>. </a:t>
            </a:r>
            <a:r>
              <a:rPr lang="vi-VN" sz="2000" b="0" i="0" dirty="0" err="1">
                <a:effectLst/>
                <a:latin typeface="arial" panose="020B0604020202020204" pitchFamily="34" charset="0"/>
              </a:rPr>
              <a:t>Những</a:t>
            </a:r>
            <a:r>
              <a:rPr lang="vi-VN" sz="2000" b="0" i="0" dirty="0">
                <a:effectLst/>
                <a:latin typeface="arial" panose="020B0604020202020204" pitchFamily="34" charset="0"/>
              </a:rPr>
              <a:t> </a:t>
            </a:r>
            <a:r>
              <a:rPr lang="vi-VN" sz="2000" b="0" i="0" dirty="0" err="1">
                <a:effectLst/>
                <a:latin typeface="arial" panose="020B0604020202020204" pitchFamily="34" charset="0"/>
              </a:rPr>
              <a:t>ngày</a:t>
            </a:r>
            <a:r>
              <a:rPr lang="vi-VN" sz="2000" b="0" i="0" dirty="0">
                <a:effectLst/>
                <a:latin typeface="arial" panose="020B0604020202020204" pitchFamily="34" charset="0"/>
              </a:rPr>
              <a:t> </a:t>
            </a:r>
            <a:r>
              <a:rPr lang="vi-VN" sz="2000" b="0" i="0" dirty="0" err="1">
                <a:effectLst/>
                <a:latin typeface="arial" panose="020B0604020202020204" pitchFamily="34" charset="0"/>
              </a:rPr>
              <a:t>mùa</a:t>
            </a:r>
            <a:r>
              <a:rPr lang="vi-VN" sz="2000" b="0" i="0" dirty="0">
                <a:effectLst/>
                <a:latin typeface="arial" panose="020B0604020202020204" pitchFamily="34" charset="0"/>
              </a:rPr>
              <a:t> đông, cô </a:t>
            </a:r>
            <a:r>
              <a:rPr lang="vi-VN" sz="2000" b="0" i="0" dirty="0" err="1">
                <a:effectLst/>
                <a:latin typeface="arial" panose="020B0604020202020204" pitchFamily="34" charset="0"/>
              </a:rPr>
              <a:t>nhắc</a:t>
            </a:r>
            <a:r>
              <a:rPr lang="vi-VN" sz="2000" b="0" i="0" dirty="0">
                <a:effectLst/>
                <a:latin typeface="arial" panose="020B0604020202020204" pitchFamily="34" charset="0"/>
              </a:rPr>
              <a:t> </a:t>
            </a:r>
            <a:r>
              <a:rPr lang="vi-VN" sz="2000" b="0" i="0" dirty="0" err="1">
                <a:effectLst/>
                <a:latin typeface="arial" panose="020B0604020202020204" pitchFamily="34" charset="0"/>
              </a:rPr>
              <a:t>cả</a:t>
            </a:r>
            <a:r>
              <a:rPr lang="vi-VN" sz="2000" b="0" i="0" dirty="0">
                <a:effectLst/>
                <a:latin typeface="arial" panose="020B0604020202020204" pitchFamily="34" charset="0"/>
              </a:rPr>
              <a:t> </a:t>
            </a:r>
            <a:r>
              <a:rPr lang="vi-VN" sz="2000" b="0" i="0" dirty="0" err="1">
                <a:effectLst/>
                <a:latin typeface="arial" panose="020B0604020202020204" pitchFamily="34" charset="0"/>
              </a:rPr>
              <a:t>lớp</a:t>
            </a:r>
            <a:r>
              <a:rPr lang="vi-VN" sz="2000" b="0" i="0" dirty="0">
                <a:effectLst/>
                <a:latin typeface="arial" panose="020B0604020202020204" pitchFamily="34" charset="0"/>
              </a:rPr>
              <a:t> ăn </a:t>
            </a:r>
            <a:r>
              <a:rPr lang="vi-VN" sz="2000" b="0" i="0" dirty="0" err="1">
                <a:effectLst/>
                <a:latin typeface="arial" panose="020B0604020202020204" pitchFamily="34" charset="0"/>
              </a:rPr>
              <a:t>mặc</a:t>
            </a:r>
            <a:r>
              <a:rPr lang="vi-VN" sz="2000" b="0" i="0" dirty="0">
                <a:effectLst/>
                <a:latin typeface="arial" panose="020B0604020202020204" pitchFamily="34" charset="0"/>
              </a:rPr>
              <a:t> </a:t>
            </a:r>
            <a:r>
              <a:rPr lang="vi-VN" sz="2000" b="0" i="0" dirty="0" err="1">
                <a:effectLst/>
                <a:latin typeface="arial" panose="020B0604020202020204" pitchFamily="34" charset="0"/>
              </a:rPr>
              <a:t>thật</a:t>
            </a:r>
            <a:r>
              <a:rPr lang="vi-VN" sz="2000" b="0" i="0" dirty="0">
                <a:effectLst/>
                <a:latin typeface="arial" panose="020B0604020202020204" pitchFamily="34" charset="0"/>
              </a:rPr>
              <a:t> </a:t>
            </a:r>
            <a:r>
              <a:rPr lang="vi-VN" sz="2000" b="0" i="0" dirty="0" err="1">
                <a:effectLst/>
                <a:latin typeface="arial" panose="020B0604020202020204" pitchFamily="34" charset="0"/>
              </a:rPr>
              <a:t>ấm</a:t>
            </a:r>
            <a:r>
              <a:rPr lang="vi-VN" sz="2000" b="0" i="0" dirty="0">
                <a:effectLst/>
                <a:latin typeface="arial" panose="020B0604020202020204" pitchFamily="34" charset="0"/>
              </a:rPr>
              <a:t>. </a:t>
            </a:r>
            <a:r>
              <a:rPr lang="vi-VN" sz="2000" b="0" i="0" dirty="0" err="1">
                <a:effectLst/>
                <a:latin typeface="arial" panose="020B0604020202020204" pitchFamily="34" charset="0"/>
              </a:rPr>
              <a:t>Trước</a:t>
            </a:r>
            <a:r>
              <a:rPr lang="vi-VN" sz="2000" b="0" i="0" dirty="0">
                <a:effectLst/>
                <a:latin typeface="arial" panose="020B0604020202020204" pitchFamily="34" charset="0"/>
              </a:rPr>
              <a:t> khi ra </a:t>
            </a:r>
            <a:r>
              <a:rPr lang="vi-VN" sz="2000" b="0" i="0" dirty="0" err="1">
                <a:effectLst/>
                <a:latin typeface="arial" panose="020B0604020202020204" pitchFamily="34" charset="0"/>
              </a:rPr>
              <a:t>về</a:t>
            </a:r>
            <a:r>
              <a:rPr lang="vi-VN" sz="2000" b="0" i="0" dirty="0">
                <a:effectLst/>
                <a:latin typeface="arial" panose="020B0604020202020204" pitchFamily="34" charset="0"/>
              </a:rPr>
              <a:t>, cô </a:t>
            </a:r>
            <a:r>
              <a:rPr lang="vi-VN" sz="2000" b="0" i="0" dirty="0" err="1">
                <a:effectLst/>
                <a:latin typeface="arial" panose="020B0604020202020204" pitchFamily="34" charset="0"/>
              </a:rPr>
              <a:t>đều</a:t>
            </a:r>
            <a:r>
              <a:rPr lang="vi-VN" sz="2000" b="0" i="0" dirty="0">
                <a:effectLst/>
                <a:latin typeface="arial" panose="020B0604020202020204" pitchFamily="34" charset="0"/>
              </a:rPr>
              <a:t> căn </a:t>
            </a:r>
            <a:r>
              <a:rPr lang="vi-VN" sz="2000" b="0" i="0" dirty="0" err="1">
                <a:effectLst/>
                <a:latin typeface="arial" panose="020B0604020202020204" pitchFamily="34" charset="0"/>
              </a:rPr>
              <a:t>dặn</a:t>
            </a:r>
            <a:r>
              <a:rPr lang="vi-VN" sz="2000" b="0" i="0" dirty="0">
                <a:effectLst/>
                <a:latin typeface="arial" panose="020B0604020202020204" pitchFamily="34" charset="0"/>
              </a:rPr>
              <a:t> </a:t>
            </a:r>
            <a:r>
              <a:rPr lang="vi-VN" sz="2000" b="0" i="0" dirty="0" err="1">
                <a:effectLst/>
                <a:latin typeface="arial" panose="020B0604020202020204" pitchFamily="34" charset="0"/>
              </a:rPr>
              <a:t>thật</a:t>
            </a:r>
            <a:r>
              <a:rPr lang="vi-VN" sz="2000" b="0" i="0" dirty="0">
                <a:effectLst/>
                <a:latin typeface="arial" panose="020B0604020202020204" pitchFamily="34" charset="0"/>
              </a:rPr>
              <a:t> </a:t>
            </a:r>
            <a:r>
              <a:rPr lang="vi-VN" sz="2000" b="0" i="0" dirty="0" err="1">
                <a:effectLst/>
                <a:latin typeface="arial" panose="020B0604020202020204" pitchFamily="34" charset="0"/>
              </a:rPr>
              <a:t>cẩn</a:t>
            </a:r>
            <a:r>
              <a:rPr lang="vi-VN" sz="2000" b="0" i="0" dirty="0">
                <a:effectLst/>
                <a:latin typeface="arial" panose="020B0604020202020204" pitchFamily="34" charset="0"/>
              </a:rPr>
              <a:t> </a:t>
            </a:r>
            <a:r>
              <a:rPr lang="vi-VN" sz="2000" b="0" i="0" dirty="0" err="1">
                <a:effectLst/>
                <a:latin typeface="arial" panose="020B0604020202020204" pitchFamily="34" charset="0"/>
              </a:rPr>
              <a:t>thận</a:t>
            </a:r>
            <a:r>
              <a:rPr lang="vi-VN" sz="2000" b="0" i="0" dirty="0">
                <a:effectLst/>
                <a:latin typeface="arial" panose="020B0604020202020204" pitchFamily="34" charset="0"/>
              </a:rPr>
              <a:t>. Cô </a:t>
            </a:r>
            <a:r>
              <a:rPr lang="vi-VN" sz="2000" b="0" i="0" dirty="0" err="1">
                <a:effectLst/>
                <a:latin typeface="arial" panose="020B0604020202020204" pitchFamily="34" charset="0"/>
              </a:rPr>
              <a:t>giống</a:t>
            </a:r>
            <a:r>
              <a:rPr lang="vi-VN" sz="2000" b="0" i="0" dirty="0">
                <a:effectLst/>
                <a:latin typeface="arial" panose="020B0604020202020204" pitchFamily="34" charset="0"/>
              </a:rPr>
              <a:t> như </a:t>
            </a:r>
            <a:r>
              <a:rPr lang="vi-VN" sz="2000" b="0" i="0" dirty="0" err="1">
                <a:effectLst/>
                <a:latin typeface="arial" panose="020B0604020202020204" pitchFamily="34" charset="0"/>
              </a:rPr>
              <a:t>là</a:t>
            </a:r>
            <a:r>
              <a:rPr lang="vi-VN" sz="2000" b="0" i="0" dirty="0">
                <a:effectLst/>
                <a:latin typeface="arial" panose="020B0604020202020204" pitchFamily="34" charset="0"/>
              </a:rPr>
              <a:t> </a:t>
            </a:r>
            <a:r>
              <a:rPr lang="vi-VN" sz="2000" b="0" i="0" dirty="0" err="1">
                <a:effectLst/>
                <a:latin typeface="arial" panose="020B0604020202020204" pitchFamily="34" charset="0"/>
              </a:rPr>
              <a:t>người</a:t>
            </a:r>
            <a:r>
              <a:rPr lang="vi-VN" sz="2000" b="0" i="0" dirty="0">
                <a:effectLst/>
                <a:latin typeface="arial" panose="020B0604020202020204" pitchFamily="34" charset="0"/>
              </a:rPr>
              <a:t> </a:t>
            </a:r>
            <a:r>
              <a:rPr lang="vi-VN" sz="2000" b="0" i="0" dirty="0" err="1">
                <a:effectLst/>
                <a:latin typeface="arial" panose="020B0604020202020204" pitchFamily="34" charset="0"/>
              </a:rPr>
              <a:t>mẹ</a:t>
            </a:r>
            <a:r>
              <a:rPr lang="vi-VN" sz="2000" b="0" i="0" dirty="0">
                <a:effectLst/>
                <a:latin typeface="arial" panose="020B0604020202020204" pitchFamily="34" charset="0"/>
              </a:rPr>
              <a:t> </a:t>
            </a:r>
            <a:r>
              <a:rPr lang="vi-VN" sz="2000" b="0" i="0" dirty="0" err="1">
                <a:effectLst/>
                <a:latin typeface="arial" panose="020B0604020202020204" pitchFamily="34" charset="0"/>
              </a:rPr>
              <a:t>hiền</a:t>
            </a:r>
            <a:r>
              <a:rPr lang="vi-VN" sz="2000" b="0" i="0" dirty="0">
                <a:effectLst/>
                <a:latin typeface="arial" panose="020B0604020202020204" pitchFamily="34" charset="0"/>
              </a:rPr>
              <a:t> </a:t>
            </a:r>
            <a:r>
              <a:rPr lang="vi-VN" sz="2000" b="0" i="0" dirty="0" err="1">
                <a:effectLst/>
                <a:latin typeface="arial" panose="020B0604020202020204" pitchFamily="34" charset="0"/>
              </a:rPr>
              <a:t>thứ</a:t>
            </a:r>
            <a:r>
              <a:rPr lang="vi-VN" sz="2000" b="0" i="0" dirty="0">
                <a:effectLst/>
                <a:latin typeface="arial" panose="020B0604020202020204" pitchFamily="34" charset="0"/>
              </a:rPr>
              <a:t> hai </a:t>
            </a:r>
            <a:r>
              <a:rPr lang="vi-VN" sz="2000" b="0" i="0" dirty="0" err="1">
                <a:effectLst/>
                <a:latin typeface="arial" panose="020B0604020202020204" pitchFamily="34" charset="0"/>
              </a:rPr>
              <a:t>của</a:t>
            </a:r>
            <a:r>
              <a:rPr lang="vi-VN" sz="2000" b="0" i="0" dirty="0">
                <a:effectLst/>
                <a:latin typeface="arial" panose="020B0604020202020204" pitchFamily="34" charset="0"/>
              </a:rPr>
              <a:t> em </a:t>
            </a:r>
            <a:r>
              <a:rPr lang="vi-VN" sz="2000" b="0" i="0" dirty="0" err="1">
                <a:effectLst/>
                <a:latin typeface="arial" panose="020B0604020202020204" pitchFamily="34" charset="0"/>
              </a:rPr>
              <a:t>vậy</a:t>
            </a:r>
            <a:r>
              <a:rPr lang="vi-VN" sz="2000" b="0" i="0" dirty="0">
                <a:effectLst/>
                <a:latin typeface="arial" panose="020B0604020202020204" pitchFamily="34" charset="0"/>
              </a:rPr>
              <a:t>. Em </a:t>
            </a:r>
            <a:r>
              <a:rPr lang="vi-VN" sz="2000" b="0" i="0" dirty="0" err="1">
                <a:effectLst/>
                <a:latin typeface="arial" panose="020B0604020202020204" pitchFamily="34" charset="0"/>
              </a:rPr>
              <a:t>rất</a:t>
            </a:r>
            <a:r>
              <a:rPr lang="vi-VN" sz="2000" b="0" i="0" dirty="0">
                <a:effectLst/>
                <a:latin typeface="arial" panose="020B0604020202020204" pitchFamily="34" charset="0"/>
              </a:rPr>
              <a:t> yêu </a:t>
            </a:r>
            <a:r>
              <a:rPr lang="vi-VN" sz="2000" b="0" i="0" dirty="0" err="1">
                <a:effectLst/>
                <a:latin typeface="arial" panose="020B0604020202020204" pitchFamily="34" charset="0"/>
              </a:rPr>
              <a:t>quý</a:t>
            </a:r>
            <a:r>
              <a:rPr lang="vi-VN" sz="2000" b="0" i="0" dirty="0">
                <a:effectLst/>
                <a:latin typeface="arial" panose="020B0604020202020204" pitchFamily="34" charset="0"/>
              </a:rPr>
              <a:t> cô Nga. </a:t>
            </a:r>
            <a:r>
              <a:rPr lang="vi-VN" sz="2000" b="0" i="0" dirty="0" err="1">
                <a:effectLst/>
                <a:latin typeface="arial" panose="020B0604020202020204" pitchFamily="34" charset="0"/>
              </a:rPr>
              <a:t>Dù</a:t>
            </a:r>
            <a:r>
              <a:rPr lang="vi-VN" sz="2000" b="0" i="0" dirty="0">
                <a:effectLst/>
                <a:latin typeface="arial" panose="020B0604020202020204" pitchFamily="34" charset="0"/>
              </a:rPr>
              <a:t> bây </a:t>
            </a:r>
            <a:r>
              <a:rPr lang="vi-VN" sz="2000" b="0" i="0" dirty="0" err="1">
                <a:effectLst/>
                <a:latin typeface="arial" panose="020B0604020202020204" pitchFamily="34" charset="0"/>
              </a:rPr>
              <a:t>giờ</a:t>
            </a:r>
            <a:r>
              <a:rPr lang="vi-VN" sz="2000" b="0" i="0" dirty="0">
                <a:effectLst/>
                <a:latin typeface="arial" panose="020B0604020202020204" pitchFamily="34" charset="0"/>
              </a:rPr>
              <a:t> </a:t>
            </a:r>
            <a:r>
              <a:rPr lang="vi-VN" sz="2000" b="0" i="0" dirty="0" err="1">
                <a:effectLst/>
                <a:latin typeface="arial" panose="020B0604020202020204" pitchFamily="34" charset="0"/>
              </a:rPr>
              <a:t>đã</a:t>
            </a:r>
            <a:r>
              <a:rPr lang="vi-VN" sz="2000" b="0" i="0" dirty="0">
                <a:effectLst/>
                <a:latin typeface="arial" panose="020B0604020202020204" pitchFamily="34" charset="0"/>
              </a:rPr>
              <a:t> </a:t>
            </a:r>
            <a:r>
              <a:rPr lang="vi-VN" sz="2000" b="0" i="0" dirty="0" err="1">
                <a:effectLst/>
                <a:latin typeface="arial" panose="020B0604020202020204" pitchFamily="34" charset="0"/>
              </a:rPr>
              <a:t>lớn</a:t>
            </a:r>
            <a:r>
              <a:rPr lang="vi-VN" sz="2000" b="0" i="0" dirty="0">
                <a:effectLst/>
                <a:latin typeface="arial" panose="020B0604020202020204" pitchFamily="34" charset="0"/>
              </a:rPr>
              <a:t>, không </a:t>
            </a:r>
            <a:r>
              <a:rPr lang="vi-VN" sz="2000" b="0" i="0" dirty="0" err="1">
                <a:effectLst/>
                <a:latin typeface="arial" panose="020B0604020202020204" pitchFamily="34" charset="0"/>
              </a:rPr>
              <a:t>còn</a:t>
            </a:r>
            <a:r>
              <a:rPr lang="vi-VN" sz="2000" b="0" i="0" dirty="0">
                <a:effectLst/>
                <a:latin typeface="arial" panose="020B0604020202020204" pitchFamily="34" charset="0"/>
              </a:rPr>
              <a:t> </a:t>
            </a:r>
            <a:r>
              <a:rPr lang="vi-VN" sz="2000" b="0" i="0" dirty="0" err="1">
                <a:effectLst/>
                <a:latin typeface="arial" panose="020B0604020202020204" pitchFamily="34" charset="0"/>
              </a:rPr>
              <a:t>được</a:t>
            </a:r>
            <a:r>
              <a:rPr lang="vi-VN" sz="2000" b="0" i="0" dirty="0">
                <a:effectLst/>
                <a:latin typeface="arial" panose="020B0604020202020204" pitchFamily="34" charset="0"/>
              </a:rPr>
              <a:t> </a:t>
            </a:r>
            <a:r>
              <a:rPr lang="vi-VN" sz="2000" b="0" i="0" dirty="0" err="1">
                <a:effectLst/>
                <a:latin typeface="arial" panose="020B0604020202020204" pitchFamily="34" charset="0"/>
              </a:rPr>
              <a:t>học</a:t>
            </a:r>
            <a:r>
              <a:rPr lang="vi-VN" sz="2000" b="0" i="0" dirty="0">
                <a:effectLst/>
                <a:latin typeface="arial" panose="020B0604020202020204" pitchFamily="34" charset="0"/>
              </a:rPr>
              <a:t> cô </a:t>
            </a:r>
            <a:r>
              <a:rPr lang="vi-VN" sz="2000" b="0" i="0" dirty="0" err="1">
                <a:effectLst/>
                <a:latin typeface="arial" panose="020B0604020202020204" pitchFamily="34" charset="0"/>
              </a:rPr>
              <a:t>nữa</a:t>
            </a:r>
            <a:r>
              <a:rPr lang="vi-VN" sz="2000" b="0" i="0" dirty="0">
                <a:effectLst/>
                <a:latin typeface="arial" panose="020B0604020202020204" pitchFamily="34" charset="0"/>
              </a:rPr>
              <a:t> nhưng trong </a:t>
            </a:r>
            <a:r>
              <a:rPr lang="vi-VN" sz="2000" b="0" i="0" dirty="0" err="1">
                <a:effectLst/>
                <a:latin typeface="arial" panose="020B0604020202020204" pitchFamily="34" charset="0"/>
              </a:rPr>
              <a:t>lòng</a:t>
            </a:r>
            <a:r>
              <a:rPr lang="vi-VN" sz="2000" b="0" i="0" dirty="0">
                <a:effectLst/>
                <a:latin typeface="arial" panose="020B0604020202020204" pitchFamily="34" charset="0"/>
              </a:rPr>
              <a:t> em, cô </a:t>
            </a:r>
            <a:r>
              <a:rPr lang="vi-VN" sz="2000" b="0" i="0" dirty="0" err="1">
                <a:effectLst/>
                <a:latin typeface="arial" panose="020B0604020202020204" pitchFamily="34" charset="0"/>
              </a:rPr>
              <a:t>vẫn</a:t>
            </a:r>
            <a:r>
              <a:rPr lang="vi-VN" sz="2000" b="0" i="0" dirty="0">
                <a:effectLst/>
                <a:latin typeface="arial" panose="020B0604020202020204" pitchFamily="34" charset="0"/>
              </a:rPr>
              <a:t> luôn </a:t>
            </a:r>
            <a:r>
              <a:rPr lang="vi-VN" sz="2000" b="0" i="0" dirty="0" err="1">
                <a:effectLst/>
                <a:latin typeface="arial" panose="020B0604020202020204" pitchFamily="34" charset="0"/>
              </a:rPr>
              <a:t>là</a:t>
            </a:r>
            <a:r>
              <a:rPr lang="vi-VN" sz="2000" b="0" i="0" dirty="0">
                <a:effectLst/>
                <a:latin typeface="arial" panose="020B0604020202020204" pitchFamily="34" charset="0"/>
              </a:rPr>
              <a:t> </a:t>
            </a:r>
            <a:r>
              <a:rPr lang="vi-VN" sz="2000" b="0" i="0" dirty="0" err="1">
                <a:effectLst/>
                <a:latin typeface="arial" panose="020B0604020202020204" pitchFamily="34" charset="0"/>
              </a:rPr>
              <a:t>người</a:t>
            </a:r>
            <a:r>
              <a:rPr lang="vi-VN" sz="2000" b="0" i="0" dirty="0">
                <a:effectLst/>
                <a:latin typeface="arial" panose="020B0604020202020204" pitchFamily="34" charset="0"/>
              </a:rPr>
              <a:t> </a:t>
            </a:r>
            <a:r>
              <a:rPr lang="vi-VN" sz="2000" b="0" i="0" dirty="0" err="1">
                <a:effectLst/>
                <a:latin typeface="arial" panose="020B0604020202020204" pitchFamily="34" charset="0"/>
              </a:rPr>
              <a:t>mẹ</a:t>
            </a:r>
            <a:r>
              <a:rPr lang="vi-VN" sz="2000" b="0" i="0" dirty="0">
                <a:effectLst/>
                <a:latin typeface="arial" panose="020B0604020202020204" pitchFamily="34" charset="0"/>
              </a:rPr>
              <a:t>, </a:t>
            </a:r>
            <a:r>
              <a:rPr lang="vi-VN" sz="2000" b="0" i="0" dirty="0" err="1">
                <a:effectLst/>
                <a:latin typeface="arial" panose="020B0604020202020204" pitchFamily="34" charset="0"/>
              </a:rPr>
              <a:t>là</a:t>
            </a:r>
            <a:r>
              <a:rPr lang="vi-VN" sz="2000" b="0" i="0" dirty="0">
                <a:effectLst/>
                <a:latin typeface="arial" panose="020B0604020202020204" pitchFamily="34" charset="0"/>
              </a:rPr>
              <a:t> </a:t>
            </a:r>
            <a:r>
              <a:rPr lang="vi-VN" sz="2000" b="0" i="0" dirty="0" err="1">
                <a:effectLst/>
                <a:latin typeface="arial" panose="020B0604020202020204" pitchFamily="34" charset="0"/>
              </a:rPr>
              <a:t>người</a:t>
            </a:r>
            <a:r>
              <a:rPr lang="vi-VN" sz="2000" b="0" i="0" dirty="0">
                <a:effectLst/>
                <a:latin typeface="arial" panose="020B0604020202020204" pitchFamily="34" charset="0"/>
              </a:rPr>
              <a:t> </a:t>
            </a:r>
            <a:r>
              <a:rPr lang="vi-VN" sz="2000" b="0" i="0" dirty="0" err="1">
                <a:effectLst/>
                <a:latin typeface="arial" panose="020B0604020202020204" pitchFamily="34" charset="0"/>
              </a:rPr>
              <a:t>lái</a:t>
            </a:r>
            <a:r>
              <a:rPr lang="vi-VN" sz="2000" b="0" i="0" dirty="0">
                <a:effectLst/>
                <a:latin typeface="arial" panose="020B0604020202020204" pitchFamily="34" charset="0"/>
              </a:rPr>
              <a:t> </a:t>
            </a:r>
            <a:r>
              <a:rPr lang="vi-VN" sz="2000" b="0" i="0" dirty="0" err="1">
                <a:effectLst/>
                <a:latin typeface="arial" panose="020B0604020202020204" pitchFamily="34" charset="0"/>
              </a:rPr>
              <a:t>đò</a:t>
            </a:r>
            <a:r>
              <a:rPr lang="vi-VN" sz="2000" b="0" i="0" dirty="0">
                <a:effectLst/>
                <a:latin typeface="arial" panose="020B0604020202020204" pitchFamily="34" charset="0"/>
              </a:rPr>
              <a:t> </a:t>
            </a:r>
            <a:r>
              <a:rPr lang="vi-VN" sz="2000" b="0" i="0" dirty="0" err="1">
                <a:effectLst/>
                <a:latin typeface="arial" panose="020B0604020202020204" pitchFamily="34" charset="0"/>
              </a:rPr>
              <a:t>tuyệt</a:t>
            </a:r>
            <a:r>
              <a:rPr lang="vi-VN" sz="2000" b="0" i="0" dirty="0">
                <a:effectLst/>
                <a:latin typeface="arial" panose="020B0604020202020204" pitchFamily="34" charset="0"/>
              </a:rPr>
              <a:t> </a:t>
            </a:r>
            <a:r>
              <a:rPr lang="vi-VN" sz="2000" b="0" i="0" dirty="0" err="1">
                <a:effectLst/>
                <a:latin typeface="arial" panose="020B0604020202020204" pitchFamily="34" charset="0"/>
              </a:rPr>
              <a:t>vời</a:t>
            </a:r>
            <a:r>
              <a:rPr lang="vi-VN" sz="2000" b="0" i="0" dirty="0">
                <a:effectLst/>
                <a:latin typeface="arial" panose="020B0604020202020204" pitchFamily="34" charset="0"/>
              </a:rPr>
              <a:t> </a:t>
            </a:r>
            <a:r>
              <a:rPr lang="vi-VN" sz="2000" b="0" i="0" dirty="0" err="1">
                <a:effectLst/>
                <a:latin typeface="arial" panose="020B0604020202020204" pitchFamily="34" charset="0"/>
              </a:rPr>
              <a:t>nhất</a:t>
            </a:r>
            <a:r>
              <a:rPr lang="vi-VN" sz="2000" b="0" i="0" dirty="0">
                <a:effectLst/>
                <a:latin typeface="arial" panose="020B0604020202020204" pitchFamily="34" charset="0"/>
              </a:rPr>
              <a:t>.</a:t>
            </a:r>
          </a:p>
        </p:txBody>
      </p:sp>
    </p:spTree>
    <p:extLst>
      <p:ext uri="{BB962C8B-B14F-4D97-AF65-F5344CB8AC3E}">
        <p14:creationId xmlns:p14="http://schemas.microsoft.com/office/powerpoint/2010/main" val="1636806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479CD82-EEEB-4A98-B1C2-A187257BCBAF}"/>
              </a:ext>
            </a:extLst>
          </p:cNvPr>
          <p:cNvPicPr>
            <a:picLocks noChangeAspect="1"/>
          </p:cNvPicPr>
          <p:nvPr/>
        </p:nvPicPr>
        <p:blipFill>
          <a:blip r:embed="rId2">
            <a:duotone>
              <a:schemeClr val="accent4">
                <a:shade val="45000"/>
                <a:satMod val="135000"/>
              </a:schemeClr>
              <a:prstClr val="white"/>
            </a:duotone>
          </a:blip>
          <a:stretch>
            <a:fillRect/>
          </a:stretch>
        </p:blipFill>
        <p:spPr>
          <a:xfrm>
            <a:off x="1962150" y="1092977"/>
            <a:ext cx="8267699" cy="4672045"/>
          </a:xfrm>
          <a:prstGeom prst="rect">
            <a:avLst/>
          </a:prstGeom>
        </p:spPr>
      </p:pic>
      <p:pic>
        <p:nvPicPr>
          <p:cNvPr id="2" name="Hình ảnh 1">
            <a:extLst>
              <a:ext uri="{FF2B5EF4-FFF2-40B4-BE49-F238E27FC236}">
                <a16:creationId xmlns:a16="http://schemas.microsoft.com/office/drawing/2014/main" id="{EFC2A02B-6A10-46CD-A959-4199E4A838C1}"/>
              </a:ext>
            </a:extLst>
          </p:cNvPr>
          <p:cNvPicPr>
            <a:picLocks noChangeAspect="1"/>
          </p:cNvPicPr>
          <p:nvPr/>
        </p:nvPicPr>
        <p:blipFill>
          <a:blip r:embed="rId3"/>
          <a:stretch>
            <a:fillRect/>
          </a:stretch>
        </p:blipFill>
        <p:spPr>
          <a:xfrm>
            <a:off x="2191173" y="1889626"/>
            <a:ext cx="7809653" cy="3078747"/>
          </a:xfrm>
          <a:prstGeom prst="rect">
            <a:avLst/>
          </a:prstGeom>
        </p:spPr>
      </p:pic>
    </p:spTree>
    <p:extLst>
      <p:ext uri="{BB962C8B-B14F-4D97-AF65-F5344CB8AC3E}">
        <p14:creationId xmlns:p14="http://schemas.microsoft.com/office/powerpoint/2010/main" val="232616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48A9A6C-9BA1-4F7F-8E84-DF5CB7B623E9}"/>
              </a:ext>
            </a:extLst>
          </p:cNvPr>
          <p:cNvGrpSpPr/>
          <p:nvPr/>
        </p:nvGrpSpPr>
        <p:grpSpPr>
          <a:xfrm>
            <a:off x="1403274" y="859711"/>
            <a:ext cx="8556876" cy="3884706"/>
            <a:chOff x="3865282" y="669211"/>
            <a:chExt cx="4555081" cy="3884706"/>
          </a:xfrm>
        </p:grpSpPr>
        <p:pic>
          <p:nvPicPr>
            <p:cNvPr id="2" name="图片 1">
              <a:extLst>
                <a:ext uri="{FF2B5EF4-FFF2-40B4-BE49-F238E27FC236}">
                  <a16:creationId xmlns:a16="http://schemas.microsoft.com/office/drawing/2014/main" id="{1AA3BB77-9C03-4030-ABFA-82AFFF64715C}"/>
                </a:ext>
              </a:extLst>
            </p:cNvPr>
            <p:cNvPicPr>
              <a:picLocks noChangeAspect="1"/>
            </p:cNvPicPr>
            <p:nvPr/>
          </p:nvPicPr>
          <p:blipFill>
            <a:blip r:embed="rId2">
              <a:duotone>
                <a:schemeClr val="accent4">
                  <a:shade val="45000"/>
                  <a:satMod val="135000"/>
                </a:schemeClr>
                <a:prstClr val="white"/>
              </a:duotone>
            </a:blip>
            <a:stretch>
              <a:fillRect/>
            </a:stretch>
          </p:blipFill>
          <p:spPr>
            <a:xfrm>
              <a:off x="4068155" y="669211"/>
              <a:ext cx="4350131" cy="3797734"/>
            </a:xfrm>
            <a:prstGeom prst="rect">
              <a:avLst/>
            </a:prstGeom>
          </p:spPr>
        </p:pic>
        <p:pic>
          <p:nvPicPr>
            <p:cNvPr id="5" name="图片 4">
              <a:extLst>
                <a:ext uri="{FF2B5EF4-FFF2-40B4-BE49-F238E27FC236}">
                  <a16:creationId xmlns:a16="http://schemas.microsoft.com/office/drawing/2014/main" id="{ED1BC770-759C-4A45-860A-F6745C5AF58A}"/>
                </a:ext>
              </a:extLst>
            </p:cNvPr>
            <p:cNvPicPr>
              <a:picLocks noChangeAspect="1"/>
            </p:cNvPicPr>
            <p:nvPr/>
          </p:nvPicPr>
          <p:blipFill>
            <a:blip r:embed="rId3"/>
            <a:stretch>
              <a:fillRect/>
            </a:stretch>
          </p:blipFill>
          <p:spPr>
            <a:xfrm rot="1405436">
              <a:off x="7714763" y="2294445"/>
              <a:ext cx="705600" cy="2172500"/>
            </a:xfrm>
            <a:prstGeom prst="rect">
              <a:avLst/>
            </a:prstGeom>
          </p:spPr>
        </p:pic>
        <p:pic>
          <p:nvPicPr>
            <p:cNvPr id="6" name="图片 5">
              <a:extLst>
                <a:ext uri="{FF2B5EF4-FFF2-40B4-BE49-F238E27FC236}">
                  <a16:creationId xmlns:a16="http://schemas.microsoft.com/office/drawing/2014/main" id="{EAE3B43D-3C16-4DEB-819D-D1780B2F60DB}"/>
                </a:ext>
              </a:extLst>
            </p:cNvPr>
            <p:cNvPicPr>
              <a:picLocks noChangeAspect="1"/>
            </p:cNvPicPr>
            <p:nvPr/>
          </p:nvPicPr>
          <p:blipFill>
            <a:blip r:embed="rId4"/>
            <a:stretch>
              <a:fillRect/>
            </a:stretch>
          </p:blipFill>
          <p:spPr>
            <a:xfrm>
              <a:off x="3865282" y="2980359"/>
              <a:ext cx="646477" cy="1573558"/>
            </a:xfrm>
            <a:prstGeom prst="rect">
              <a:avLst/>
            </a:prstGeom>
          </p:spPr>
        </p:pic>
        <p:pic>
          <p:nvPicPr>
            <p:cNvPr id="7" name="图片 6">
              <a:extLst>
                <a:ext uri="{FF2B5EF4-FFF2-40B4-BE49-F238E27FC236}">
                  <a16:creationId xmlns:a16="http://schemas.microsoft.com/office/drawing/2014/main" id="{B7CBB101-17AE-42CA-BE20-5661F929DB3F}"/>
                </a:ext>
              </a:extLst>
            </p:cNvPr>
            <p:cNvPicPr>
              <a:picLocks noChangeAspect="1"/>
            </p:cNvPicPr>
            <p:nvPr/>
          </p:nvPicPr>
          <p:blipFill>
            <a:blip r:embed="rId5"/>
            <a:stretch>
              <a:fillRect/>
            </a:stretch>
          </p:blipFill>
          <p:spPr>
            <a:xfrm>
              <a:off x="7647872" y="3127574"/>
              <a:ext cx="633088" cy="1339371"/>
            </a:xfrm>
            <a:prstGeom prst="rect">
              <a:avLst/>
            </a:prstGeom>
          </p:spPr>
        </p:pic>
      </p:grpSp>
      <p:pic>
        <p:nvPicPr>
          <p:cNvPr id="4" name="Hình ảnh 3">
            <a:extLst>
              <a:ext uri="{FF2B5EF4-FFF2-40B4-BE49-F238E27FC236}">
                <a16:creationId xmlns:a16="http://schemas.microsoft.com/office/drawing/2014/main" id="{CEB26F1E-B363-408A-A8B8-AF2582B0A8FC}"/>
              </a:ext>
            </a:extLst>
          </p:cNvPr>
          <p:cNvPicPr>
            <a:picLocks noChangeAspect="1"/>
          </p:cNvPicPr>
          <p:nvPr/>
        </p:nvPicPr>
        <p:blipFill>
          <a:blip r:embed="rId6"/>
          <a:stretch>
            <a:fillRect/>
          </a:stretch>
        </p:blipFill>
        <p:spPr>
          <a:xfrm>
            <a:off x="2493723" y="1411245"/>
            <a:ext cx="6498899" cy="2694666"/>
          </a:xfrm>
          <a:prstGeom prst="rect">
            <a:avLst/>
          </a:prstGeom>
        </p:spPr>
      </p:pic>
    </p:spTree>
    <p:extLst>
      <p:ext uri="{BB962C8B-B14F-4D97-AF65-F5344CB8AC3E}">
        <p14:creationId xmlns:p14="http://schemas.microsoft.com/office/powerpoint/2010/main" val="3767048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Hình ảnh 3" descr="Ảnh có chứa sàn, người, trong nhà, tường&#10;&#10;Mô tả được tạo tự động">
            <a:extLst>
              <a:ext uri="{FF2B5EF4-FFF2-40B4-BE49-F238E27FC236}">
                <a16:creationId xmlns:a16="http://schemas.microsoft.com/office/drawing/2014/main" id="{14276975-2490-418E-8817-D6F8A560A52C}"/>
              </a:ext>
            </a:extLst>
          </p:cNvPr>
          <p:cNvPicPr>
            <a:picLocks noChangeAspect="1"/>
          </p:cNvPicPr>
          <p:nvPr/>
        </p:nvPicPr>
        <p:blipFill rotWithShape="1">
          <a:blip r:embed="rId2"/>
          <a:srcRect l="8154" r="12892" b="-3"/>
          <a:stretch/>
        </p:blipFill>
        <p:spPr>
          <a:xfrm>
            <a:off x="192528" y="171716"/>
            <a:ext cx="3793268" cy="6514565"/>
          </a:xfrm>
          <a:prstGeom prst="rect">
            <a:avLst/>
          </a:prstGeom>
        </p:spPr>
      </p:pic>
      <p:pic>
        <p:nvPicPr>
          <p:cNvPr id="2" name="Hình ảnh 1" descr="Ảnh có chứa bầu trời, ngoài trời, nước, bãi biển&#10;&#10;Mô tả được tạo tự động">
            <a:extLst>
              <a:ext uri="{FF2B5EF4-FFF2-40B4-BE49-F238E27FC236}">
                <a16:creationId xmlns:a16="http://schemas.microsoft.com/office/drawing/2014/main" id="{9CBEBAE0-7D15-46C2-987D-9BD08B6E7603}"/>
              </a:ext>
            </a:extLst>
          </p:cNvPr>
          <p:cNvPicPr>
            <a:picLocks noChangeAspect="1"/>
          </p:cNvPicPr>
          <p:nvPr/>
        </p:nvPicPr>
        <p:blipFill rotWithShape="1">
          <a:blip r:embed="rId3"/>
          <a:srcRect l="41888" r="18354"/>
          <a:stretch/>
        </p:blipFill>
        <p:spPr>
          <a:xfrm>
            <a:off x="4184538" y="171716"/>
            <a:ext cx="3822924" cy="6514565"/>
          </a:xfrm>
          <a:prstGeom prst="rect">
            <a:avLst/>
          </a:prstGeom>
        </p:spPr>
      </p:pic>
      <p:pic>
        <p:nvPicPr>
          <p:cNvPr id="3" name="Hình ảnh 2" descr="Ảnh có chứa người, mũ&#10;&#10;Mô tả được tạo tự động">
            <a:extLst>
              <a:ext uri="{FF2B5EF4-FFF2-40B4-BE49-F238E27FC236}">
                <a16:creationId xmlns:a16="http://schemas.microsoft.com/office/drawing/2014/main" id="{48B846AF-246C-45F0-A874-18F2E53CB638}"/>
              </a:ext>
            </a:extLst>
          </p:cNvPr>
          <p:cNvPicPr>
            <a:picLocks noChangeAspect="1"/>
          </p:cNvPicPr>
          <p:nvPr/>
        </p:nvPicPr>
        <p:blipFill rotWithShape="1">
          <a:blip r:embed="rId4"/>
          <a:srcRect l="36058" r="25307" b="-1"/>
          <a:stretch/>
        </p:blipFill>
        <p:spPr>
          <a:xfrm>
            <a:off x="8188032" y="171716"/>
            <a:ext cx="3799007" cy="6514565"/>
          </a:xfrm>
          <a:prstGeom prst="rect">
            <a:avLst/>
          </a:prstGeom>
        </p:spPr>
      </p:pic>
    </p:spTree>
    <p:extLst>
      <p:ext uri="{BB962C8B-B14F-4D97-AF65-F5344CB8AC3E}">
        <p14:creationId xmlns:p14="http://schemas.microsoft.com/office/powerpoint/2010/main" val="117981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48A9A6C-9BA1-4F7F-8E84-DF5CB7B623E9}"/>
              </a:ext>
            </a:extLst>
          </p:cNvPr>
          <p:cNvGrpSpPr/>
          <p:nvPr/>
        </p:nvGrpSpPr>
        <p:grpSpPr>
          <a:xfrm>
            <a:off x="1403274" y="859711"/>
            <a:ext cx="8556876" cy="3884706"/>
            <a:chOff x="3865282" y="669211"/>
            <a:chExt cx="4555081" cy="3884706"/>
          </a:xfrm>
        </p:grpSpPr>
        <p:pic>
          <p:nvPicPr>
            <p:cNvPr id="2" name="图片 1">
              <a:extLst>
                <a:ext uri="{FF2B5EF4-FFF2-40B4-BE49-F238E27FC236}">
                  <a16:creationId xmlns:a16="http://schemas.microsoft.com/office/drawing/2014/main" id="{1AA3BB77-9C03-4030-ABFA-82AFFF64715C}"/>
                </a:ext>
              </a:extLst>
            </p:cNvPr>
            <p:cNvPicPr>
              <a:picLocks noChangeAspect="1"/>
            </p:cNvPicPr>
            <p:nvPr/>
          </p:nvPicPr>
          <p:blipFill>
            <a:blip r:embed="rId2">
              <a:duotone>
                <a:schemeClr val="accent4">
                  <a:shade val="45000"/>
                  <a:satMod val="135000"/>
                </a:schemeClr>
                <a:prstClr val="white"/>
              </a:duotone>
            </a:blip>
            <a:stretch>
              <a:fillRect/>
            </a:stretch>
          </p:blipFill>
          <p:spPr>
            <a:xfrm>
              <a:off x="4068155" y="669211"/>
              <a:ext cx="4350131" cy="3797734"/>
            </a:xfrm>
            <a:prstGeom prst="rect">
              <a:avLst/>
            </a:prstGeom>
          </p:spPr>
        </p:pic>
        <p:pic>
          <p:nvPicPr>
            <p:cNvPr id="5" name="图片 4">
              <a:extLst>
                <a:ext uri="{FF2B5EF4-FFF2-40B4-BE49-F238E27FC236}">
                  <a16:creationId xmlns:a16="http://schemas.microsoft.com/office/drawing/2014/main" id="{ED1BC770-759C-4A45-860A-F6745C5AF58A}"/>
                </a:ext>
              </a:extLst>
            </p:cNvPr>
            <p:cNvPicPr>
              <a:picLocks noChangeAspect="1"/>
            </p:cNvPicPr>
            <p:nvPr/>
          </p:nvPicPr>
          <p:blipFill>
            <a:blip r:embed="rId3"/>
            <a:stretch>
              <a:fillRect/>
            </a:stretch>
          </p:blipFill>
          <p:spPr>
            <a:xfrm rot="1405436">
              <a:off x="7714763" y="2294445"/>
              <a:ext cx="705600" cy="2172500"/>
            </a:xfrm>
            <a:prstGeom prst="rect">
              <a:avLst/>
            </a:prstGeom>
          </p:spPr>
        </p:pic>
        <p:pic>
          <p:nvPicPr>
            <p:cNvPr id="6" name="图片 5">
              <a:extLst>
                <a:ext uri="{FF2B5EF4-FFF2-40B4-BE49-F238E27FC236}">
                  <a16:creationId xmlns:a16="http://schemas.microsoft.com/office/drawing/2014/main" id="{EAE3B43D-3C16-4DEB-819D-D1780B2F60DB}"/>
                </a:ext>
              </a:extLst>
            </p:cNvPr>
            <p:cNvPicPr>
              <a:picLocks noChangeAspect="1"/>
            </p:cNvPicPr>
            <p:nvPr/>
          </p:nvPicPr>
          <p:blipFill>
            <a:blip r:embed="rId4"/>
            <a:stretch>
              <a:fillRect/>
            </a:stretch>
          </p:blipFill>
          <p:spPr>
            <a:xfrm>
              <a:off x="3865282" y="2980359"/>
              <a:ext cx="646477" cy="1573558"/>
            </a:xfrm>
            <a:prstGeom prst="rect">
              <a:avLst/>
            </a:prstGeom>
          </p:spPr>
        </p:pic>
        <p:pic>
          <p:nvPicPr>
            <p:cNvPr id="7" name="图片 6">
              <a:extLst>
                <a:ext uri="{FF2B5EF4-FFF2-40B4-BE49-F238E27FC236}">
                  <a16:creationId xmlns:a16="http://schemas.microsoft.com/office/drawing/2014/main" id="{B7CBB101-17AE-42CA-BE20-5661F929DB3F}"/>
                </a:ext>
              </a:extLst>
            </p:cNvPr>
            <p:cNvPicPr>
              <a:picLocks noChangeAspect="1"/>
            </p:cNvPicPr>
            <p:nvPr/>
          </p:nvPicPr>
          <p:blipFill>
            <a:blip r:embed="rId5"/>
            <a:stretch>
              <a:fillRect/>
            </a:stretch>
          </p:blipFill>
          <p:spPr>
            <a:xfrm>
              <a:off x="7647872" y="3127574"/>
              <a:ext cx="633088" cy="1339371"/>
            </a:xfrm>
            <a:prstGeom prst="rect">
              <a:avLst/>
            </a:prstGeom>
          </p:spPr>
        </p:pic>
      </p:grpSp>
      <p:pic>
        <p:nvPicPr>
          <p:cNvPr id="4" name="Hình ảnh 3">
            <a:extLst>
              <a:ext uri="{FF2B5EF4-FFF2-40B4-BE49-F238E27FC236}">
                <a16:creationId xmlns:a16="http://schemas.microsoft.com/office/drawing/2014/main" id="{A6FA36A7-ADCA-4F59-A954-185979954D8C}"/>
              </a:ext>
            </a:extLst>
          </p:cNvPr>
          <p:cNvPicPr>
            <a:picLocks noChangeAspect="1"/>
          </p:cNvPicPr>
          <p:nvPr/>
        </p:nvPicPr>
        <p:blipFill>
          <a:blip r:embed="rId6"/>
          <a:stretch>
            <a:fillRect/>
          </a:stretch>
        </p:blipFill>
        <p:spPr>
          <a:xfrm>
            <a:off x="3626349" y="1023914"/>
            <a:ext cx="4505334" cy="3633531"/>
          </a:xfrm>
          <a:prstGeom prst="rect">
            <a:avLst/>
          </a:prstGeom>
        </p:spPr>
      </p:pic>
    </p:spTree>
    <p:extLst>
      <p:ext uri="{BB962C8B-B14F-4D97-AF65-F5344CB8AC3E}">
        <p14:creationId xmlns:p14="http://schemas.microsoft.com/office/powerpoint/2010/main" val="2308387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2D2D38A0-6543-4006-89ED-B2CC7026392B}"/>
              </a:ext>
            </a:extLst>
          </p:cNvPr>
          <p:cNvGrpSpPr/>
          <p:nvPr/>
        </p:nvGrpSpPr>
        <p:grpSpPr>
          <a:xfrm>
            <a:off x="1224792" y="258255"/>
            <a:ext cx="8352459" cy="1142449"/>
            <a:chOff x="4064069" y="320220"/>
            <a:chExt cx="3688419" cy="1142449"/>
          </a:xfrm>
        </p:grpSpPr>
        <p:pic>
          <p:nvPicPr>
            <p:cNvPr id="2" name="图形 1">
              <a:extLst>
                <a:ext uri="{FF2B5EF4-FFF2-40B4-BE49-F238E27FC236}">
                  <a16:creationId xmlns:a16="http://schemas.microsoft.com/office/drawing/2014/main" id="{55BAD60A-68E3-42C3-9374-491CB99E82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135B43AC-6CAF-43BC-9AB9-497BC93178F6}"/>
                </a:ext>
              </a:extLst>
            </p:cNvPr>
            <p:cNvPicPr>
              <a:picLocks noChangeAspect="1"/>
            </p:cNvPicPr>
            <p:nvPr/>
          </p:nvPicPr>
          <p:blipFill>
            <a:blip r:embed="rId4"/>
            <a:stretch>
              <a:fillRect/>
            </a:stretch>
          </p:blipFill>
          <p:spPr>
            <a:xfrm>
              <a:off x="4064069" y="334402"/>
              <a:ext cx="589959" cy="1019723"/>
            </a:xfrm>
            <a:prstGeom prst="rect">
              <a:avLst/>
            </a:prstGeom>
          </p:spPr>
        </p:pic>
        <p:pic>
          <p:nvPicPr>
            <p:cNvPr id="6" name="图片 5">
              <a:extLst>
                <a:ext uri="{FF2B5EF4-FFF2-40B4-BE49-F238E27FC236}">
                  <a16:creationId xmlns:a16="http://schemas.microsoft.com/office/drawing/2014/main" id="{D6A98E22-CD47-41FD-8E18-482B91782F3F}"/>
                </a:ext>
              </a:extLst>
            </p:cNvPr>
            <p:cNvPicPr>
              <a:picLocks noChangeAspect="1"/>
            </p:cNvPicPr>
            <p:nvPr/>
          </p:nvPicPr>
          <p:blipFill>
            <a:blip r:embed="rId5"/>
            <a:stretch>
              <a:fillRect/>
            </a:stretch>
          </p:blipFill>
          <p:spPr>
            <a:xfrm>
              <a:off x="7145120" y="764630"/>
              <a:ext cx="607368" cy="698039"/>
            </a:xfrm>
            <a:prstGeom prst="rect">
              <a:avLst/>
            </a:prstGeom>
          </p:spPr>
        </p:pic>
      </p:grpSp>
      <p:sp>
        <p:nvSpPr>
          <p:cNvPr id="11" name="Text Box 53">
            <a:extLst>
              <a:ext uri="{FF2B5EF4-FFF2-40B4-BE49-F238E27FC236}">
                <a16:creationId xmlns:a16="http://schemas.microsoft.com/office/drawing/2014/main" id="{2200799B-3CD1-4D52-A085-49057AC6FA31}"/>
              </a:ext>
            </a:extLst>
          </p:cNvPr>
          <p:cNvSpPr txBox="1">
            <a:spLocks noChangeArrowheads="1"/>
          </p:cNvSpPr>
          <p:nvPr/>
        </p:nvSpPr>
        <p:spPr bwMode="auto">
          <a:xfrm>
            <a:off x="2208644" y="544374"/>
            <a:ext cx="6456908" cy="461665"/>
          </a:xfrm>
          <a:prstGeom prst="rect">
            <a:avLst/>
          </a:prstGeom>
          <a:noFill/>
          <a:ln w="9525">
            <a:noFill/>
            <a:miter lim="800000"/>
            <a:headEnd/>
            <a:tailEnd/>
          </a:ln>
        </p:spPr>
        <p:txBody>
          <a:bodyPr wrap="square">
            <a:spAutoFit/>
          </a:bodyPr>
          <a:lstStyle/>
          <a:p>
            <a:pPr fontAlgn="base">
              <a:spcBef>
                <a:spcPct val="0"/>
              </a:spcBef>
              <a:spcAft>
                <a:spcPct val="0"/>
              </a:spcAft>
            </a:pPr>
            <a:r>
              <a:rPr lang="en-US" sz="2400" b="1" dirty="0" err="1">
                <a:solidFill>
                  <a:srgbClr val="0000FF"/>
                </a:solidFill>
                <a:latin typeface="Arial" charset="0"/>
              </a:rPr>
              <a:t>Bài</a:t>
            </a:r>
            <a:r>
              <a:rPr lang="en-US" sz="2400" b="1" dirty="0">
                <a:solidFill>
                  <a:srgbClr val="0000FF"/>
                </a:solidFill>
                <a:latin typeface="Arial" charset="0"/>
              </a:rPr>
              <a:t> 1: </a:t>
            </a:r>
            <a:r>
              <a:rPr lang="en-US" sz="2400" b="1" dirty="0" err="1">
                <a:solidFill>
                  <a:srgbClr val="0000FF"/>
                </a:solidFill>
                <a:latin typeface="Arial" charset="0"/>
              </a:rPr>
              <a:t>Chọn</a:t>
            </a:r>
            <a:r>
              <a:rPr lang="en-US" sz="2400" b="1" dirty="0">
                <a:solidFill>
                  <a:srgbClr val="0000FF"/>
                </a:solidFill>
                <a:latin typeface="Arial" charset="0"/>
              </a:rPr>
              <a:t> </a:t>
            </a:r>
            <a:r>
              <a:rPr lang="en-US" sz="2400" b="1" dirty="0" err="1">
                <a:solidFill>
                  <a:srgbClr val="0000FF"/>
                </a:solidFill>
                <a:latin typeface="Arial" charset="0"/>
              </a:rPr>
              <a:t>làm</a:t>
            </a:r>
            <a:r>
              <a:rPr lang="en-US" sz="2400" b="1" dirty="0">
                <a:solidFill>
                  <a:srgbClr val="0000FF"/>
                </a:solidFill>
                <a:latin typeface="Arial" charset="0"/>
              </a:rPr>
              <a:t> </a:t>
            </a:r>
            <a:r>
              <a:rPr lang="en-US" sz="2400" b="1" dirty="0" err="1">
                <a:solidFill>
                  <a:srgbClr val="0000FF"/>
                </a:solidFill>
                <a:latin typeface="Arial" charset="0"/>
              </a:rPr>
              <a:t>một</a:t>
            </a:r>
            <a:r>
              <a:rPr lang="en-US" sz="2400" b="1" dirty="0">
                <a:solidFill>
                  <a:srgbClr val="0000FF"/>
                </a:solidFill>
                <a:latin typeface="Arial" charset="0"/>
              </a:rPr>
              <a:t> </a:t>
            </a:r>
            <a:r>
              <a:rPr lang="en-US" sz="2400" b="1" dirty="0" err="1">
                <a:solidFill>
                  <a:srgbClr val="0000FF"/>
                </a:solidFill>
                <a:latin typeface="Arial" charset="0"/>
              </a:rPr>
              <a:t>trong</a:t>
            </a:r>
            <a:r>
              <a:rPr lang="en-US" sz="2400" b="1" dirty="0">
                <a:solidFill>
                  <a:srgbClr val="0000FF"/>
                </a:solidFill>
                <a:latin typeface="Arial" charset="0"/>
              </a:rPr>
              <a:t> </a:t>
            </a:r>
            <a:r>
              <a:rPr lang="en-US" sz="2400" b="1" dirty="0" err="1">
                <a:solidFill>
                  <a:srgbClr val="0000FF"/>
                </a:solidFill>
                <a:latin typeface="Arial" charset="0"/>
              </a:rPr>
              <a:t>hai</a:t>
            </a:r>
            <a:r>
              <a:rPr lang="en-US" sz="2400" b="1" dirty="0">
                <a:solidFill>
                  <a:srgbClr val="0000FF"/>
                </a:solidFill>
                <a:latin typeface="Arial" charset="0"/>
              </a:rPr>
              <a:t> </a:t>
            </a:r>
            <a:r>
              <a:rPr lang="en-US" sz="2400" b="1" dirty="0" err="1">
                <a:solidFill>
                  <a:srgbClr val="0000FF"/>
                </a:solidFill>
                <a:latin typeface="Arial" charset="0"/>
              </a:rPr>
              <a:t>bài</a:t>
            </a:r>
            <a:r>
              <a:rPr lang="en-US" sz="2400" b="1" dirty="0">
                <a:solidFill>
                  <a:srgbClr val="0000FF"/>
                </a:solidFill>
                <a:latin typeface="Arial" charset="0"/>
              </a:rPr>
              <a:t> </a:t>
            </a:r>
            <a:r>
              <a:rPr lang="en-US" sz="2400" b="1" dirty="0" err="1">
                <a:solidFill>
                  <a:srgbClr val="0000FF"/>
                </a:solidFill>
                <a:latin typeface="Arial" charset="0"/>
              </a:rPr>
              <a:t>tập</a:t>
            </a:r>
            <a:r>
              <a:rPr lang="en-US" sz="2400" b="1" dirty="0">
                <a:solidFill>
                  <a:srgbClr val="0000FF"/>
                </a:solidFill>
                <a:latin typeface="Arial" charset="0"/>
              </a:rPr>
              <a:t> </a:t>
            </a:r>
            <a:r>
              <a:rPr lang="en-US" sz="2400" b="1" dirty="0" err="1">
                <a:solidFill>
                  <a:srgbClr val="0000FF"/>
                </a:solidFill>
                <a:latin typeface="Arial" charset="0"/>
              </a:rPr>
              <a:t>sau</a:t>
            </a:r>
            <a:r>
              <a:rPr lang="en-US" sz="2400" b="1" dirty="0">
                <a:solidFill>
                  <a:srgbClr val="0000FF"/>
                </a:solidFill>
                <a:latin typeface="Arial" charset="0"/>
              </a:rPr>
              <a:t> :</a:t>
            </a:r>
            <a:endParaRPr lang="en-US" sz="2400" dirty="0">
              <a:solidFill>
                <a:srgbClr val="0000FF"/>
              </a:solidFill>
              <a:latin typeface="Arial" charset="0"/>
            </a:endParaRPr>
          </a:p>
        </p:txBody>
      </p:sp>
      <p:sp>
        <p:nvSpPr>
          <p:cNvPr id="12" name="Text Box 67">
            <a:extLst>
              <a:ext uri="{FF2B5EF4-FFF2-40B4-BE49-F238E27FC236}">
                <a16:creationId xmlns:a16="http://schemas.microsoft.com/office/drawing/2014/main" id="{87428932-5743-40E1-BF9D-3C3D1DDD1B19}"/>
              </a:ext>
            </a:extLst>
          </p:cNvPr>
          <p:cNvSpPr txBox="1">
            <a:spLocks noChangeArrowheads="1"/>
          </p:cNvSpPr>
          <p:nvPr/>
        </p:nvSpPr>
        <p:spPr bwMode="auto">
          <a:xfrm>
            <a:off x="1409351" y="1845114"/>
            <a:ext cx="9638949" cy="3323987"/>
          </a:xfrm>
          <a:prstGeom prst="rect">
            <a:avLst/>
          </a:prstGeom>
          <a:noFill/>
          <a:ln w="9525">
            <a:noFill/>
            <a:miter lim="800000"/>
            <a:headEnd/>
            <a:tailEnd/>
          </a:ln>
        </p:spPr>
        <p:txBody>
          <a:bodyPr wrap="square">
            <a:spAutoFit/>
          </a:bodyPr>
          <a:lstStyle/>
          <a:p>
            <a:pPr fontAlgn="base">
              <a:spcBef>
                <a:spcPct val="50000"/>
              </a:spcBef>
              <a:spcAft>
                <a:spcPct val="0"/>
              </a:spcAft>
            </a:pPr>
            <a:r>
              <a:rPr lang="en-US" sz="2000" dirty="0">
                <a:solidFill>
                  <a:srgbClr val="000000"/>
                </a:solidFill>
                <a:latin typeface="Arial" charset="0"/>
              </a:rPr>
              <a:t>- a) </a:t>
            </a:r>
            <a:r>
              <a:rPr lang="en-US" sz="2000" dirty="0" err="1">
                <a:solidFill>
                  <a:srgbClr val="000000"/>
                </a:solidFill>
                <a:latin typeface="Arial" charset="0"/>
              </a:rPr>
              <a:t>Đọc</a:t>
            </a:r>
            <a:r>
              <a:rPr lang="en-US" sz="2000" dirty="0">
                <a:solidFill>
                  <a:srgbClr val="000000"/>
                </a:solidFill>
                <a:latin typeface="Arial" charset="0"/>
              </a:rPr>
              <a:t> </a:t>
            </a:r>
            <a:r>
              <a:rPr lang="en-US" sz="2000" dirty="0" err="1">
                <a:solidFill>
                  <a:srgbClr val="000000"/>
                </a:solidFill>
                <a:latin typeface="Arial" charset="0"/>
              </a:rPr>
              <a:t>lại</a:t>
            </a:r>
            <a:r>
              <a:rPr lang="en-US" sz="2000" dirty="0">
                <a:solidFill>
                  <a:srgbClr val="000000"/>
                </a:solidFill>
                <a:latin typeface="Arial" charset="0"/>
              </a:rPr>
              <a:t> </a:t>
            </a:r>
            <a:r>
              <a:rPr lang="en-US" sz="2000" dirty="0" err="1">
                <a:solidFill>
                  <a:srgbClr val="000000"/>
                </a:solidFill>
                <a:latin typeface="Arial" charset="0"/>
              </a:rPr>
              <a:t>bài</a:t>
            </a:r>
            <a:r>
              <a:rPr lang="en-US" sz="2000" dirty="0">
                <a:solidFill>
                  <a:srgbClr val="000000"/>
                </a:solidFill>
                <a:latin typeface="Arial" charset="0"/>
              </a:rPr>
              <a:t> </a:t>
            </a:r>
            <a:r>
              <a:rPr lang="en-US" sz="2000" b="1" i="1" dirty="0" err="1">
                <a:solidFill>
                  <a:srgbClr val="000000"/>
                </a:solidFill>
                <a:latin typeface="Arial" charset="0"/>
              </a:rPr>
              <a:t>Bà</a:t>
            </a:r>
            <a:r>
              <a:rPr lang="en-US" sz="2000" b="1" i="1" dirty="0">
                <a:solidFill>
                  <a:srgbClr val="000000"/>
                </a:solidFill>
                <a:latin typeface="Arial" charset="0"/>
              </a:rPr>
              <a:t> </a:t>
            </a:r>
            <a:r>
              <a:rPr lang="en-US" sz="2000" b="1" i="1" dirty="0" err="1">
                <a:solidFill>
                  <a:srgbClr val="000000"/>
                </a:solidFill>
                <a:latin typeface="Arial" charset="0"/>
              </a:rPr>
              <a:t>tôi</a:t>
            </a:r>
            <a:r>
              <a:rPr lang="en-US" sz="2000" dirty="0">
                <a:solidFill>
                  <a:srgbClr val="000000"/>
                </a:solidFill>
                <a:latin typeface="Arial" charset="0"/>
              </a:rPr>
              <a:t> </a:t>
            </a:r>
            <a:r>
              <a:rPr lang="en-US" sz="2000" dirty="0" err="1">
                <a:solidFill>
                  <a:srgbClr val="000000"/>
                </a:solidFill>
                <a:latin typeface="Arial" charset="0"/>
              </a:rPr>
              <a:t>của</a:t>
            </a:r>
            <a:r>
              <a:rPr lang="en-US" sz="2000" dirty="0">
                <a:solidFill>
                  <a:srgbClr val="000000"/>
                </a:solidFill>
                <a:latin typeface="Arial" charset="0"/>
              </a:rPr>
              <a:t> </a:t>
            </a:r>
            <a:r>
              <a:rPr lang="en-US" sz="2000" dirty="0" err="1">
                <a:solidFill>
                  <a:srgbClr val="000000"/>
                </a:solidFill>
                <a:latin typeface="Arial" charset="0"/>
              </a:rPr>
              <a:t>Mác-xim</a:t>
            </a:r>
            <a:r>
              <a:rPr lang="en-US" sz="2000" dirty="0">
                <a:solidFill>
                  <a:srgbClr val="000000"/>
                </a:solidFill>
                <a:latin typeface="Arial" charset="0"/>
              </a:rPr>
              <a:t> Go-</a:t>
            </a:r>
            <a:r>
              <a:rPr lang="en-US" sz="2000" dirty="0" err="1">
                <a:solidFill>
                  <a:srgbClr val="000000"/>
                </a:solidFill>
                <a:latin typeface="Arial" charset="0"/>
              </a:rPr>
              <a:t>rơ</a:t>
            </a:r>
            <a:r>
              <a:rPr lang="en-US" sz="2000" dirty="0">
                <a:solidFill>
                  <a:srgbClr val="000000"/>
                </a:solidFill>
                <a:latin typeface="Arial" charset="0"/>
              </a:rPr>
              <a:t>-ki </a:t>
            </a:r>
            <a:r>
              <a:rPr lang="en-US" sz="2000" dirty="0" err="1">
                <a:solidFill>
                  <a:srgbClr val="000000"/>
                </a:solidFill>
                <a:latin typeface="Arial" charset="0"/>
              </a:rPr>
              <a:t>vừa</a:t>
            </a:r>
            <a:r>
              <a:rPr lang="en-US" sz="2000" dirty="0">
                <a:solidFill>
                  <a:srgbClr val="000000"/>
                </a:solidFill>
                <a:latin typeface="Arial" charset="0"/>
              </a:rPr>
              <a:t> </a:t>
            </a:r>
            <a:r>
              <a:rPr lang="en-US" sz="2000" dirty="0" err="1">
                <a:solidFill>
                  <a:srgbClr val="000000"/>
                </a:solidFill>
                <a:latin typeface="Arial" charset="0"/>
              </a:rPr>
              <a:t>học</a:t>
            </a:r>
            <a:r>
              <a:rPr lang="en-US" sz="2000" dirty="0">
                <a:solidFill>
                  <a:srgbClr val="000000"/>
                </a:solidFill>
                <a:latin typeface="Arial" charset="0"/>
              </a:rPr>
              <a:t> </a:t>
            </a:r>
            <a:r>
              <a:rPr lang="en-US" sz="2000" dirty="0" err="1">
                <a:solidFill>
                  <a:srgbClr val="000000"/>
                </a:solidFill>
                <a:latin typeface="Arial" charset="0"/>
              </a:rPr>
              <a:t>tuần</a:t>
            </a:r>
            <a:r>
              <a:rPr lang="en-US" sz="2000" dirty="0">
                <a:solidFill>
                  <a:srgbClr val="000000"/>
                </a:solidFill>
                <a:latin typeface="Arial" charset="0"/>
              </a:rPr>
              <a:t> </a:t>
            </a:r>
            <a:r>
              <a:rPr lang="en-US" sz="2000" dirty="0" err="1">
                <a:solidFill>
                  <a:srgbClr val="000000"/>
                </a:solidFill>
                <a:latin typeface="Arial" charset="0"/>
              </a:rPr>
              <a:t>trước</a:t>
            </a:r>
            <a:r>
              <a:rPr lang="en-US" sz="2000" dirty="0">
                <a:solidFill>
                  <a:srgbClr val="000000"/>
                </a:solidFill>
                <a:latin typeface="Arial" charset="0"/>
              </a:rPr>
              <a:t> </a:t>
            </a:r>
            <a:r>
              <a:rPr lang="en-US" sz="2000" dirty="0" err="1">
                <a:solidFill>
                  <a:srgbClr val="000000"/>
                </a:solidFill>
                <a:latin typeface="Arial" charset="0"/>
              </a:rPr>
              <a:t>và</a:t>
            </a:r>
            <a:r>
              <a:rPr lang="en-US" sz="2000" dirty="0">
                <a:solidFill>
                  <a:srgbClr val="000000"/>
                </a:solidFill>
                <a:latin typeface="Arial" charset="0"/>
              </a:rPr>
              <a:t> </a:t>
            </a:r>
            <a:r>
              <a:rPr lang="en-US" sz="2000" dirty="0" err="1">
                <a:solidFill>
                  <a:srgbClr val="000000"/>
                </a:solidFill>
                <a:latin typeface="Arial" charset="0"/>
              </a:rPr>
              <a:t>trả</a:t>
            </a:r>
            <a:r>
              <a:rPr lang="en-US" sz="2000" dirty="0">
                <a:solidFill>
                  <a:srgbClr val="000000"/>
                </a:solidFill>
                <a:latin typeface="Arial" charset="0"/>
              </a:rPr>
              <a:t> </a:t>
            </a:r>
            <a:r>
              <a:rPr lang="en-US" sz="2000" dirty="0" err="1">
                <a:solidFill>
                  <a:srgbClr val="000000"/>
                </a:solidFill>
                <a:latin typeface="Arial" charset="0"/>
              </a:rPr>
              <a:t>lời</a:t>
            </a:r>
            <a:r>
              <a:rPr lang="en-US" sz="2000" dirty="0">
                <a:solidFill>
                  <a:srgbClr val="000000"/>
                </a:solidFill>
                <a:latin typeface="Arial" charset="0"/>
              </a:rPr>
              <a:t> </a:t>
            </a:r>
            <a:r>
              <a:rPr lang="en-US" sz="2000" dirty="0" err="1">
                <a:solidFill>
                  <a:srgbClr val="000000"/>
                </a:solidFill>
                <a:latin typeface="Arial" charset="0"/>
              </a:rPr>
              <a:t>câu</a:t>
            </a:r>
            <a:r>
              <a:rPr lang="en-US" sz="2000" dirty="0">
                <a:solidFill>
                  <a:srgbClr val="000000"/>
                </a:solidFill>
                <a:latin typeface="Arial" charset="0"/>
              </a:rPr>
              <a:t> </a:t>
            </a:r>
            <a:r>
              <a:rPr lang="en-US" sz="2000" dirty="0" err="1">
                <a:solidFill>
                  <a:srgbClr val="000000"/>
                </a:solidFill>
                <a:latin typeface="Arial" charset="0"/>
              </a:rPr>
              <a:t>hỏi</a:t>
            </a:r>
            <a:r>
              <a:rPr lang="en-US" sz="2000" dirty="0">
                <a:solidFill>
                  <a:srgbClr val="000000"/>
                </a:solidFill>
                <a:latin typeface="Arial" charset="0"/>
              </a:rPr>
              <a:t> :</a:t>
            </a:r>
          </a:p>
          <a:p>
            <a:pPr fontAlgn="base">
              <a:spcBef>
                <a:spcPct val="50000"/>
              </a:spcBef>
              <a:spcAft>
                <a:spcPct val="0"/>
              </a:spcAft>
            </a:pPr>
            <a:r>
              <a:rPr lang="en-US" sz="2000" dirty="0">
                <a:solidFill>
                  <a:srgbClr val="000000"/>
                </a:solidFill>
                <a:latin typeface="Arial" charset="0"/>
              </a:rPr>
              <a:t>- </a:t>
            </a:r>
            <a:r>
              <a:rPr lang="en-US" sz="2000" dirty="0" err="1">
                <a:solidFill>
                  <a:srgbClr val="000000"/>
                </a:solidFill>
                <a:latin typeface="Arial" charset="0"/>
              </a:rPr>
              <a:t>Đoạn</a:t>
            </a:r>
            <a:r>
              <a:rPr lang="en-US" sz="2000" dirty="0">
                <a:solidFill>
                  <a:srgbClr val="000000"/>
                </a:solidFill>
                <a:latin typeface="Arial" charset="0"/>
              </a:rPr>
              <a:t> 1 </a:t>
            </a:r>
            <a:r>
              <a:rPr lang="en-US" sz="2000" dirty="0" err="1">
                <a:solidFill>
                  <a:srgbClr val="000000"/>
                </a:solidFill>
                <a:latin typeface="Arial" charset="0"/>
              </a:rPr>
              <a:t>tả</a:t>
            </a:r>
            <a:r>
              <a:rPr lang="en-US" sz="2000" dirty="0">
                <a:solidFill>
                  <a:srgbClr val="000000"/>
                </a:solidFill>
                <a:latin typeface="Arial" charset="0"/>
              </a:rPr>
              <a:t> </a:t>
            </a:r>
            <a:r>
              <a:rPr lang="en-US" sz="2000" dirty="0" err="1">
                <a:solidFill>
                  <a:srgbClr val="000000"/>
                </a:solidFill>
                <a:latin typeface="Arial" charset="0"/>
              </a:rPr>
              <a:t>đặc</a:t>
            </a:r>
            <a:r>
              <a:rPr lang="en-US" sz="2000" dirty="0">
                <a:solidFill>
                  <a:srgbClr val="000000"/>
                </a:solidFill>
                <a:latin typeface="Arial" charset="0"/>
              </a:rPr>
              <a:t> </a:t>
            </a:r>
            <a:r>
              <a:rPr lang="en-US" sz="2000" dirty="0" err="1">
                <a:solidFill>
                  <a:srgbClr val="000000"/>
                </a:solidFill>
                <a:latin typeface="Arial" charset="0"/>
              </a:rPr>
              <a:t>điểm</a:t>
            </a:r>
            <a:r>
              <a:rPr lang="en-US" sz="2000" dirty="0">
                <a:solidFill>
                  <a:srgbClr val="000000"/>
                </a:solidFill>
                <a:latin typeface="Arial" charset="0"/>
              </a:rPr>
              <a:t> </a:t>
            </a:r>
            <a:r>
              <a:rPr lang="en-US" sz="2000" dirty="0" err="1">
                <a:solidFill>
                  <a:srgbClr val="000000"/>
                </a:solidFill>
                <a:latin typeface="Arial" charset="0"/>
              </a:rPr>
              <a:t>gì</a:t>
            </a:r>
            <a:r>
              <a:rPr lang="en-US" sz="2000" dirty="0">
                <a:solidFill>
                  <a:srgbClr val="000000"/>
                </a:solidFill>
                <a:latin typeface="Arial" charset="0"/>
              </a:rPr>
              <a:t> </a:t>
            </a:r>
            <a:r>
              <a:rPr lang="en-US" sz="2000" dirty="0" err="1">
                <a:solidFill>
                  <a:srgbClr val="000000"/>
                </a:solidFill>
                <a:latin typeface="Arial" charset="0"/>
              </a:rPr>
              <a:t>về</a:t>
            </a:r>
            <a:r>
              <a:rPr lang="en-US" sz="2000" dirty="0">
                <a:solidFill>
                  <a:srgbClr val="000000"/>
                </a:solidFill>
                <a:latin typeface="Arial" charset="0"/>
              </a:rPr>
              <a:t> </a:t>
            </a:r>
            <a:r>
              <a:rPr lang="en-US" sz="2000" dirty="0" err="1">
                <a:solidFill>
                  <a:srgbClr val="000000"/>
                </a:solidFill>
                <a:latin typeface="Arial" charset="0"/>
              </a:rPr>
              <a:t>ngoại</a:t>
            </a:r>
            <a:r>
              <a:rPr lang="en-US" sz="2000" dirty="0">
                <a:solidFill>
                  <a:srgbClr val="000000"/>
                </a:solidFill>
                <a:latin typeface="Arial" charset="0"/>
              </a:rPr>
              <a:t> </a:t>
            </a:r>
            <a:r>
              <a:rPr lang="en-US" sz="2000" dirty="0" err="1">
                <a:solidFill>
                  <a:srgbClr val="000000"/>
                </a:solidFill>
                <a:latin typeface="Arial" charset="0"/>
              </a:rPr>
              <a:t>hình</a:t>
            </a:r>
            <a:r>
              <a:rPr lang="en-US" sz="2000" dirty="0">
                <a:solidFill>
                  <a:srgbClr val="000000"/>
                </a:solidFill>
                <a:latin typeface="Arial" charset="0"/>
              </a:rPr>
              <a:t> </a:t>
            </a:r>
            <a:r>
              <a:rPr lang="en-US" sz="2000" dirty="0" err="1">
                <a:solidFill>
                  <a:srgbClr val="000000"/>
                </a:solidFill>
                <a:latin typeface="Arial" charset="0"/>
              </a:rPr>
              <a:t>của</a:t>
            </a:r>
            <a:r>
              <a:rPr lang="en-US" sz="2000" dirty="0">
                <a:solidFill>
                  <a:srgbClr val="000000"/>
                </a:solidFill>
                <a:latin typeface="Arial" charset="0"/>
              </a:rPr>
              <a:t> </a:t>
            </a:r>
            <a:r>
              <a:rPr lang="en-US" sz="2000" dirty="0" err="1">
                <a:solidFill>
                  <a:srgbClr val="000000"/>
                </a:solidFill>
                <a:latin typeface="Arial" charset="0"/>
              </a:rPr>
              <a:t>bà</a:t>
            </a:r>
            <a:r>
              <a:rPr lang="en-US" sz="2000" b="1" dirty="0">
                <a:solidFill>
                  <a:srgbClr val="000000"/>
                </a:solidFill>
                <a:latin typeface="Arial" charset="0"/>
              </a:rPr>
              <a:t> ?</a:t>
            </a:r>
          </a:p>
          <a:p>
            <a:pPr fontAlgn="base">
              <a:spcBef>
                <a:spcPct val="50000"/>
              </a:spcBef>
              <a:spcAft>
                <a:spcPct val="0"/>
              </a:spcAft>
            </a:pPr>
            <a:r>
              <a:rPr lang="en-US" sz="2000" dirty="0">
                <a:solidFill>
                  <a:srgbClr val="000000"/>
                </a:solidFill>
                <a:latin typeface="Arial" charset="0"/>
              </a:rPr>
              <a:t>+ </a:t>
            </a:r>
            <a:r>
              <a:rPr lang="en-US" sz="2000" dirty="0" err="1">
                <a:solidFill>
                  <a:srgbClr val="000000"/>
                </a:solidFill>
                <a:latin typeface="Arial" charset="0"/>
              </a:rPr>
              <a:t>Tóm</a:t>
            </a:r>
            <a:r>
              <a:rPr lang="en-US" sz="2000" dirty="0">
                <a:solidFill>
                  <a:srgbClr val="000000"/>
                </a:solidFill>
                <a:latin typeface="Arial" charset="0"/>
              </a:rPr>
              <a:t> </a:t>
            </a:r>
            <a:r>
              <a:rPr lang="en-US" sz="2000" dirty="0" err="1">
                <a:solidFill>
                  <a:srgbClr val="000000"/>
                </a:solidFill>
                <a:latin typeface="Arial" charset="0"/>
              </a:rPr>
              <a:t>tắt</a:t>
            </a:r>
            <a:r>
              <a:rPr lang="en-US" sz="2000" dirty="0">
                <a:solidFill>
                  <a:srgbClr val="000000"/>
                </a:solidFill>
                <a:latin typeface="Arial" charset="0"/>
              </a:rPr>
              <a:t> </a:t>
            </a:r>
            <a:r>
              <a:rPr lang="en-US" sz="2000" dirty="0" err="1">
                <a:solidFill>
                  <a:srgbClr val="000000"/>
                </a:solidFill>
                <a:latin typeface="Arial" charset="0"/>
              </a:rPr>
              <a:t>các</a:t>
            </a:r>
            <a:r>
              <a:rPr lang="en-US" sz="2000" dirty="0">
                <a:solidFill>
                  <a:srgbClr val="000000"/>
                </a:solidFill>
                <a:latin typeface="Arial" charset="0"/>
              </a:rPr>
              <a:t> chi </a:t>
            </a:r>
            <a:r>
              <a:rPr lang="en-US" sz="2000" dirty="0" err="1">
                <a:solidFill>
                  <a:srgbClr val="000000"/>
                </a:solidFill>
                <a:latin typeface="Arial" charset="0"/>
              </a:rPr>
              <a:t>tiết</a:t>
            </a:r>
            <a:r>
              <a:rPr lang="en-US" sz="2000" dirty="0">
                <a:solidFill>
                  <a:srgbClr val="000000"/>
                </a:solidFill>
                <a:latin typeface="Arial" charset="0"/>
              </a:rPr>
              <a:t> </a:t>
            </a:r>
            <a:r>
              <a:rPr lang="en-US" sz="2000" dirty="0" err="1">
                <a:solidFill>
                  <a:srgbClr val="000000"/>
                </a:solidFill>
                <a:latin typeface="Arial" charset="0"/>
              </a:rPr>
              <a:t>được</a:t>
            </a:r>
            <a:r>
              <a:rPr lang="en-US" sz="2000" dirty="0">
                <a:solidFill>
                  <a:srgbClr val="000000"/>
                </a:solidFill>
                <a:latin typeface="Arial" charset="0"/>
              </a:rPr>
              <a:t> </a:t>
            </a:r>
            <a:r>
              <a:rPr lang="en-US" sz="2000" dirty="0" err="1">
                <a:solidFill>
                  <a:srgbClr val="000000"/>
                </a:solidFill>
                <a:latin typeface="Arial" charset="0"/>
              </a:rPr>
              <a:t>miêu</a:t>
            </a:r>
            <a:r>
              <a:rPr lang="en-US" sz="2000" dirty="0">
                <a:solidFill>
                  <a:srgbClr val="000000"/>
                </a:solidFill>
                <a:latin typeface="Arial" charset="0"/>
              </a:rPr>
              <a:t> </a:t>
            </a:r>
            <a:r>
              <a:rPr lang="en-US" sz="2000" dirty="0" err="1">
                <a:solidFill>
                  <a:srgbClr val="000000"/>
                </a:solidFill>
                <a:latin typeface="Arial" charset="0"/>
              </a:rPr>
              <a:t>tả</a:t>
            </a:r>
            <a:r>
              <a:rPr lang="en-US" sz="2000" dirty="0">
                <a:solidFill>
                  <a:srgbClr val="000000"/>
                </a:solidFill>
                <a:latin typeface="Arial" charset="0"/>
              </a:rPr>
              <a:t> ở </a:t>
            </a:r>
            <a:r>
              <a:rPr lang="en-US" sz="2000" dirty="0" err="1">
                <a:solidFill>
                  <a:srgbClr val="000000"/>
                </a:solidFill>
                <a:latin typeface="Arial" charset="0"/>
              </a:rPr>
              <a:t>từng</a:t>
            </a:r>
            <a:r>
              <a:rPr lang="en-US" sz="2000" dirty="0">
                <a:solidFill>
                  <a:srgbClr val="000000"/>
                </a:solidFill>
                <a:latin typeface="Arial" charset="0"/>
              </a:rPr>
              <a:t> </a:t>
            </a:r>
            <a:r>
              <a:rPr lang="en-US" sz="2000" dirty="0" err="1">
                <a:solidFill>
                  <a:srgbClr val="000000"/>
                </a:solidFill>
                <a:latin typeface="Arial" charset="0"/>
              </a:rPr>
              <a:t>câu</a:t>
            </a:r>
            <a:r>
              <a:rPr lang="en-US" sz="2000" dirty="0">
                <a:solidFill>
                  <a:srgbClr val="000000"/>
                </a:solidFill>
                <a:latin typeface="Arial" charset="0"/>
              </a:rPr>
              <a:t> .</a:t>
            </a:r>
          </a:p>
          <a:p>
            <a:pPr fontAlgn="base">
              <a:spcBef>
                <a:spcPct val="50000"/>
              </a:spcBef>
              <a:spcAft>
                <a:spcPct val="0"/>
              </a:spcAft>
            </a:pPr>
            <a:r>
              <a:rPr lang="en-US" sz="2000" dirty="0">
                <a:solidFill>
                  <a:srgbClr val="000000"/>
                </a:solidFill>
                <a:latin typeface="Arial" charset="0"/>
              </a:rPr>
              <a:t>+ </a:t>
            </a:r>
            <a:r>
              <a:rPr lang="en-US" sz="2000" dirty="0" err="1">
                <a:solidFill>
                  <a:srgbClr val="000000"/>
                </a:solidFill>
                <a:latin typeface="Arial" charset="0"/>
              </a:rPr>
              <a:t>Các</a:t>
            </a:r>
            <a:r>
              <a:rPr lang="en-US" sz="2000" dirty="0">
                <a:solidFill>
                  <a:srgbClr val="000000"/>
                </a:solidFill>
                <a:latin typeface="Arial" charset="0"/>
              </a:rPr>
              <a:t> chi </a:t>
            </a:r>
            <a:r>
              <a:rPr lang="en-US" sz="2000" dirty="0" err="1">
                <a:solidFill>
                  <a:srgbClr val="000000"/>
                </a:solidFill>
                <a:latin typeface="Arial" charset="0"/>
              </a:rPr>
              <a:t>tiết</a:t>
            </a:r>
            <a:r>
              <a:rPr lang="en-US" sz="2000" dirty="0">
                <a:solidFill>
                  <a:srgbClr val="000000"/>
                </a:solidFill>
                <a:latin typeface="Arial" charset="0"/>
              </a:rPr>
              <a:t> </a:t>
            </a:r>
            <a:r>
              <a:rPr lang="en-US" sz="2000" dirty="0" err="1">
                <a:solidFill>
                  <a:srgbClr val="000000"/>
                </a:solidFill>
                <a:latin typeface="Arial" charset="0"/>
              </a:rPr>
              <a:t>đó</a:t>
            </a:r>
            <a:r>
              <a:rPr lang="en-US" sz="2000" dirty="0">
                <a:solidFill>
                  <a:srgbClr val="000000"/>
                </a:solidFill>
                <a:latin typeface="Arial" charset="0"/>
              </a:rPr>
              <a:t> </a:t>
            </a:r>
            <a:r>
              <a:rPr lang="en-US" sz="2000" dirty="0" err="1">
                <a:solidFill>
                  <a:srgbClr val="000000"/>
                </a:solidFill>
                <a:latin typeface="Arial" charset="0"/>
              </a:rPr>
              <a:t>quan</a:t>
            </a:r>
            <a:r>
              <a:rPr lang="en-US" sz="2000" dirty="0">
                <a:solidFill>
                  <a:srgbClr val="000000"/>
                </a:solidFill>
                <a:latin typeface="Arial" charset="0"/>
              </a:rPr>
              <a:t> </a:t>
            </a:r>
            <a:r>
              <a:rPr lang="en-US" sz="2000" dirty="0" err="1">
                <a:solidFill>
                  <a:srgbClr val="000000"/>
                </a:solidFill>
                <a:latin typeface="Arial" charset="0"/>
              </a:rPr>
              <a:t>hệ</a:t>
            </a:r>
            <a:r>
              <a:rPr lang="en-US" sz="2000" dirty="0">
                <a:solidFill>
                  <a:srgbClr val="000000"/>
                </a:solidFill>
                <a:latin typeface="Arial" charset="0"/>
              </a:rPr>
              <a:t> </a:t>
            </a:r>
            <a:r>
              <a:rPr lang="en-US" sz="2000" dirty="0" err="1">
                <a:solidFill>
                  <a:srgbClr val="000000"/>
                </a:solidFill>
                <a:latin typeface="Arial" charset="0"/>
              </a:rPr>
              <a:t>với</a:t>
            </a:r>
            <a:r>
              <a:rPr lang="en-US" sz="2000" dirty="0">
                <a:solidFill>
                  <a:srgbClr val="000000"/>
                </a:solidFill>
                <a:latin typeface="Arial" charset="0"/>
              </a:rPr>
              <a:t> </a:t>
            </a:r>
            <a:r>
              <a:rPr lang="en-US" sz="2000" dirty="0" err="1">
                <a:solidFill>
                  <a:srgbClr val="000000"/>
                </a:solidFill>
                <a:latin typeface="Arial" charset="0"/>
              </a:rPr>
              <a:t>nhau</a:t>
            </a:r>
            <a:r>
              <a:rPr lang="en-US" sz="2000" dirty="0">
                <a:solidFill>
                  <a:srgbClr val="000000"/>
                </a:solidFill>
                <a:latin typeface="Arial" charset="0"/>
              </a:rPr>
              <a:t> </a:t>
            </a:r>
            <a:r>
              <a:rPr lang="en-US" sz="2000" dirty="0" err="1">
                <a:solidFill>
                  <a:srgbClr val="000000"/>
                </a:solidFill>
                <a:latin typeface="Arial" charset="0"/>
              </a:rPr>
              <a:t>như</a:t>
            </a:r>
            <a:r>
              <a:rPr lang="en-US" sz="2000" dirty="0">
                <a:solidFill>
                  <a:srgbClr val="000000"/>
                </a:solidFill>
                <a:latin typeface="Arial" charset="0"/>
              </a:rPr>
              <a:t> </a:t>
            </a:r>
            <a:r>
              <a:rPr lang="en-US" sz="2000" dirty="0" err="1">
                <a:solidFill>
                  <a:srgbClr val="000000"/>
                </a:solidFill>
                <a:latin typeface="Arial" charset="0"/>
              </a:rPr>
              <a:t>thế</a:t>
            </a:r>
            <a:r>
              <a:rPr lang="en-US" sz="2000" dirty="0">
                <a:solidFill>
                  <a:srgbClr val="000000"/>
                </a:solidFill>
                <a:latin typeface="Arial" charset="0"/>
              </a:rPr>
              <a:t> </a:t>
            </a:r>
            <a:r>
              <a:rPr lang="en-US" sz="2000" dirty="0" err="1">
                <a:solidFill>
                  <a:srgbClr val="000000"/>
                </a:solidFill>
                <a:latin typeface="Arial" charset="0"/>
              </a:rPr>
              <a:t>nào</a:t>
            </a:r>
            <a:r>
              <a:rPr lang="en-US" sz="2000" dirty="0">
                <a:solidFill>
                  <a:srgbClr val="000000"/>
                </a:solidFill>
                <a:latin typeface="Arial" charset="0"/>
              </a:rPr>
              <a:t> ?</a:t>
            </a:r>
          </a:p>
          <a:p>
            <a:pPr fontAlgn="base">
              <a:spcBef>
                <a:spcPct val="50000"/>
              </a:spcBef>
              <a:spcAft>
                <a:spcPct val="0"/>
              </a:spcAft>
              <a:buFontTx/>
              <a:buChar char="-"/>
            </a:pPr>
            <a:r>
              <a:rPr lang="en-US" sz="2000" dirty="0" err="1">
                <a:solidFill>
                  <a:srgbClr val="000000"/>
                </a:solidFill>
                <a:latin typeface="Arial" charset="0"/>
              </a:rPr>
              <a:t>Đọan</a:t>
            </a:r>
            <a:r>
              <a:rPr lang="en-US" sz="2000" dirty="0">
                <a:solidFill>
                  <a:srgbClr val="000000"/>
                </a:solidFill>
                <a:latin typeface="Arial" charset="0"/>
              </a:rPr>
              <a:t> 2 </a:t>
            </a:r>
            <a:r>
              <a:rPr lang="en-US" sz="2000" dirty="0" err="1">
                <a:solidFill>
                  <a:srgbClr val="000000"/>
                </a:solidFill>
                <a:latin typeface="Arial" charset="0"/>
              </a:rPr>
              <a:t>còn</a:t>
            </a:r>
            <a:r>
              <a:rPr lang="en-US" sz="2000" dirty="0">
                <a:solidFill>
                  <a:srgbClr val="000000"/>
                </a:solidFill>
                <a:latin typeface="Arial" charset="0"/>
              </a:rPr>
              <a:t> </a:t>
            </a:r>
            <a:r>
              <a:rPr lang="en-US" sz="2000" dirty="0" err="1">
                <a:solidFill>
                  <a:srgbClr val="000000"/>
                </a:solidFill>
                <a:latin typeface="Arial" charset="0"/>
              </a:rPr>
              <a:t>tả</a:t>
            </a:r>
            <a:r>
              <a:rPr lang="en-US" sz="2000" dirty="0">
                <a:solidFill>
                  <a:srgbClr val="000000"/>
                </a:solidFill>
                <a:latin typeface="Arial" charset="0"/>
              </a:rPr>
              <a:t> </a:t>
            </a:r>
            <a:r>
              <a:rPr lang="en-US" sz="2000" dirty="0" err="1">
                <a:solidFill>
                  <a:srgbClr val="000000"/>
                </a:solidFill>
                <a:latin typeface="Arial" charset="0"/>
              </a:rPr>
              <a:t>những</a:t>
            </a:r>
            <a:r>
              <a:rPr lang="en-US" sz="2000" dirty="0">
                <a:solidFill>
                  <a:srgbClr val="000000"/>
                </a:solidFill>
                <a:latin typeface="Arial" charset="0"/>
              </a:rPr>
              <a:t> </a:t>
            </a:r>
            <a:r>
              <a:rPr lang="en-US" sz="2000" dirty="0" err="1">
                <a:solidFill>
                  <a:srgbClr val="000000"/>
                </a:solidFill>
                <a:latin typeface="Arial" charset="0"/>
              </a:rPr>
              <a:t>đặc</a:t>
            </a:r>
            <a:r>
              <a:rPr lang="en-US" sz="2000" dirty="0">
                <a:solidFill>
                  <a:srgbClr val="000000"/>
                </a:solidFill>
                <a:latin typeface="Arial" charset="0"/>
              </a:rPr>
              <a:t> </a:t>
            </a:r>
            <a:r>
              <a:rPr lang="en-US" sz="2000" dirty="0" err="1">
                <a:solidFill>
                  <a:srgbClr val="000000"/>
                </a:solidFill>
                <a:latin typeface="Arial" charset="0"/>
              </a:rPr>
              <a:t>điểm</a:t>
            </a:r>
            <a:r>
              <a:rPr lang="en-US" sz="2000" dirty="0">
                <a:solidFill>
                  <a:srgbClr val="000000"/>
                </a:solidFill>
                <a:latin typeface="Arial" charset="0"/>
              </a:rPr>
              <a:t> </a:t>
            </a:r>
            <a:r>
              <a:rPr lang="en-US" sz="2000" dirty="0" err="1">
                <a:solidFill>
                  <a:srgbClr val="000000"/>
                </a:solidFill>
                <a:latin typeface="Arial" charset="0"/>
              </a:rPr>
              <a:t>gì</a:t>
            </a:r>
            <a:r>
              <a:rPr lang="en-US" sz="2000" dirty="0">
                <a:solidFill>
                  <a:srgbClr val="000000"/>
                </a:solidFill>
                <a:latin typeface="Arial" charset="0"/>
              </a:rPr>
              <a:t> </a:t>
            </a:r>
            <a:r>
              <a:rPr lang="en-US" sz="2000" dirty="0" err="1">
                <a:solidFill>
                  <a:srgbClr val="000000"/>
                </a:solidFill>
                <a:latin typeface="Arial" charset="0"/>
              </a:rPr>
              <a:t>về</a:t>
            </a:r>
            <a:r>
              <a:rPr lang="en-US" sz="2000" dirty="0">
                <a:solidFill>
                  <a:srgbClr val="000000"/>
                </a:solidFill>
                <a:latin typeface="Arial" charset="0"/>
              </a:rPr>
              <a:t> </a:t>
            </a:r>
            <a:r>
              <a:rPr lang="en-US" sz="2000" dirty="0" err="1">
                <a:solidFill>
                  <a:srgbClr val="000000"/>
                </a:solidFill>
                <a:latin typeface="Arial" charset="0"/>
              </a:rPr>
              <a:t>ngoại</a:t>
            </a:r>
            <a:r>
              <a:rPr lang="en-US" sz="2000" dirty="0">
                <a:solidFill>
                  <a:srgbClr val="000000"/>
                </a:solidFill>
                <a:latin typeface="Arial" charset="0"/>
              </a:rPr>
              <a:t> </a:t>
            </a:r>
            <a:r>
              <a:rPr lang="en-US" sz="2000" dirty="0" err="1">
                <a:solidFill>
                  <a:srgbClr val="000000"/>
                </a:solidFill>
                <a:latin typeface="Arial" charset="0"/>
              </a:rPr>
              <a:t>hình</a:t>
            </a:r>
            <a:r>
              <a:rPr lang="en-US" sz="2000" dirty="0">
                <a:solidFill>
                  <a:srgbClr val="000000"/>
                </a:solidFill>
                <a:latin typeface="Arial" charset="0"/>
              </a:rPr>
              <a:t> </a:t>
            </a:r>
            <a:r>
              <a:rPr lang="en-US" sz="2000" dirty="0" err="1">
                <a:solidFill>
                  <a:srgbClr val="000000"/>
                </a:solidFill>
                <a:latin typeface="Arial" charset="0"/>
              </a:rPr>
              <a:t>của</a:t>
            </a:r>
            <a:r>
              <a:rPr lang="en-US" sz="2000" dirty="0">
                <a:solidFill>
                  <a:srgbClr val="000000"/>
                </a:solidFill>
                <a:latin typeface="Arial" charset="0"/>
              </a:rPr>
              <a:t> </a:t>
            </a:r>
            <a:r>
              <a:rPr lang="en-US" sz="2000" dirty="0" err="1">
                <a:solidFill>
                  <a:srgbClr val="000000"/>
                </a:solidFill>
                <a:latin typeface="Arial" charset="0"/>
              </a:rPr>
              <a:t>bà</a:t>
            </a:r>
            <a:r>
              <a:rPr lang="en-US" sz="2000" dirty="0">
                <a:solidFill>
                  <a:srgbClr val="000000"/>
                </a:solidFill>
                <a:latin typeface="Arial" charset="0"/>
              </a:rPr>
              <a:t> ? </a:t>
            </a:r>
            <a:r>
              <a:rPr lang="en-US" sz="2000" dirty="0" err="1">
                <a:solidFill>
                  <a:srgbClr val="000000"/>
                </a:solidFill>
                <a:latin typeface="Arial" charset="0"/>
              </a:rPr>
              <a:t>Các</a:t>
            </a:r>
            <a:r>
              <a:rPr lang="en-US" sz="2000" dirty="0">
                <a:solidFill>
                  <a:srgbClr val="000000"/>
                </a:solidFill>
                <a:latin typeface="Arial" charset="0"/>
              </a:rPr>
              <a:t> </a:t>
            </a:r>
            <a:r>
              <a:rPr lang="en-US" sz="2000" dirty="0" err="1">
                <a:solidFill>
                  <a:srgbClr val="000000"/>
                </a:solidFill>
                <a:latin typeface="Arial" charset="0"/>
              </a:rPr>
              <a:t>đặc</a:t>
            </a:r>
            <a:r>
              <a:rPr lang="en-US" sz="2000" dirty="0">
                <a:solidFill>
                  <a:srgbClr val="000000"/>
                </a:solidFill>
                <a:latin typeface="Arial" charset="0"/>
              </a:rPr>
              <a:t> </a:t>
            </a:r>
            <a:r>
              <a:rPr lang="en-US" sz="2000" dirty="0" err="1">
                <a:solidFill>
                  <a:srgbClr val="000000"/>
                </a:solidFill>
                <a:latin typeface="Arial" charset="0"/>
              </a:rPr>
              <a:t>điểm</a:t>
            </a:r>
            <a:r>
              <a:rPr lang="en-US" sz="2000" dirty="0">
                <a:solidFill>
                  <a:srgbClr val="000000"/>
                </a:solidFill>
                <a:latin typeface="Arial" charset="0"/>
              </a:rPr>
              <a:t> </a:t>
            </a:r>
            <a:r>
              <a:rPr lang="en-US" sz="2000" dirty="0" err="1">
                <a:solidFill>
                  <a:srgbClr val="000000"/>
                </a:solidFill>
                <a:latin typeface="Arial" charset="0"/>
              </a:rPr>
              <a:t>đó</a:t>
            </a:r>
            <a:r>
              <a:rPr lang="en-US" sz="2000" dirty="0">
                <a:solidFill>
                  <a:srgbClr val="000000"/>
                </a:solidFill>
                <a:latin typeface="Arial" charset="0"/>
              </a:rPr>
              <a:t> </a:t>
            </a:r>
            <a:r>
              <a:rPr lang="en-US" sz="2000" dirty="0" err="1">
                <a:solidFill>
                  <a:srgbClr val="000000"/>
                </a:solidFill>
                <a:latin typeface="Arial" charset="0"/>
              </a:rPr>
              <a:t>quan</a:t>
            </a:r>
            <a:r>
              <a:rPr lang="en-US" sz="2000" dirty="0">
                <a:solidFill>
                  <a:srgbClr val="000000"/>
                </a:solidFill>
                <a:latin typeface="Arial" charset="0"/>
              </a:rPr>
              <a:t> </a:t>
            </a:r>
            <a:r>
              <a:rPr lang="en-US" sz="2000" dirty="0" err="1">
                <a:solidFill>
                  <a:srgbClr val="000000"/>
                </a:solidFill>
                <a:latin typeface="Arial" charset="0"/>
              </a:rPr>
              <a:t>hệ</a:t>
            </a:r>
            <a:r>
              <a:rPr lang="en-US" sz="2000" dirty="0">
                <a:solidFill>
                  <a:srgbClr val="000000"/>
                </a:solidFill>
                <a:latin typeface="Arial" charset="0"/>
              </a:rPr>
              <a:t> </a:t>
            </a:r>
            <a:r>
              <a:rPr lang="en-US" sz="2000" dirty="0" err="1">
                <a:solidFill>
                  <a:srgbClr val="000000"/>
                </a:solidFill>
                <a:latin typeface="Arial" charset="0"/>
              </a:rPr>
              <a:t>với</a:t>
            </a:r>
            <a:r>
              <a:rPr lang="en-US" sz="2000" dirty="0">
                <a:solidFill>
                  <a:srgbClr val="000000"/>
                </a:solidFill>
                <a:latin typeface="Arial" charset="0"/>
              </a:rPr>
              <a:t> </a:t>
            </a:r>
            <a:r>
              <a:rPr lang="en-US" sz="2000" dirty="0" err="1">
                <a:solidFill>
                  <a:srgbClr val="000000"/>
                </a:solidFill>
                <a:latin typeface="Arial" charset="0"/>
              </a:rPr>
              <a:t>nhau</a:t>
            </a:r>
            <a:r>
              <a:rPr lang="en-US" sz="2000" dirty="0">
                <a:solidFill>
                  <a:srgbClr val="000000"/>
                </a:solidFill>
                <a:latin typeface="Arial" charset="0"/>
              </a:rPr>
              <a:t> </a:t>
            </a:r>
            <a:r>
              <a:rPr lang="en-US" sz="2000" dirty="0" err="1">
                <a:solidFill>
                  <a:srgbClr val="000000"/>
                </a:solidFill>
                <a:latin typeface="Arial" charset="0"/>
              </a:rPr>
              <a:t>như</a:t>
            </a:r>
            <a:r>
              <a:rPr lang="en-US" sz="2000" dirty="0">
                <a:solidFill>
                  <a:srgbClr val="000000"/>
                </a:solidFill>
                <a:latin typeface="Arial" charset="0"/>
              </a:rPr>
              <a:t> </a:t>
            </a:r>
            <a:r>
              <a:rPr lang="en-US" sz="2000" dirty="0" err="1">
                <a:solidFill>
                  <a:srgbClr val="000000"/>
                </a:solidFill>
                <a:latin typeface="Arial" charset="0"/>
              </a:rPr>
              <a:t>thế</a:t>
            </a:r>
            <a:r>
              <a:rPr lang="en-US" sz="2000" dirty="0">
                <a:solidFill>
                  <a:srgbClr val="000000"/>
                </a:solidFill>
                <a:latin typeface="Arial" charset="0"/>
              </a:rPr>
              <a:t> </a:t>
            </a:r>
            <a:r>
              <a:rPr lang="en-US" sz="2000" dirty="0" err="1">
                <a:solidFill>
                  <a:srgbClr val="000000"/>
                </a:solidFill>
                <a:latin typeface="Arial" charset="0"/>
              </a:rPr>
              <a:t>nào</a:t>
            </a:r>
            <a:r>
              <a:rPr lang="en-US" sz="2000" dirty="0">
                <a:solidFill>
                  <a:srgbClr val="000000"/>
                </a:solidFill>
                <a:latin typeface="Arial" charset="0"/>
              </a:rPr>
              <a:t> ? </a:t>
            </a:r>
            <a:r>
              <a:rPr lang="en-US" sz="2000" dirty="0" err="1">
                <a:solidFill>
                  <a:srgbClr val="000000"/>
                </a:solidFill>
                <a:latin typeface="Arial" charset="0"/>
              </a:rPr>
              <a:t>Chúng</a:t>
            </a:r>
            <a:r>
              <a:rPr lang="en-US" sz="2000" dirty="0">
                <a:solidFill>
                  <a:srgbClr val="000000"/>
                </a:solidFill>
                <a:latin typeface="Arial" charset="0"/>
              </a:rPr>
              <a:t> </a:t>
            </a:r>
            <a:r>
              <a:rPr lang="en-US" sz="2000" dirty="0" err="1">
                <a:solidFill>
                  <a:srgbClr val="000000"/>
                </a:solidFill>
                <a:latin typeface="Arial" charset="0"/>
              </a:rPr>
              <a:t>cho</a:t>
            </a:r>
            <a:r>
              <a:rPr lang="en-US" sz="2000" dirty="0">
                <a:solidFill>
                  <a:srgbClr val="000000"/>
                </a:solidFill>
                <a:latin typeface="Arial" charset="0"/>
              </a:rPr>
              <a:t> </a:t>
            </a:r>
            <a:r>
              <a:rPr lang="en-US" sz="2000" dirty="0" err="1">
                <a:solidFill>
                  <a:srgbClr val="000000"/>
                </a:solidFill>
                <a:latin typeface="Arial" charset="0"/>
              </a:rPr>
              <a:t>biết</a:t>
            </a:r>
            <a:r>
              <a:rPr lang="en-US" sz="2000" dirty="0">
                <a:solidFill>
                  <a:srgbClr val="000000"/>
                </a:solidFill>
                <a:latin typeface="Arial" charset="0"/>
              </a:rPr>
              <a:t> </a:t>
            </a:r>
            <a:r>
              <a:rPr lang="en-US" sz="2000" dirty="0" err="1">
                <a:solidFill>
                  <a:srgbClr val="000000"/>
                </a:solidFill>
                <a:latin typeface="Arial" charset="0"/>
              </a:rPr>
              <a:t>điều</a:t>
            </a:r>
            <a:r>
              <a:rPr lang="en-US" sz="2000" dirty="0">
                <a:solidFill>
                  <a:srgbClr val="000000"/>
                </a:solidFill>
                <a:latin typeface="Arial" charset="0"/>
              </a:rPr>
              <a:t> </a:t>
            </a:r>
            <a:r>
              <a:rPr lang="en-US" sz="2000" dirty="0" err="1">
                <a:solidFill>
                  <a:srgbClr val="000000"/>
                </a:solidFill>
                <a:latin typeface="Arial" charset="0"/>
              </a:rPr>
              <a:t>gì</a:t>
            </a:r>
            <a:r>
              <a:rPr lang="en-US" sz="2000" dirty="0">
                <a:solidFill>
                  <a:srgbClr val="000000"/>
                </a:solidFill>
                <a:latin typeface="Arial" charset="0"/>
              </a:rPr>
              <a:t> </a:t>
            </a:r>
            <a:r>
              <a:rPr lang="en-US" sz="2000" dirty="0" err="1">
                <a:solidFill>
                  <a:srgbClr val="000000"/>
                </a:solidFill>
                <a:latin typeface="Arial" charset="0"/>
              </a:rPr>
              <a:t>về</a:t>
            </a:r>
            <a:r>
              <a:rPr lang="en-US" sz="2000" dirty="0">
                <a:solidFill>
                  <a:srgbClr val="000000"/>
                </a:solidFill>
                <a:latin typeface="Arial" charset="0"/>
              </a:rPr>
              <a:t> </a:t>
            </a:r>
            <a:r>
              <a:rPr lang="en-US" sz="2000" dirty="0" err="1">
                <a:solidFill>
                  <a:srgbClr val="000000"/>
                </a:solidFill>
                <a:latin typeface="Arial" charset="0"/>
              </a:rPr>
              <a:t>tính</a:t>
            </a:r>
            <a:r>
              <a:rPr lang="en-US" sz="2000" dirty="0">
                <a:solidFill>
                  <a:srgbClr val="000000"/>
                </a:solidFill>
                <a:latin typeface="Arial" charset="0"/>
              </a:rPr>
              <a:t> </a:t>
            </a:r>
            <a:r>
              <a:rPr lang="en-US" sz="2000" dirty="0" err="1">
                <a:solidFill>
                  <a:srgbClr val="000000"/>
                </a:solidFill>
                <a:latin typeface="Arial" charset="0"/>
              </a:rPr>
              <a:t>tình</a:t>
            </a:r>
            <a:r>
              <a:rPr lang="en-US" sz="2000" dirty="0">
                <a:solidFill>
                  <a:srgbClr val="000000"/>
                </a:solidFill>
                <a:latin typeface="Arial" charset="0"/>
              </a:rPr>
              <a:t> </a:t>
            </a:r>
            <a:r>
              <a:rPr lang="en-US" sz="2000" dirty="0" err="1">
                <a:solidFill>
                  <a:srgbClr val="000000"/>
                </a:solidFill>
                <a:latin typeface="Arial" charset="0"/>
              </a:rPr>
              <a:t>của</a:t>
            </a:r>
            <a:r>
              <a:rPr lang="en-US" sz="2000" dirty="0">
                <a:solidFill>
                  <a:srgbClr val="000000"/>
                </a:solidFill>
                <a:latin typeface="Arial" charset="0"/>
              </a:rPr>
              <a:t> </a:t>
            </a:r>
            <a:r>
              <a:rPr lang="en-US" sz="2000" dirty="0" err="1">
                <a:solidFill>
                  <a:srgbClr val="000000"/>
                </a:solidFill>
                <a:latin typeface="Arial" charset="0"/>
              </a:rPr>
              <a:t>bà</a:t>
            </a:r>
            <a:r>
              <a:rPr lang="en-US" sz="2000" dirty="0">
                <a:solidFill>
                  <a:srgbClr val="000000"/>
                </a:solidFill>
                <a:latin typeface="Arial" charset="0"/>
              </a:rPr>
              <a:t> ? </a:t>
            </a:r>
          </a:p>
          <a:p>
            <a:pPr fontAlgn="base">
              <a:spcBef>
                <a:spcPct val="50000"/>
              </a:spcBef>
              <a:spcAft>
                <a:spcPct val="0"/>
              </a:spcAft>
              <a:buFontTx/>
              <a:buChar char="-"/>
            </a:pPr>
            <a:r>
              <a:rPr lang="en-US" sz="2000" dirty="0">
                <a:solidFill>
                  <a:srgbClr val="000000"/>
                </a:solidFill>
                <a:latin typeface="Arial" charset="0"/>
              </a:rPr>
              <a:t> b) </a:t>
            </a:r>
            <a:r>
              <a:rPr lang="en-US" sz="2000" dirty="0" err="1">
                <a:solidFill>
                  <a:srgbClr val="000000"/>
                </a:solidFill>
                <a:latin typeface="Arial" charset="0"/>
              </a:rPr>
              <a:t>Đoạn</a:t>
            </a:r>
            <a:r>
              <a:rPr lang="en-US" sz="2000" dirty="0">
                <a:solidFill>
                  <a:srgbClr val="000000"/>
                </a:solidFill>
                <a:latin typeface="Arial" charset="0"/>
              </a:rPr>
              <a:t> </a:t>
            </a:r>
            <a:r>
              <a:rPr lang="en-US" sz="2000" dirty="0" err="1">
                <a:solidFill>
                  <a:srgbClr val="000000"/>
                </a:solidFill>
                <a:latin typeface="Arial" charset="0"/>
              </a:rPr>
              <a:t>văn</a:t>
            </a:r>
            <a:r>
              <a:rPr lang="en-US" sz="2000" dirty="0">
                <a:solidFill>
                  <a:srgbClr val="000000"/>
                </a:solidFill>
                <a:latin typeface="Arial" charset="0"/>
              </a:rPr>
              <a:t> </a:t>
            </a:r>
            <a:r>
              <a:rPr lang="en-US" sz="2000" b="1" i="1" dirty="0" err="1">
                <a:solidFill>
                  <a:srgbClr val="000000"/>
                </a:solidFill>
                <a:latin typeface="Arial" charset="0"/>
              </a:rPr>
              <a:t>Chú</a:t>
            </a:r>
            <a:r>
              <a:rPr lang="en-US" sz="2000" b="1" i="1" dirty="0">
                <a:solidFill>
                  <a:srgbClr val="000000"/>
                </a:solidFill>
                <a:latin typeface="Arial" charset="0"/>
              </a:rPr>
              <a:t> </a:t>
            </a:r>
            <a:r>
              <a:rPr lang="en-US" sz="2000" b="1" i="1" dirty="0" err="1">
                <a:solidFill>
                  <a:srgbClr val="000000"/>
                </a:solidFill>
                <a:latin typeface="Arial" charset="0"/>
              </a:rPr>
              <a:t>bé</a:t>
            </a:r>
            <a:r>
              <a:rPr lang="en-US" sz="2000" b="1" i="1" dirty="0">
                <a:solidFill>
                  <a:srgbClr val="000000"/>
                </a:solidFill>
                <a:latin typeface="Arial" charset="0"/>
              </a:rPr>
              <a:t> </a:t>
            </a:r>
            <a:r>
              <a:rPr lang="en-US" sz="2000" b="1" i="1" dirty="0" err="1">
                <a:solidFill>
                  <a:srgbClr val="000000"/>
                </a:solidFill>
                <a:latin typeface="Arial" charset="0"/>
              </a:rPr>
              <a:t>vùng</a:t>
            </a:r>
            <a:r>
              <a:rPr lang="en-US" sz="2000" b="1" i="1" dirty="0">
                <a:solidFill>
                  <a:srgbClr val="000000"/>
                </a:solidFill>
                <a:latin typeface="Arial" charset="0"/>
              </a:rPr>
              <a:t> </a:t>
            </a:r>
            <a:r>
              <a:rPr lang="en-US" sz="2000" b="1" i="1" dirty="0" err="1">
                <a:solidFill>
                  <a:srgbClr val="000000"/>
                </a:solidFill>
                <a:latin typeface="Arial" charset="0"/>
              </a:rPr>
              <a:t>biển</a:t>
            </a:r>
            <a:r>
              <a:rPr lang="en-US" sz="2000" dirty="0">
                <a:solidFill>
                  <a:srgbClr val="000000"/>
                </a:solidFill>
                <a:latin typeface="Arial" charset="0"/>
              </a:rPr>
              <a:t> </a:t>
            </a:r>
            <a:r>
              <a:rPr lang="en-US" sz="2000" dirty="0" err="1">
                <a:solidFill>
                  <a:srgbClr val="000000"/>
                </a:solidFill>
                <a:latin typeface="Arial" charset="0"/>
              </a:rPr>
              <a:t>tả</a:t>
            </a:r>
            <a:r>
              <a:rPr lang="en-US" sz="2000" dirty="0">
                <a:solidFill>
                  <a:srgbClr val="000000"/>
                </a:solidFill>
                <a:latin typeface="Arial" charset="0"/>
              </a:rPr>
              <a:t> </a:t>
            </a:r>
            <a:r>
              <a:rPr lang="en-US" sz="2000" dirty="0" err="1">
                <a:solidFill>
                  <a:srgbClr val="000000"/>
                </a:solidFill>
                <a:latin typeface="Arial" charset="0"/>
              </a:rPr>
              <a:t>những</a:t>
            </a:r>
            <a:r>
              <a:rPr lang="en-US" sz="2000" dirty="0">
                <a:solidFill>
                  <a:srgbClr val="000000"/>
                </a:solidFill>
                <a:latin typeface="Arial" charset="0"/>
              </a:rPr>
              <a:t> </a:t>
            </a:r>
            <a:r>
              <a:rPr lang="en-US" sz="2000" dirty="0" err="1">
                <a:solidFill>
                  <a:srgbClr val="000000"/>
                </a:solidFill>
                <a:latin typeface="Arial" charset="0"/>
              </a:rPr>
              <a:t>đặc</a:t>
            </a:r>
            <a:r>
              <a:rPr lang="en-US" sz="2000" dirty="0">
                <a:solidFill>
                  <a:srgbClr val="000000"/>
                </a:solidFill>
                <a:latin typeface="Arial" charset="0"/>
              </a:rPr>
              <a:t> </a:t>
            </a:r>
            <a:r>
              <a:rPr lang="en-US" sz="2000" dirty="0" err="1">
                <a:solidFill>
                  <a:srgbClr val="000000"/>
                </a:solidFill>
                <a:latin typeface="Arial" charset="0"/>
              </a:rPr>
              <a:t>điểm</a:t>
            </a:r>
            <a:r>
              <a:rPr lang="en-US" sz="2000" dirty="0">
                <a:solidFill>
                  <a:srgbClr val="000000"/>
                </a:solidFill>
                <a:latin typeface="Arial" charset="0"/>
              </a:rPr>
              <a:t> </a:t>
            </a:r>
            <a:r>
              <a:rPr lang="en-US" sz="2000" dirty="0" err="1">
                <a:solidFill>
                  <a:srgbClr val="000000"/>
                </a:solidFill>
                <a:latin typeface="Arial" charset="0"/>
              </a:rPr>
              <a:t>nào</a:t>
            </a:r>
            <a:r>
              <a:rPr lang="en-US" sz="2000" dirty="0">
                <a:solidFill>
                  <a:srgbClr val="000000"/>
                </a:solidFill>
                <a:latin typeface="Arial" charset="0"/>
              </a:rPr>
              <a:t> </a:t>
            </a:r>
            <a:r>
              <a:rPr lang="en-US" sz="2000" dirty="0" err="1">
                <a:solidFill>
                  <a:srgbClr val="000000"/>
                </a:solidFill>
                <a:latin typeface="Arial" charset="0"/>
              </a:rPr>
              <a:t>về</a:t>
            </a:r>
            <a:r>
              <a:rPr lang="en-US" sz="2000" dirty="0">
                <a:solidFill>
                  <a:srgbClr val="000000"/>
                </a:solidFill>
                <a:latin typeface="Arial" charset="0"/>
              </a:rPr>
              <a:t> </a:t>
            </a:r>
            <a:r>
              <a:rPr lang="en-US" sz="2000" dirty="0" err="1">
                <a:solidFill>
                  <a:srgbClr val="000000"/>
                </a:solidFill>
                <a:latin typeface="Arial" charset="0"/>
              </a:rPr>
              <a:t>ngoại</a:t>
            </a:r>
            <a:r>
              <a:rPr lang="en-US" sz="2000" dirty="0">
                <a:solidFill>
                  <a:srgbClr val="000000"/>
                </a:solidFill>
                <a:latin typeface="Arial" charset="0"/>
              </a:rPr>
              <a:t> </a:t>
            </a:r>
            <a:r>
              <a:rPr lang="en-US" sz="2000" dirty="0" err="1">
                <a:solidFill>
                  <a:srgbClr val="000000"/>
                </a:solidFill>
                <a:latin typeface="Arial" charset="0"/>
              </a:rPr>
              <a:t>hình</a:t>
            </a:r>
            <a:r>
              <a:rPr lang="en-US" sz="2000" dirty="0">
                <a:solidFill>
                  <a:srgbClr val="000000"/>
                </a:solidFill>
                <a:latin typeface="Arial" charset="0"/>
              </a:rPr>
              <a:t> </a:t>
            </a:r>
            <a:r>
              <a:rPr lang="en-US" sz="2000" dirty="0" err="1">
                <a:solidFill>
                  <a:srgbClr val="000000"/>
                </a:solidFill>
                <a:latin typeface="Arial" charset="0"/>
              </a:rPr>
              <a:t>của</a:t>
            </a:r>
            <a:r>
              <a:rPr lang="en-US" sz="2000" dirty="0">
                <a:solidFill>
                  <a:srgbClr val="000000"/>
                </a:solidFill>
                <a:latin typeface="Arial" charset="0"/>
              </a:rPr>
              <a:t> </a:t>
            </a:r>
            <a:r>
              <a:rPr lang="en-US" sz="2000" dirty="0" err="1">
                <a:solidFill>
                  <a:srgbClr val="000000"/>
                </a:solidFill>
                <a:latin typeface="Arial" charset="0"/>
              </a:rPr>
              <a:t>bạn</a:t>
            </a:r>
            <a:r>
              <a:rPr lang="en-US" sz="2000" dirty="0">
                <a:solidFill>
                  <a:srgbClr val="000000"/>
                </a:solidFill>
                <a:latin typeface="Arial" charset="0"/>
              </a:rPr>
              <a:t> </a:t>
            </a:r>
            <a:r>
              <a:rPr lang="en-US" sz="2000" dirty="0" err="1">
                <a:solidFill>
                  <a:srgbClr val="000000"/>
                </a:solidFill>
                <a:latin typeface="Arial" charset="0"/>
              </a:rPr>
              <a:t>Thắng</a:t>
            </a:r>
            <a:r>
              <a:rPr lang="en-US" sz="2000" dirty="0">
                <a:solidFill>
                  <a:srgbClr val="000000"/>
                </a:solidFill>
                <a:latin typeface="Arial" charset="0"/>
              </a:rPr>
              <a:t> ?</a:t>
            </a:r>
            <a:r>
              <a:rPr lang="en-US" sz="2000" dirty="0" err="1">
                <a:solidFill>
                  <a:srgbClr val="000000"/>
                </a:solidFill>
                <a:latin typeface="Arial" charset="0"/>
              </a:rPr>
              <a:t>Những</a:t>
            </a:r>
            <a:r>
              <a:rPr lang="en-US" sz="2000" dirty="0">
                <a:solidFill>
                  <a:srgbClr val="000000"/>
                </a:solidFill>
                <a:latin typeface="Arial" charset="0"/>
              </a:rPr>
              <a:t> </a:t>
            </a:r>
            <a:r>
              <a:rPr lang="en-US" sz="2000" dirty="0" err="1">
                <a:solidFill>
                  <a:srgbClr val="000000"/>
                </a:solidFill>
                <a:latin typeface="Arial" charset="0"/>
              </a:rPr>
              <a:t>đặc</a:t>
            </a:r>
            <a:r>
              <a:rPr lang="en-US" sz="2000" dirty="0">
                <a:solidFill>
                  <a:srgbClr val="000000"/>
                </a:solidFill>
                <a:latin typeface="Arial" charset="0"/>
              </a:rPr>
              <a:t> </a:t>
            </a:r>
            <a:r>
              <a:rPr lang="en-US" sz="2000" dirty="0" err="1">
                <a:solidFill>
                  <a:srgbClr val="000000"/>
                </a:solidFill>
                <a:latin typeface="Arial" charset="0"/>
              </a:rPr>
              <a:t>điểm</a:t>
            </a:r>
            <a:r>
              <a:rPr lang="en-US" sz="2000" dirty="0">
                <a:solidFill>
                  <a:srgbClr val="000000"/>
                </a:solidFill>
                <a:latin typeface="Arial" charset="0"/>
              </a:rPr>
              <a:t> </a:t>
            </a:r>
            <a:r>
              <a:rPr lang="en-US" sz="2000" dirty="0" err="1">
                <a:solidFill>
                  <a:srgbClr val="000000"/>
                </a:solidFill>
                <a:latin typeface="Arial" charset="0"/>
              </a:rPr>
              <a:t>ấy</a:t>
            </a:r>
            <a:r>
              <a:rPr lang="en-US" sz="2000" dirty="0">
                <a:solidFill>
                  <a:srgbClr val="000000"/>
                </a:solidFill>
                <a:latin typeface="Arial" charset="0"/>
              </a:rPr>
              <a:t> </a:t>
            </a:r>
            <a:r>
              <a:rPr lang="en-US" sz="2000" dirty="0" err="1">
                <a:solidFill>
                  <a:srgbClr val="000000"/>
                </a:solidFill>
                <a:latin typeface="Arial" charset="0"/>
              </a:rPr>
              <a:t>cho</a:t>
            </a:r>
            <a:r>
              <a:rPr lang="en-US" sz="2000" dirty="0">
                <a:solidFill>
                  <a:srgbClr val="000000"/>
                </a:solidFill>
                <a:latin typeface="Arial" charset="0"/>
              </a:rPr>
              <a:t> </a:t>
            </a:r>
            <a:r>
              <a:rPr lang="en-US" sz="2000" dirty="0" err="1">
                <a:solidFill>
                  <a:srgbClr val="000000"/>
                </a:solidFill>
                <a:latin typeface="Arial" charset="0"/>
              </a:rPr>
              <a:t>biết</a:t>
            </a:r>
            <a:r>
              <a:rPr lang="en-US" sz="2000" dirty="0">
                <a:solidFill>
                  <a:srgbClr val="000000"/>
                </a:solidFill>
                <a:latin typeface="Arial" charset="0"/>
              </a:rPr>
              <a:t> </a:t>
            </a:r>
            <a:r>
              <a:rPr lang="en-US" sz="2000" dirty="0" err="1">
                <a:solidFill>
                  <a:srgbClr val="000000"/>
                </a:solidFill>
                <a:latin typeface="Arial" charset="0"/>
              </a:rPr>
              <a:t>điều</a:t>
            </a:r>
            <a:r>
              <a:rPr lang="en-US" sz="2000" dirty="0">
                <a:solidFill>
                  <a:srgbClr val="000000"/>
                </a:solidFill>
                <a:latin typeface="Arial" charset="0"/>
              </a:rPr>
              <a:t> </a:t>
            </a:r>
            <a:r>
              <a:rPr lang="en-US" sz="2000" dirty="0" err="1">
                <a:solidFill>
                  <a:srgbClr val="000000"/>
                </a:solidFill>
                <a:latin typeface="Arial" charset="0"/>
              </a:rPr>
              <a:t>gì</a:t>
            </a:r>
            <a:r>
              <a:rPr lang="en-US" sz="2000" dirty="0">
                <a:solidFill>
                  <a:srgbClr val="000000"/>
                </a:solidFill>
                <a:latin typeface="Arial" charset="0"/>
              </a:rPr>
              <a:t> </a:t>
            </a:r>
            <a:r>
              <a:rPr lang="en-US" sz="2000" dirty="0" err="1">
                <a:solidFill>
                  <a:srgbClr val="000000"/>
                </a:solidFill>
                <a:latin typeface="Arial" charset="0"/>
              </a:rPr>
              <a:t>về</a:t>
            </a:r>
            <a:r>
              <a:rPr lang="en-US" sz="2000" dirty="0">
                <a:solidFill>
                  <a:srgbClr val="000000"/>
                </a:solidFill>
                <a:latin typeface="Arial" charset="0"/>
              </a:rPr>
              <a:t> </a:t>
            </a:r>
            <a:r>
              <a:rPr lang="en-US" sz="2000" dirty="0" err="1">
                <a:solidFill>
                  <a:srgbClr val="000000"/>
                </a:solidFill>
                <a:latin typeface="Arial" charset="0"/>
              </a:rPr>
              <a:t>tính</a:t>
            </a:r>
            <a:r>
              <a:rPr lang="en-US" sz="2000" dirty="0">
                <a:solidFill>
                  <a:srgbClr val="000000"/>
                </a:solidFill>
                <a:latin typeface="Arial" charset="0"/>
              </a:rPr>
              <a:t> </a:t>
            </a:r>
            <a:r>
              <a:rPr lang="en-US" sz="2000" dirty="0" err="1">
                <a:solidFill>
                  <a:srgbClr val="000000"/>
                </a:solidFill>
                <a:latin typeface="Arial" charset="0"/>
              </a:rPr>
              <a:t>tình</a:t>
            </a:r>
            <a:r>
              <a:rPr lang="en-US" sz="2000" dirty="0">
                <a:solidFill>
                  <a:srgbClr val="000000"/>
                </a:solidFill>
                <a:latin typeface="Arial" charset="0"/>
              </a:rPr>
              <a:t> </a:t>
            </a:r>
            <a:r>
              <a:rPr lang="en-US" sz="2000" dirty="0" err="1">
                <a:solidFill>
                  <a:srgbClr val="000000"/>
                </a:solidFill>
                <a:latin typeface="Arial" charset="0"/>
              </a:rPr>
              <a:t>của</a:t>
            </a:r>
            <a:r>
              <a:rPr lang="en-US" sz="2000" dirty="0">
                <a:solidFill>
                  <a:srgbClr val="000000"/>
                </a:solidFill>
                <a:latin typeface="Arial" charset="0"/>
              </a:rPr>
              <a:t> </a:t>
            </a:r>
            <a:r>
              <a:rPr lang="en-US" sz="2000" dirty="0" err="1">
                <a:solidFill>
                  <a:srgbClr val="000000"/>
                </a:solidFill>
                <a:latin typeface="Arial" charset="0"/>
              </a:rPr>
              <a:t>Thắng</a:t>
            </a:r>
            <a:r>
              <a:rPr lang="en-US" sz="2000" dirty="0">
                <a:solidFill>
                  <a:srgbClr val="000000"/>
                </a:solidFill>
                <a:latin typeface="Arial" charset="0"/>
              </a:rPr>
              <a:t> ?</a:t>
            </a:r>
          </a:p>
        </p:txBody>
      </p:sp>
      <p:sp>
        <p:nvSpPr>
          <p:cNvPr id="13" name="AutoShape 70">
            <a:extLst>
              <a:ext uri="{FF2B5EF4-FFF2-40B4-BE49-F238E27FC236}">
                <a16:creationId xmlns:a16="http://schemas.microsoft.com/office/drawing/2014/main" id="{544A1B15-3210-4CB8-8710-063D33901060}"/>
              </a:ext>
            </a:extLst>
          </p:cNvPr>
          <p:cNvSpPr>
            <a:spLocks noChangeArrowheads="1"/>
          </p:cNvSpPr>
          <p:nvPr/>
        </p:nvSpPr>
        <p:spPr bwMode="auto">
          <a:xfrm>
            <a:off x="9728254" y="334402"/>
            <a:ext cx="2286000" cy="1143000"/>
          </a:xfrm>
          <a:prstGeom prst="cloudCallout">
            <a:avLst>
              <a:gd name="adj1" fmla="val -36674"/>
              <a:gd name="adj2" fmla="val 82371"/>
            </a:avLst>
          </a:prstGeom>
          <a:solidFill>
            <a:srgbClr val="FFFF66"/>
          </a:solidFill>
          <a:ln w="9525">
            <a:solidFill>
              <a:srgbClr val="000000"/>
            </a:solidFill>
            <a:round/>
            <a:headEnd/>
            <a:tailEnd/>
          </a:ln>
        </p:spPr>
        <p:txBody>
          <a:bodyPr/>
          <a:lstStyle/>
          <a:p>
            <a:pPr marL="342900" marR="0" lvl="0" indent="-342900" algn="ctr" defTabSz="914400" eaLnBrk="1" fontAlgn="base" latinLnBrk="0" hangingPunct="1">
              <a:lnSpc>
                <a:spcPct val="80000"/>
              </a:lnSpc>
              <a:spcBef>
                <a:spcPct val="0"/>
              </a:spcBef>
              <a:spcAft>
                <a:spcPct val="0"/>
              </a:spcAft>
              <a:buClrTx/>
              <a:buSzTx/>
              <a:buFontTx/>
              <a:buNone/>
              <a:tabLst/>
              <a:defRPr/>
            </a:pPr>
            <a:r>
              <a:rPr kumimoji="0" lang="en-US" sz="2000" b="1" i="0" u="none" strike="noStrike" kern="0" cap="none" spc="0" normalizeH="0" baseline="0" noProof="0" dirty="0" err="1">
                <a:ln>
                  <a:noFill/>
                </a:ln>
                <a:solidFill>
                  <a:srgbClr val="FF0066"/>
                </a:solidFill>
                <a:effectLst/>
                <a:uLnTx/>
                <a:uFillTx/>
                <a:latin typeface="Arial" charset="0"/>
              </a:rPr>
              <a:t>Hoạt</a:t>
            </a:r>
            <a:r>
              <a:rPr kumimoji="0" lang="en-US" sz="2000" b="1" i="0" u="none" strike="noStrike" kern="0" cap="none" spc="0" normalizeH="0" baseline="0" noProof="0" dirty="0">
                <a:ln>
                  <a:noFill/>
                </a:ln>
                <a:solidFill>
                  <a:srgbClr val="FF0066"/>
                </a:solidFill>
                <a:effectLst/>
                <a:uLnTx/>
                <a:uFillTx/>
                <a:latin typeface="Arial" charset="0"/>
              </a:rPr>
              <a:t> </a:t>
            </a:r>
            <a:r>
              <a:rPr kumimoji="0" lang="en-US" sz="2000" b="1" i="0" u="none" strike="noStrike" kern="0" cap="none" spc="0" normalizeH="0" baseline="0" noProof="0" dirty="0" err="1">
                <a:ln>
                  <a:noFill/>
                </a:ln>
                <a:solidFill>
                  <a:srgbClr val="FF0066"/>
                </a:solidFill>
                <a:effectLst/>
                <a:uLnTx/>
                <a:uFillTx/>
                <a:latin typeface="Arial" charset="0"/>
              </a:rPr>
              <a:t>động</a:t>
            </a:r>
            <a:r>
              <a:rPr kumimoji="0" lang="en-US" sz="2000" b="1" i="0" u="none" strike="noStrike" kern="0" cap="none" spc="0" normalizeH="0" baseline="0" noProof="0" dirty="0">
                <a:ln>
                  <a:noFill/>
                </a:ln>
                <a:solidFill>
                  <a:srgbClr val="FF0066"/>
                </a:solidFill>
                <a:effectLst/>
                <a:uLnTx/>
                <a:uFillTx/>
                <a:latin typeface="Arial" charset="0"/>
              </a:rPr>
              <a:t> nhóm4</a:t>
            </a:r>
          </a:p>
          <a:p>
            <a:pPr marL="342900" marR="0" lvl="0" indent="-342900" algn="ctr" defTabSz="914400" eaLnBrk="1" fontAlgn="base" latinLnBrk="0" hangingPunct="1">
              <a:lnSpc>
                <a:spcPct val="8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66"/>
                </a:solidFill>
                <a:effectLst/>
                <a:uLnTx/>
                <a:uFillTx/>
                <a:latin typeface="Arial" charset="0"/>
              </a:rPr>
              <a:t>(5phút)</a:t>
            </a:r>
          </a:p>
        </p:txBody>
      </p:sp>
    </p:spTree>
    <p:extLst>
      <p:ext uri="{BB962C8B-B14F-4D97-AF65-F5344CB8AC3E}">
        <p14:creationId xmlns:p14="http://schemas.microsoft.com/office/powerpoint/2010/main" val="10437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17FFC418-86C5-485C-8972-44FF9C17F559}"/>
              </a:ext>
            </a:extLst>
          </p:cNvPr>
          <p:cNvGrpSpPr/>
          <p:nvPr/>
        </p:nvGrpSpPr>
        <p:grpSpPr>
          <a:xfrm>
            <a:off x="3130491" y="211163"/>
            <a:ext cx="5931017" cy="1142449"/>
            <a:chOff x="4064069" y="320220"/>
            <a:chExt cx="3688419" cy="1142449"/>
          </a:xfrm>
        </p:grpSpPr>
        <p:pic>
          <p:nvPicPr>
            <p:cNvPr id="2" name="图形 1">
              <a:extLst>
                <a:ext uri="{FF2B5EF4-FFF2-40B4-BE49-F238E27FC236}">
                  <a16:creationId xmlns:a16="http://schemas.microsoft.com/office/drawing/2014/main" id="{929FFA02-94FF-428B-B5E8-D84A4E8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FFE1091B-C163-4F34-BDC3-0092F99156C1}"/>
                </a:ext>
              </a:extLst>
            </p:cNvPr>
            <p:cNvPicPr>
              <a:picLocks noChangeAspect="1"/>
            </p:cNvPicPr>
            <p:nvPr/>
          </p:nvPicPr>
          <p:blipFill>
            <a:blip r:embed="rId4"/>
            <a:stretch>
              <a:fillRect/>
            </a:stretch>
          </p:blipFill>
          <p:spPr>
            <a:xfrm>
              <a:off x="4064069" y="334402"/>
              <a:ext cx="589959" cy="1019723"/>
            </a:xfrm>
            <a:prstGeom prst="rect">
              <a:avLst/>
            </a:prstGeom>
          </p:spPr>
        </p:pic>
        <p:pic>
          <p:nvPicPr>
            <p:cNvPr id="5" name="图片 4">
              <a:extLst>
                <a:ext uri="{FF2B5EF4-FFF2-40B4-BE49-F238E27FC236}">
                  <a16:creationId xmlns:a16="http://schemas.microsoft.com/office/drawing/2014/main" id="{25FB7F83-2F46-4FC9-8992-F83243BE9112}"/>
                </a:ext>
              </a:extLst>
            </p:cNvPr>
            <p:cNvPicPr>
              <a:picLocks noChangeAspect="1"/>
            </p:cNvPicPr>
            <p:nvPr/>
          </p:nvPicPr>
          <p:blipFill>
            <a:blip r:embed="rId5"/>
            <a:stretch>
              <a:fillRect/>
            </a:stretch>
          </p:blipFill>
          <p:spPr>
            <a:xfrm>
              <a:off x="7145120" y="764630"/>
              <a:ext cx="607368" cy="698039"/>
            </a:xfrm>
            <a:prstGeom prst="rect">
              <a:avLst/>
            </a:prstGeom>
          </p:spPr>
        </p:pic>
      </p:grpSp>
      <p:sp>
        <p:nvSpPr>
          <p:cNvPr id="9" name="Rectangle 2">
            <a:extLst>
              <a:ext uri="{FF2B5EF4-FFF2-40B4-BE49-F238E27FC236}">
                <a16:creationId xmlns:a16="http://schemas.microsoft.com/office/drawing/2014/main" id="{B7E2F606-4B80-4768-B630-F4E99CF1AA31}"/>
              </a:ext>
            </a:extLst>
          </p:cNvPr>
          <p:cNvSpPr>
            <a:spLocks noChangeArrowheads="1"/>
          </p:cNvSpPr>
          <p:nvPr/>
        </p:nvSpPr>
        <p:spPr bwMode="auto">
          <a:xfrm>
            <a:off x="1115735" y="1004592"/>
            <a:ext cx="7877263" cy="3505200"/>
          </a:xfrm>
          <a:prstGeom prst="rect">
            <a:avLst/>
          </a:prstGeom>
          <a:noFill/>
          <a:ln w="9525">
            <a:noFill/>
            <a:miter lim="800000"/>
            <a:headEnd/>
            <a:tailEnd/>
          </a:ln>
          <a:effectLst/>
        </p:spPr>
        <p:txBody>
          <a:bodyPr lIns="92075" tIns="46038" rIns="92075" bIns="46038"/>
          <a:lstStyle/>
          <a:p>
            <a:pPr marL="342900" marR="0" lvl="0" indent="-342900" algn="ctr" defTabSz="914400" eaLnBrk="1" fontAlgn="base" latinLnBrk="0" hangingPunct="1">
              <a:lnSpc>
                <a:spcPct val="12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pitchFamily="34" charset="0"/>
              </a:rPr>
              <a:t>           </a:t>
            </a:r>
            <a:endPar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pitchFamily="34" charset="0"/>
            </a:endParaRPr>
          </a:p>
          <a:p>
            <a:pPr marL="342900" marR="0" lvl="0" indent="-342900" defTabSz="914400" eaLnBrk="1" fontAlgn="base" latinLnBrk="0" hangingPunct="1">
              <a:lnSpc>
                <a:spcPct val="12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tôi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ngồi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cạnh</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tôi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chải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ầu</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Tóc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en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dày</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kì</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lạ</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phủ</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kín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cả</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hai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vai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xoã</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xuống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ngực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xuống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ầu</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gối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Một</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tay</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khẽ</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nâng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mớ</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tóc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lên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ư</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ớm</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trên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tay</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tôi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err="1">
                <a:ln>
                  <a:noFill/>
                </a:ln>
                <a:solidFill>
                  <a:srgbClr val="000000"/>
                </a:solidFill>
                <a:effectLst>
                  <a:outerShdw blurRad="38100" dist="38100" dir="2700000" algn="tl">
                    <a:srgbClr val="C0C0C0"/>
                  </a:outerShdw>
                </a:effectLst>
                <a:uLnTx/>
                <a:uFillTx/>
              </a:rPr>
              <a:t>đư</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a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một</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cách</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khó</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kh</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ă</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n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chiếc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l</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ư</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ợc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th</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ư</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a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bằng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gỗ</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vào</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mớ</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tóc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dày</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a:t>
            </a:r>
            <a:b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b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Giọng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trầm</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bổng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ngân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nga</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ư</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tiếng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chuông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Nó</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khắc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sâu</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vào</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trí</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nhớ</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tôi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dễ</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dàng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ư</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những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oá</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hoa</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cũng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dịu</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dàng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rực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rỡ</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ầy</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nhựa</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sống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Khi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mỉm</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c</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ư</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ời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hai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con ng</a:t>
            </a:r>
            <a:r>
              <a:rPr kumimoji="0" lang="vi-VN" sz="1800" b="1" i="0" u="none" strike="noStrike" kern="0" cap="none" spc="0" normalizeH="0" baseline="0" noProof="0" dirty="0" err="1">
                <a:ln>
                  <a:noFill/>
                </a:ln>
                <a:solidFill>
                  <a:srgbClr val="000000"/>
                </a:solidFill>
                <a:effectLst>
                  <a:outerShdw blurRad="38100" dist="38100" dir="2700000" algn="tl">
                    <a:srgbClr val="C0C0C0"/>
                  </a:outerShdw>
                </a:effectLst>
                <a:uLnTx/>
                <a:uFillTx/>
              </a:rPr>
              <a:t>ươ</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en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sẫm</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nở</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ra, long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lanh</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dịu</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hiền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khó</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tả</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ôi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mắt</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ánh</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lên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những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tia</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sáng</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ấm</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áp</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t</a:t>
            </a:r>
            <a:r>
              <a:rPr kumimoji="0" lang="vi-VN" sz="1800" b="1" i="0" u="none" strike="noStrike" kern="0" cap="none" spc="0" normalizeH="0" baseline="0" noProof="0" dirty="0" err="1">
                <a:ln>
                  <a:noFill/>
                </a:ln>
                <a:solidFill>
                  <a:srgbClr val="000000"/>
                </a:solidFill>
                <a:effectLst>
                  <a:outerShdw blurRad="38100" dist="38100" dir="2700000" algn="tl">
                    <a:srgbClr val="C0C0C0"/>
                  </a:outerShdw>
                </a:effectLst>
                <a:uLnTx/>
                <a:uFillTx/>
              </a:rPr>
              <a:t>ươ</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vui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Mặc</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dù</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trên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ôi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má</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ng</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ă</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m ng</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ă</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m </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đ</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ã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có</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nhiều</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nếp</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ă</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n,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khuôn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mặt</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VnTimes" pitchFamily="2" charset="0"/>
              </a:rPr>
              <a:t>c</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ủa</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bà</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tôi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hình</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nh</a:t>
            </a:r>
            <a:r>
              <a:rPr kumimoji="0" lang="vi-VN" sz="1800" b="1" i="0" u="none" strike="noStrike" kern="0" cap="none" spc="0" normalizeH="0" baseline="0" noProof="0" dirty="0">
                <a:ln>
                  <a:noFill/>
                </a:ln>
                <a:solidFill>
                  <a:srgbClr val="000000"/>
                </a:solidFill>
                <a:effectLst>
                  <a:outerShdw blurRad="38100" dist="38100" dir="2700000" algn="tl">
                    <a:srgbClr val="C0C0C0"/>
                  </a:outerShdw>
                </a:effectLst>
                <a:uLnTx/>
                <a:uFillTx/>
              </a:rPr>
              <a:t>ư</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vẫn</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t</a:t>
            </a:r>
            <a:r>
              <a:rPr kumimoji="0" lang="vi-VN" sz="1800" b="1" i="0" u="none" strike="noStrike" kern="0" cap="none" spc="0" normalizeH="0" baseline="0" noProof="0" dirty="0" err="1">
                <a:ln>
                  <a:noFill/>
                </a:ln>
                <a:solidFill>
                  <a:srgbClr val="000000"/>
                </a:solidFill>
                <a:effectLst>
                  <a:outerShdw blurRad="38100" dist="38100" dir="2700000" algn="tl">
                    <a:srgbClr val="C0C0C0"/>
                  </a:outerShdw>
                </a:effectLst>
                <a:uLnTx/>
                <a:uFillTx/>
              </a:rPr>
              <a:t>ươ</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i</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0"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trẻ</a:t>
            </a: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p>
          <a:p>
            <a:pPr marL="342900" marR="0" lvl="0" indent="-342900" defTabSz="914400" eaLnBrk="1" fontAlgn="base" latinLnBrk="0" hangingPunct="1">
              <a:lnSpc>
                <a:spcPct val="12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a:t>
            </a:r>
            <a:r>
              <a:rPr kumimoji="0" lang="en-US" sz="1800" b="1" i="1"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Theo Mac-</a:t>
            </a:r>
            <a:r>
              <a:rPr kumimoji="0" lang="en-US" sz="1800" b="1" i="1" u="none" strike="noStrike" kern="0" cap="none" spc="0" normalizeH="0" baseline="0" noProof="0" dirty="0" err="1">
                <a:ln>
                  <a:noFill/>
                </a:ln>
                <a:solidFill>
                  <a:srgbClr val="000000"/>
                </a:solidFill>
                <a:effectLst>
                  <a:outerShdw blurRad="38100" dist="38100" dir="2700000" algn="tl">
                    <a:srgbClr val="C0C0C0"/>
                  </a:outerShdw>
                </a:effectLst>
                <a:uLnTx/>
                <a:uFillTx/>
                <a:latin typeface="Arial"/>
              </a:rPr>
              <a:t>xim</a:t>
            </a:r>
            <a:r>
              <a:rPr kumimoji="0" lang="en-US" sz="1800" b="1" i="1"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 Go-r</a:t>
            </a:r>
            <a:r>
              <a:rPr kumimoji="0" lang="vi-VN" sz="1800" b="1" i="1" u="none" strike="noStrike" kern="0" cap="none" spc="0" normalizeH="0" baseline="0" noProof="0" dirty="0">
                <a:ln>
                  <a:noFill/>
                </a:ln>
                <a:solidFill>
                  <a:srgbClr val="000000"/>
                </a:solidFill>
                <a:effectLst>
                  <a:outerShdw blurRad="38100" dist="38100" dir="2700000" algn="tl">
                    <a:srgbClr val="C0C0C0"/>
                  </a:outerShdw>
                </a:effectLst>
                <a:uLnTx/>
                <a:uFillTx/>
              </a:rPr>
              <a:t>ơ</a:t>
            </a:r>
            <a:r>
              <a:rPr kumimoji="0" lang="en-US" sz="1800" b="1" i="1" u="none" strike="noStrike" kern="0" cap="none" spc="0" normalizeH="0" baseline="0" noProof="0" dirty="0">
                <a:ln>
                  <a:noFill/>
                </a:ln>
                <a:solidFill>
                  <a:srgbClr val="000000"/>
                </a:solidFill>
                <a:effectLst>
                  <a:outerShdw blurRad="38100" dist="38100" dir="2700000" algn="tl">
                    <a:srgbClr val="C0C0C0"/>
                  </a:outerShdw>
                </a:effectLst>
                <a:uLnTx/>
                <a:uFillTx/>
                <a:latin typeface="Arial"/>
              </a:rPr>
              <a:t>-ki</a:t>
            </a:r>
          </a:p>
        </p:txBody>
      </p:sp>
      <p:pic>
        <p:nvPicPr>
          <p:cNvPr id="10" name="Picture 3">
            <a:extLst>
              <a:ext uri="{FF2B5EF4-FFF2-40B4-BE49-F238E27FC236}">
                <a16:creationId xmlns:a16="http://schemas.microsoft.com/office/drawing/2014/main" id="{A4209340-6A9A-409E-8729-3D11F4E1F390}"/>
              </a:ext>
            </a:extLst>
          </p:cNvPr>
          <p:cNvPicPr>
            <a:picLocks noChangeAspect="1" noChangeArrowheads="1"/>
          </p:cNvPicPr>
          <p:nvPr/>
        </p:nvPicPr>
        <p:blipFill>
          <a:blip r:embed="rId6"/>
          <a:srcRect/>
          <a:stretch>
            <a:fillRect/>
          </a:stretch>
        </p:blipFill>
        <p:spPr bwMode="auto">
          <a:xfrm>
            <a:off x="8992998" y="2407097"/>
            <a:ext cx="2438401" cy="2043806"/>
          </a:xfrm>
          <a:prstGeom prst="rect">
            <a:avLst/>
          </a:prstGeom>
          <a:noFill/>
          <a:ln w="9525">
            <a:noFill/>
            <a:miter lim="800000"/>
            <a:headEnd/>
            <a:tailEnd/>
          </a:ln>
        </p:spPr>
      </p:pic>
      <p:sp>
        <p:nvSpPr>
          <p:cNvPr id="11" name="Rectangle 4">
            <a:extLst>
              <a:ext uri="{FF2B5EF4-FFF2-40B4-BE49-F238E27FC236}">
                <a16:creationId xmlns:a16="http://schemas.microsoft.com/office/drawing/2014/main" id="{77776078-DC6F-4962-BCBE-08B33E74064B}"/>
              </a:ext>
            </a:extLst>
          </p:cNvPr>
          <p:cNvSpPr>
            <a:spLocks noChangeArrowheads="1"/>
          </p:cNvSpPr>
          <p:nvPr/>
        </p:nvSpPr>
        <p:spPr bwMode="auto">
          <a:xfrm>
            <a:off x="5420809" y="363473"/>
            <a:ext cx="1322387" cy="584200"/>
          </a:xfrm>
          <a:prstGeom prst="rect">
            <a:avLst/>
          </a:prstGeom>
          <a:noFill/>
          <a:ln w="9525">
            <a:noFill/>
            <a:miter lim="800000"/>
            <a:headEnd/>
            <a:tailEnd/>
          </a:ln>
        </p:spPr>
        <p:txBody>
          <a:bodyPr wrap="none">
            <a:spAutoFit/>
          </a:bodyPr>
          <a:lstStyle/>
          <a:p>
            <a:pPr fontAlgn="base">
              <a:spcBef>
                <a:spcPct val="0"/>
              </a:spcBef>
              <a:spcAft>
                <a:spcPct val="0"/>
              </a:spcAft>
            </a:pPr>
            <a:r>
              <a:rPr lang="en-US" sz="3200" b="1" dirty="0" err="1">
                <a:solidFill>
                  <a:srgbClr val="000000"/>
                </a:solidFill>
                <a:latin typeface="Arial" charset="0"/>
              </a:rPr>
              <a:t>Bà</a:t>
            </a:r>
            <a:r>
              <a:rPr lang="en-US" sz="3200" b="1" dirty="0">
                <a:solidFill>
                  <a:srgbClr val="000000"/>
                </a:solidFill>
                <a:latin typeface="Arial" charset="0"/>
              </a:rPr>
              <a:t> </a:t>
            </a:r>
            <a:r>
              <a:rPr lang="en-US" sz="3200" b="1" dirty="0" err="1">
                <a:solidFill>
                  <a:srgbClr val="000000"/>
                </a:solidFill>
                <a:latin typeface="Arial" charset="0"/>
              </a:rPr>
              <a:t>tôi</a:t>
            </a:r>
            <a:endParaRPr lang="en-US" sz="3200" b="1" dirty="0">
              <a:solidFill>
                <a:srgbClr val="000000"/>
              </a:solidFill>
              <a:latin typeface="Arial" charset="0"/>
            </a:endParaRPr>
          </a:p>
        </p:txBody>
      </p:sp>
    </p:spTree>
    <p:extLst>
      <p:ext uri="{BB962C8B-B14F-4D97-AF65-F5344CB8AC3E}">
        <p14:creationId xmlns:p14="http://schemas.microsoft.com/office/powerpoint/2010/main" val="1487506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A4A4BB74-6800-415A-BE3F-8F435CB8107B}"/>
              </a:ext>
            </a:extLst>
          </p:cNvPr>
          <p:cNvGrpSpPr/>
          <p:nvPr/>
        </p:nvGrpSpPr>
        <p:grpSpPr>
          <a:xfrm>
            <a:off x="4064069" y="320220"/>
            <a:ext cx="3688419" cy="1142449"/>
            <a:chOff x="4064069" y="320220"/>
            <a:chExt cx="3688419" cy="1142449"/>
          </a:xfrm>
        </p:grpSpPr>
        <p:pic>
          <p:nvPicPr>
            <p:cNvPr id="2" name="图形 1">
              <a:extLst>
                <a:ext uri="{FF2B5EF4-FFF2-40B4-BE49-F238E27FC236}">
                  <a16:creationId xmlns:a16="http://schemas.microsoft.com/office/drawing/2014/main" id="{09ACA19C-1F6F-480B-A40C-62A8E72012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356732BF-FC0D-4594-A13A-503A5F60AB31}"/>
                </a:ext>
              </a:extLst>
            </p:cNvPr>
            <p:cNvPicPr>
              <a:picLocks noChangeAspect="1"/>
            </p:cNvPicPr>
            <p:nvPr/>
          </p:nvPicPr>
          <p:blipFill>
            <a:blip r:embed="rId4"/>
            <a:stretch>
              <a:fillRect/>
            </a:stretch>
          </p:blipFill>
          <p:spPr>
            <a:xfrm>
              <a:off x="4064069" y="334402"/>
              <a:ext cx="589959" cy="1019723"/>
            </a:xfrm>
            <a:prstGeom prst="rect">
              <a:avLst/>
            </a:prstGeom>
          </p:spPr>
        </p:pic>
        <p:pic>
          <p:nvPicPr>
            <p:cNvPr id="5" name="图片 4">
              <a:extLst>
                <a:ext uri="{FF2B5EF4-FFF2-40B4-BE49-F238E27FC236}">
                  <a16:creationId xmlns:a16="http://schemas.microsoft.com/office/drawing/2014/main" id="{39DF2517-E6E2-4DA4-8553-4AD52CBFD702}"/>
                </a:ext>
              </a:extLst>
            </p:cNvPr>
            <p:cNvPicPr>
              <a:picLocks noChangeAspect="1"/>
            </p:cNvPicPr>
            <p:nvPr/>
          </p:nvPicPr>
          <p:blipFill>
            <a:blip r:embed="rId5"/>
            <a:stretch>
              <a:fillRect/>
            </a:stretch>
          </p:blipFill>
          <p:spPr>
            <a:xfrm>
              <a:off x="7145120" y="764630"/>
              <a:ext cx="607368" cy="698039"/>
            </a:xfrm>
            <a:prstGeom prst="rect">
              <a:avLst/>
            </a:prstGeom>
          </p:spPr>
        </p:pic>
      </p:grpSp>
      <p:sp>
        <p:nvSpPr>
          <p:cNvPr id="13" name="Rectangle 2">
            <a:extLst>
              <a:ext uri="{FF2B5EF4-FFF2-40B4-BE49-F238E27FC236}">
                <a16:creationId xmlns:a16="http://schemas.microsoft.com/office/drawing/2014/main" id="{0B8AFB70-47A6-4F82-B3E7-35820ACECC8D}"/>
              </a:ext>
            </a:extLst>
          </p:cNvPr>
          <p:cNvSpPr txBox="1">
            <a:spLocks noChangeArrowheads="1"/>
          </p:cNvSpPr>
          <p:nvPr/>
        </p:nvSpPr>
        <p:spPr bwMode="auto">
          <a:xfrm>
            <a:off x="3988568" y="1619582"/>
            <a:ext cx="6555297" cy="670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Thằng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Thắng,con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cá</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vược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của</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thôn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Bần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và</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là</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địch</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thủ</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bơi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lội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đáng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gờm</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nhất</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của</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bọn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trẻ,lúc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này</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đang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ngồi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trên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chiếc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thuyền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đậu</a:t>
            </a:r>
            <a:r>
              <a:rPr kumimoji="0" lang="en-US" sz="2200" b="0" i="0" u="none" strike="noStrike" kern="0" cap="none" spc="0" normalizeH="0" baseline="0" noProof="0" dirty="0">
                <a:ln>
                  <a:noFill/>
                </a:ln>
                <a:solidFill>
                  <a:srgbClr val="000000"/>
                </a:solidFill>
                <a:effectLst/>
                <a:uLnTx/>
                <a:uFillTx/>
                <a:latin typeface="Arial"/>
                <a:ea typeface="+mn-ea"/>
                <a:cs typeface="+mn-cs"/>
              </a:rPr>
              <a:t> ở </a:t>
            </a:r>
            <a:r>
              <a:rPr kumimoji="0" lang="en-US" sz="2200" b="0" i="0" u="none" strike="noStrike" kern="0" cap="none" spc="0" normalizeH="0" baseline="0" noProof="0" dirty="0" err="1">
                <a:ln>
                  <a:noFill/>
                </a:ln>
                <a:solidFill>
                  <a:srgbClr val="000000"/>
                </a:solidFill>
                <a:effectLst/>
                <a:uLnTx/>
                <a:uFillTx/>
                <a:latin typeface="Arial"/>
                <a:ea typeface="+mn-ea"/>
                <a:cs typeface="+mn-cs"/>
              </a:rPr>
              <a:t>ngoài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cùng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Nó</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trạc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tuổi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thằng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Chân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phệ”nhưng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cao</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hơn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hẳn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cái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đầu.Nó</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cởi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trần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phơi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nước</a:t>
            </a:r>
            <a:r>
              <a:rPr kumimoji="0" lang="en-US" sz="2200" b="0" i="0" u="none" strike="noStrike" kern="0" cap="none" spc="0" normalizeH="0" baseline="0" noProof="0" dirty="0">
                <a:ln>
                  <a:noFill/>
                </a:ln>
                <a:solidFill>
                  <a:srgbClr val="000000"/>
                </a:solidFill>
                <a:effectLst/>
                <a:uLnTx/>
                <a:uFillTx/>
                <a:latin typeface="Arial"/>
                <a:ea typeface="+mn-ea"/>
                <a:cs typeface="+mn-cs"/>
              </a:rPr>
              <a:t> da </a:t>
            </a:r>
            <a:r>
              <a:rPr kumimoji="0" lang="en-US" sz="2200" b="0" i="0" u="none" strike="noStrike" kern="0" cap="none" spc="0" normalizeH="0" baseline="0" noProof="0" dirty="0" err="1">
                <a:ln>
                  <a:noFill/>
                </a:ln>
                <a:solidFill>
                  <a:srgbClr val="000000"/>
                </a:solidFill>
                <a:effectLst/>
                <a:uLnTx/>
                <a:uFillTx/>
                <a:latin typeface="Arial"/>
                <a:ea typeface="+mn-ea"/>
                <a:cs typeface="+mn-cs"/>
              </a:rPr>
              <a:t>rám</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đỏ</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khỏe</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mạnh</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của</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những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đứa</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trẻ</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lớn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lên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với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nắng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nước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mặn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và</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gió</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biển.Thân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hình</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nó</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rắn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chắc</a:t>
            </a:r>
            <a:r>
              <a:rPr kumimoji="0" lang="en-US" sz="2200" b="0" i="0" u="none" strike="noStrike" kern="0" cap="none" spc="0" normalizeH="0" baseline="0" noProof="0" dirty="0">
                <a:ln>
                  <a:noFill/>
                </a:ln>
                <a:solidFill>
                  <a:srgbClr val="000000"/>
                </a:solidFill>
                <a:effectLst/>
                <a:uLnTx/>
                <a:uFillTx/>
                <a:latin typeface="Arial"/>
                <a:ea typeface="+mn-ea"/>
                <a:cs typeface="+mn-cs"/>
              </a:rPr>
              <a:t> , </a:t>
            </a:r>
            <a:r>
              <a:rPr kumimoji="0" lang="en-US" sz="2200" b="0" i="0" u="none" strike="noStrike" kern="0" cap="none" spc="0" normalizeH="0" baseline="0" noProof="0" dirty="0" err="1">
                <a:ln>
                  <a:noFill/>
                </a:ln>
                <a:solidFill>
                  <a:srgbClr val="000000"/>
                </a:solidFill>
                <a:effectLst/>
                <a:uLnTx/>
                <a:uFillTx/>
                <a:latin typeface="Arial"/>
                <a:ea typeface="+mn-ea"/>
                <a:cs typeface="+mn-cs"/>
              </a:rPr>
              <a:t>nở</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nang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cổ</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mập</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vai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rộng</a:t>
            </a:r>
            <a:r>
              <a:rPr kumimoji="0" lang="en-US" sz="2200" b="0" i="0" u="none" strike="noStrike" kern="0" cap="none" spc="0" normalizeH="0" baseline="0" noProof="0" dirty="0">
                <a:ln>
                  <a:noFill/>
                </a:ln>
                <a:solidFill>
                  <a:srgbClr val="000000"/>
                </a:solidFill>
                <a:effectLst/>
                <a:uLnTx/>
                <a:uFillTx/>
                <a:latin typeface="Arial"/>
                <a:ea typeface="+mn-ea"/>
                <a:cs typeface="+mn-cs"/>
              </a:rPr>
              <a:t> , </a:t>
            </a:r>
            <a:r>
              <a:rPr kumimoji="0" lang="en-US" sz="2200" b="0" i="0" u="none" strike="noStrike" kern="0" cap="none" spc="0" normalizeH="0" baseline="0" noProof="0" dirty="0" err="1">
                <a:ln>
                  <a:noFill/>
                </a:ln>
                <a:solidFill>
                  <a:srgbClr val="000000"/>
                </a:solidFill>
                <a:effectLst/>
                <a:uLnTx/>
                <a:uFillTx/>
                <a:latin typeface="Arial"/>
                <a:ea typeface="+mn-ea"/>
                <a:cs typeface="+mn-cs"/>
              </a:rPr>
              <a:t>ngực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nở</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căng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bụng</a:t>
            </a:r>
            <a:r>
              <a:rPr kumimoji="0" lang="en-US" sz="2200" b="0" i="0" u="none" strike="noStrike" kern="0" cap="none" spc="0" normalizeH="0" baseline="0" noProof="0" dirty="0">
                <a:ln>
                  <a:noFill/>
                </a:ln>
                <a:solidFill>
                  <a:srgbClr val="000000"/>
                </a:solidFill>
                <a:effectLst/>
                <a:uLnTx/>
                <a:uFillTx/>
                <a:latin typeface="Arial"/>
                <a:ea typeface="+mn-ea"/>
                <a:cs typeface="+mn-cs"/>
              </a:rPr>
              <a:t> thon </a:t>
            </a:r>
            <a:r>
              <a:rPr kumimoji="0" lang="en-US" sz="2200" b="0" i="0" u="none" strike="noStrike" kern="0" cap="none" spc="0" normalizeH="0" baseline="0" noProof="0" dirty="0" err="1">
                <a:ln>
                  <a:noFill/>
                </a:ln>
                <a:solidFill>
                  <a:srgbClr val="000000"/>
                </a:solidFill>
                <a:effectLst/>
                <a:uLnTx/>
                <a:uFillTx/>
                <a:latin typeface="Arial"/>
                <a:ea typeface="+mn-ea"/>
                <a:cs typeface="+mn-cs"/>
              </a:rPr>
              <a:t>hằn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rõ</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những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múi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hai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cánh</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tay</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gân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guốc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như</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hai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cái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bơi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chèo,cặp</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đùi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dế</a:t>
            </a:r>
            <a:r>
              <a:rPr kumimoji="0" lang="en-US" sz="2200" b="0" i="0" u="none" strike="noStrike" kern="0" cap="none" spc="0" normalizeH="0" baseline="0" noProof="0" dirty="0">
                <a:ln>
                  <a:noFill/>
                </a:ln>
                <a:solidFill>
                  <a:srgbClr val="000000"/>
                </a:solidFill>
                <a:effectLst/>
                <a:uLnTx/>
                <a:uFillTx/>
                <a:latin typeface="Arial"/>
                <a:ea typeface="+mn-ea"/>
                <a:cs typeface="+mn-cs"/>
              </a:rPr>
              <a:t> to ,</a:t>
            </a:r>
            <a:r>
              <a:rPr kumimoji="0" lang="en-US" sz="2200" b="0" i="0" u="none" strike="noStrike" kern="0" cap="none" spc="0" normalizeH="0" baseline="0" noProof="0" dirty="0" err="1">
                <a:ln>
                  <a:noFill/>
                </a:ln>
                <a:solidFill>
                  <a:srgbClr val="000000"/>
                </a:solidFill>
                <a:effectLst/>
                <a:uLnTx/>
                <a:uFillTx/>
                <a:latin typeface="Arial"/>
                <a:ea typeface="+mn-ea"/>
                <a:cs typeface="+mn-cs"/>
              </a:rPr>
              <a:t>chắc</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nình</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nịch.Thắng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có</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cặp</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mắt</a:t>
            </a:r>
            <a:r>
              <a:rPr kumimoji="0" lang="en-US" sz="2200" b="0" i="0" u="none" strike="noStrike" kern="0" cap="none" spc="0" normalizeH="0" baseline="0" noProof="0" dirty="0">
                <a:ln>
                  <a:noFill/>
                </a:ln>
                <a:solidFill>
                  <a:srgbClr val="000000"/>
                </a:solidFill>
                <a:effectLst/>
                <a:uLnTx/>
                <a:uFillTx/>
                <a:latin typeface="Arial"/>
                <a:ea typeface="+mn-ea"/>
                <a:cs typeface="+mn-cs"/>
              </a:rPr>
              <a:t> to </a:t>
            </a:r>
            <a:r>
              <a:rPr kumimoji="0" lang="en-US" sz="2200" b="0" i="0" u="none" strike="noStrike" kern="0" cap="none" spc="0" normalizeH="0" baseline="0" noProof="0" dirty="0" err="1">
                <a:ln>
                  <a:noFill/>
                </a:ln>
                <a:solidFill>
                  <a:srgbClr val="000000"/>
                </a:solidFill>
                <a:effectLst/>
                <a:uLnTx/>
                <a:uFillTx/>
                <a:latin typeface="Arial"/>
                <a:ea typeface="+mn-ea"/>
                <a:cs typeface="+mn-cs"/>
              </a:rPr>
              <a:t>và</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sáng.Miệng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tươi,hay</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cười.cái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trán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hơi</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dô</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ra,trông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có</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vẻ</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là</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một</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tay</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bướng</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bỉnh,gan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dạ</a:t>
            </a:r>
            <a:r>
              <a:rPr kumimoji="0" lang="en-US" sz="2200" b="0" i="0" u="none" strike="noStrike" kern="0" cap="none" spc="0" normalizeH="0" baseline="0" noProof="0" dirty="0">
                <a:ln>
                  <a:noFill/>
                </a:ln>
                <a:solidFill>
                  <a:srgbClr val="000000"/>
                </a:solidFill>
                <a:effectLst/>
                <a:uLnTx/>
                <a:uFillTx/>
                <a:latin typeface="Arial"/>
                <a:ea typeface="+mn-ea"/>
                <a:cs typeface="+mn-cs"/>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Arial"/>
                <a:ea typeface="+mn-ea"/>
                <a:cs typeface="+mn-cs"/>
              </a:rPr>
              <a:t>                            Theo </a:t>
            </a:r>
            <a:r>
              <a:rPr kumimoji="0" lang="en-US" sz="2200" b="0" i="0" u="none" strike="noStrike" kern="0" cap="none" spc="0" normalizeH="0" baseline="0" noProof="0" dirty="0" err="1">
                <a:ln>
                  <a:noFill/>
                </a:ln>
                <a:solidFill>
                  <a:srgbClr val="000000"/>
                </a:solidFill>
                <a:effectLst/>
                <a:uLnTx/>
                <a:uFillTx/>
                <a:latin typeface="Arial"/>
                <a:ea typeface="+mn-ea"/>
                <a:cs typeface="+mn-cs"/>
              </a:rPr>
              <a:t>Trần</a:t>
            </a:r>
            <a:r>
              <a:rPr kumimoji="0" lang="en-US" sz="2200" b="0" i="0" u="none" strike="noStrike" kern="0" cap="none" spc="0" normalizeH="0" baseline="0" noProof="0" dirty="0">
                <a:ln>
                  <a:noFill/>
                </a:ln>
                <a:solidFill>
                  <a:srgbClr val="000000"/>
                </a:solidFill>
                <a:effectLst/>
                <a:uLnTx/>
                <a:uFillTx/>
                <a:latin typeface="Arial"/>
                <a:ea typeface="+mn-ea"/>
                <a:cs typeface="+mn-cs"/>
              </a:rPr>
              <a:t> </a:t>
            </a:r>
            <a:r>
              <a:rPr kumimoji="0" lang="en-US" sz="2200" b="0" i="0" u="none" strike="noStrike" kern="0" cap="none" spc="0" normalizeH="0" baseline="0" noProof="0" dirty="0" err="1">
                <a:ln>
                  <a:noFill/>
                </a:ln>
                <a:solidFill>
                  <a:srgbClr val="000000"/>
                </a:solidFill>
                <a:effectLst/>
                <a:uLnTx/>
                <a:uFillTx/>
                <a:latin typeface="Arial"/>
                <a:ea typeface="+mn-ea"/>
                <a:cs typeface="+mn-cs"/>
              </a:rPr>
              <a:t>Vân</a:t>
            </a:r>
            <a:endParaRPr kumimoji="0" lang="en-US" sz="2200" b="0" i="0" u="none" strike="noStrike" kern="0" cap="none" spc="0" normalizeH="0" baseline="0" noProof="0" dirty="0">
              <a:ln>
                <a:noFill/>
              </a:ln>
              <a:solidFill>
                <a:srgbClr val="000000"/>
              </a:solidFill>
              <a:effectLst/>
              <a:uLnTx/>
              <a:uFillTx/>
              <a:latin typeface="Arial"/>
              <a:ea typeface="+mn-ea"/>
              <a:cs typeface="+mn-cs"/>
            </a:endParaRPr>
          </a:p>
        </p:txBody>
      </p:sp>
      <p:pic>
        <p:nvPicPr>
          <p:cNvPr id="14" name="Picture 3">
            <a:extLst>
              <a:ext uri="{FF2B5EF4-FFF2-40B4-BE49-F238E27FC236}">
                <a16:creationId xmlns:a16="http://schemas.microsoft.com/office/drawing/2014/main" id="{6E427C11-246B-48C1-BDBA-E9129FDBDD6C}"/>
              </a:ext>
            </a:extLst>
          </p:cNvPr>
          <p:cNvPicPr>
            <a:picLocks noChangeAspect="1" noChangeArrowheads="1"/>
          </p:cNvPicPr>
          <p:nvPr/>
        </p:nvPicPr>
        <p:blipFill>
          <a:blip r:embed="rId6"/>
          <a:srcRect/>
          <a:stretch>
            <a:fillRect/>
          </a:stretch>
        </p:blipFill>
        <p:spPr bwMode="auto">
          <a:xfrm>
            <a:off x="1560352" y="1619582"/>
            <a:ext cx="2332139" cy="3618836"/>
          </a:xfrm>
          <a:prstGeom prst="rect">
            <a:avLst/>
          </a:prstGeom>
          <a:noFill/>
          <a:ln w="9525">
            <a:noFill/>
            <a:miter lim="800000"/>
            <a:headEnd/>
            <a:tailEnd/>
          </a:ln>
        </p:spPr>
      </p:pic>
      <p:sp>
        <p:nvSpPr>
          <p:cNvPr id="16" name="Hộp Văn bản 15">
            <a:extLst>
              <a:ext uri="{FF2B5EF4-FFF2-40B4-BE49-F238E27FC236}">
                <a16:creationId xmlns:a16="http://schemas.microsoft.com/office/drawing/2014/main" id="{F035CEB5-AE14-4972-8A3B-59F7F9B98EAA}"/>
              </a:ext>
            </a:extLst>
          </p:cNvPr>
          <p:cNvSpPr txBox="1"/>
          <p:nvPr/>
        </p:nvSpPr>
        <p:spPr>
          <a:xfrm>
            <a:off x="2876909" y="725852"/>
            <a:ext cx="6094602" cy="387798"/>
          </a:xfrm>
          <a:prstGeom prst="rect">
            <a:avLst/>
          </a:prstGeom>
          <a:noFill/>
        </p:spPr>
        <p:txBody>
          <a:bodyPr wrap="square">
            <a:spAutoFit/>
          </a:body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mn-ea"/>
                <a:cs typeface="+mn-cs"/>
              </a:rPr>
              <a:t>Chú</a:t>
            </a:r>
            <a:r>
              <a:rPr kumimoji="0" lang="en-US" sz="24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err="1">
                <a:ln>
                  <a:noFill/>
                </a:ln>
                <a:solidFill>
                  <a:srgbClr val="000000"/>
                </a:solidFill>
                <a:effectLst/>
                <a:uLnTx/>
                <a:uFillTx/>
                <a:latin typeface="Arial"/>
                <a:ea typeface="+mn-ea"/>
                <a:cs typeface="+mn-cs"/>
              </a:rPr>
              <a:t>bé</a:t>
            </a:r>
            <a:r>
              <a:rPr kumimoji="0" lang="en-US" sz="24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err="1">
                <a:ln>
                  <a:noFill/>
                </a:ln>
                <a:solidFill>
                  <a:srgbClr val="000000"/>
                </a:solidFill>
                <a:effectLst/>
                <a:uLnTx/>
                <a:uFillTx/>
                <a:latin typeface="Arial"/>
                <a:ea typeface="+mn-ea"/>
                <a:cs typeface="+mn-cs"/>
              </a:rPr>
              <a:t>vùng</a:t>
            </a:r>
            <a:r>
              <a:rPr kumimoji="0" lang="en-US" sz="24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err="1">
                <a:ln>
                  <a:noFill/>
                </a:ln>
                <a:solidFill>
                  <a:srgbClr val="000000"/>
                </a:solidFill>
                <a:effectLst/>
                <a:uLnTx/>
                <a:uFillTx/>
                <a:latin typeface="Arial"/>
                <a:ea typeface="+mn-ea"/>
                <a:cs typeface="+mn-cs"/>
              </a:rPr>
              <a:t>biển</a:t>
            </a:r>
            <a:r>
              <a:rPr kumimoji="0" lang="en-US" sz="2400" b="1" i="0" u="none" strike="noStrike" kern="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2224473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09">
            <a:extLst>
              <a:ext uri="{FF2B5EF4-FFF2-40B4-BE49-F238E27FC236}">
                <a16:creationId xmlns:a16="http://schemas.microsoft.com/office/drawing/2014/main" id="{B0F57783-A055-4EEA-BBB1-0BBF4DCE1389}"/>
              </a:ext>
            </a:extLst>
          </p:cNvPr>
          <p:cNvGraphicFramePr>
            <a:graphicFrameLocks noGrp="1"/>
          </p:cNvGraphicFramePr>
          <p:nvPr>
            <p:extLst>
              <p:ext uri="{D42A27DB-BD31-4B8C-83A1-F6EECF244321}">
                <p14:modId xmlns:p14="http://schemas.microsoft.com/office/powerpoint/2010/main" val="28988012"/>
              </p:ext>
            </p:extLst>
          </p:nvPr>
        </p:nvGraphicFramePr>
        <p:xfrm>
          <a:off x="1739900" y="1104900"/>
          <a:ext cx="9144000" cy="4800600"/>
        </p:xfrm>
        <a:graphic>
          <a:graphicData uri="http://schemas.openxmlformats.org/drawingml/2006/table">
            <a:tbl>
              <a:tblPr/>
              <a:tblGrid>
                <a:gridCol w="2092325">
                  <a:extLst>
                    <a:ext uri="{9D8B030D-6E8A-4147-A177-3AD203B41FA5}">
                      <a16:colId xmlns:a16="http://schemas.microsoft.com/office/drawing/2014/main" val="20000"/>
                    </a:ext>
                  </a:extLst>
                </a:gridCol>
                <a:gridCol w="7051675">
                  <a:extLst>
                    <a:ext uri="{9D8B030D-6E8A-4147-A177-3AD203B41FA5}">
                      <a16:colId xmlns:a16="http://schemas.microsoft.com/office/drawing/2014/main" val="20001"/>
                    </a:ext>
                  </a:extLst>
                </a:gridCol>
              </a:tblGrid>
              <a:tr h="32004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002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 Box 75">
            <a:extLst>
              <a:ext uri="{FF2B5EF4-FFF2-40B4-BE49-F238E27FC236}">
                <a16:creationId xmlns:a16="http://schemas.microsoft.com/office/drawing/2014/main" id="{867CA297-B571-4E7B-94C4-327E671C17B8}"/>
              </a:ext>
            </a:extLst>
          </p:cNvPr>
          <p:cNvSpPr txBox="1">
            <a:spLocks noChangeArrowheads="1"/>
          </p:cNvSpPr>
          <p:nvPr/>
        </p:nvSpPr>
        <p:spPr bwMode="auto">
          <a:xfrm>
            <a:off x="1739900" y="1409700"/>
            <a:ext cx="2057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dirty="0" err="1">
                <a:solidFill>
                  <a:srgbClr val="0000FF"/>
                </a:solidFill>
                <a:latin typeface="Times New Roman" panose="02020603050405020304" pitchFamily="18" charset="0"/>
              </a:rPr>
              <a:t>Tóm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tắt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các</a:t>
            </a:r>
            <a:r>
              <a:rPr lang="en-US" altLang="en-US" sz="2400" b="1" dirty="0">
                <a:solidFill>
                  <a:srgbClr val="0000FF"/>
                </a:solidFill>
                <a:latin typeface="Times New Roman" panose="02020603050405020304" pitchFamily="18" charset="0"/>
              </a:rPr>
              <a:t> chi </a:t>
            </a:r>
            <a:r>
              <a:rPr lang="en-US" altLang="en-US" sz="2400" b="1" dirty="0" err="1">
                <a:solidFill>
                  <a:srgbClr val="0000FF"/>
                </a:solidFill>
                <a:latin typeface="Times New Roman" panose="02020603050405020304" pitchFamily="18" charset="0"/>
              </a:rPr>
              <a:t>tiết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miêu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tả</a:t>
            </a:r>
            <a:r>
              <a:rPr lang="en-US" altLang="en-US" sz="2400" b="1" dirty="0">
                <a:solidFill>
                  <a:srgbClr val="0000FF"/>
                </a:solidFill>
                <a:latin typeface="Times New Roman" panose="02020603050405020304" pitchFamily="18" charset="0"/>
              </a:rPr>
              <a:t> ở </a:t>
            </a:r>
            <a:r>
              <a:rPr lang="en-US" altLang="en-US" sz="2400" b="1" dirty="0" err="1">
                <a:solidFill>
                  <a:srgbClr val="0000FF"/>
                </a:solidFill>
                <a:latin typeface="Times New Roman" panose="02020603050405020304" pitchFamily="18" charset="0"/>
              </a:rPr>
              <a:t>từng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câu</a:t>
            </a:r>
            <a:r>
              <a:rPr lang="en-US" altLang="en-US" sz="2400" b="1" dirty="0">
                <a:solidFill>
                  <a:srgbClr val="0000FF"/>
                </a:solidFill>
                <a:latin typeface="Times New Roman" panose="02020603050405020304" pitchFamily="18" charset="0"/>
              </a:rPr>
              <a: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4" name="Text Box 76">
            <a:extLst>
              <a:ext uri="{FF2B5EF4-FFF2-40B4-BE49-F238E27FC236}">
                <a16:creationId xmlns:a16="http://schemas.microsoft.com/office/drawing/2014/main" id="{F8E5F290-2948-4509-A02C-F3A0D4B7E1E5}"/>
              </a:ext>
            </a:extLst>
          </p:cNvPr>
          <p:cNvSpPr txBox="1">
            <a:spLocks noChangeArrowheads="1"/>
          </p:cNvSpPr>
          <p:nvPr/>
        </p:nvSpPr>
        <p:spPr bwMode="auto">
          <a:xfrm>
            <a:off x="3797300" y="1155700"/>
            <a:ext cx="7086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a:solidFill>
                  <a:srgbClr val="0000FF"/>
                </a:solidFill>
                <a:latin typeface="Times New Roman" panose="02020603050405020304" pitchFamily="18" charset="0"/>
              </a:rPr>
              <a:t>Câu 1 - mở đoạn: Giới thiệu b</a:t>
            </a:r>
            <a:r>
              <a:rPr lang="en-US" altLang="en-US" sz="2400" b="1">
                <a:solidFill>
                  <a:srgbClr val="0000FF"/>
                </a:solidFill>
                <a:latin typeface="Times New Roman" panose="02020603050405020304" pitchFamily="18" charset="0"/>
                <a:cs typeface="Times New Roman" panose="02020603050405020304" pitchFamily="18" charset="0"/>
              </a:rPr>
              <a:t>à</a:t>
            </a:r>
            <a:r>
              <a:rPr lang="en-US" altLang="en-US" sz="2400" b="1">
                <a:solidFill>
                  <a:srgbClr val="0000FF"/>
                </a:solidFill>
                <a:latin typeface="Times New Roman" panose="02020603050405020304" pitchFamily="18" charset="0"/>
              </a:rPr>
              <a:t> ngồi cạnh cháu, chải đầu.</a:t>
            </a:r>
          </a:p>
          <a:p>
            <a:r>
              <a:rPr lang="en-US" altLang="en-US" sz="2400" b="1">
                <a:solidFill>
                  <a:srgbClr val="0000FF"/>
                </a:solidFill>
                <a:latin typeface="Times New Roman" panose="02020603050405020304" pitchFamily="18" charset="0"/>
              </a:rPr>
              <a:t>Câu 2: Tả khái quát đặc điểm mái tóc của b</a:t>
            </a:r>
            <a:r>
              <a:rPr lang="en-US" altLang="en-US" sz="2400" b="1">
                <a:solidFill>
                  <a:srgbClr val="0000FF"/>
                </a:solidFill>
                <a:latin typeface="Times New Roman" panose="02020603050405020304" pitchFamily="18" charset="0"/>
                <a:cs typeface="Times New Roman" panose="02020603050405020304" pitchFamily="18" charset="0"/>
              </a:rPr>
              <a:t>à</a:t>
            </a:r>
            <a:r>
              <a:rPr lang="en-US" altLang="en-US" sz="2400" b="1">
                <a:solidFill>
                  <a:srgbClr val="0000FF"/>
                </a:solidFill>
                <a:latin typeface="Times New Roman" panose="02020603050405020304" pitchFamily="18" charset="0"/>
              </a:rPr>
              <a:t> : </a:t>
            </a:r>
            <a:r>
              <a:rPr lang="en-US" altLang="en-US" sz="2400" b="1" i="1">
                <a:solidFill>
                  <a:srgbClr val="FF0066"/>
                </a:solidFill>
                <a:latin typeface="Times New Roman" panose="02020603050405020304" pitchFamily="18" charset="0"/>
              </a:rPr>
              <a:t>đen, d</a:t>
            </a:r>
            <a:r>
              <a:rPr lang="en-US" altLang="en-US" sz="2400" b="1" i="1">
                <a:solidFill>
                  <a:srgbClr val="FF0066"/>
                </a:solidFill>
                <a:latin typeface="Times New Roman" panose="02020603050405020304" pitchFamily="18" charset="0"/>
                <a:cs typeface="Times New Roman" panose="02020603050405020304" pitchFamily="18" charset="0"/>
              </a:rPr>
              <a:t>à</a:t>
            </a:r>
            <a:r>
              <a:rPr lang="en-US" altLang="en-US" sz="2400" b="1" i="1">
                <a:solidFill>
                  <a:srgbClr val="FF0066"/>
                </a:solidFill>
                <a:latin typeface="Times New Roman" panose="02020603050405020304" pitchFamily="18" charset="0"/>
              </a:rPr>
              <a:t>y kỳ lạ.</a:t>
            </a:r>
          </a:p>
          <a:p>
            <a:r>
              <a:rPr lang="en-US" altLang="en-US" sz="2400" b="1">
                <a:solidFill>
                  <a:srgbClr val="0000FF"/>
                </a:solidFill>
                <a:latin typeface="Times New Roman" panose="02020603050405020304" pitchFamily="18" charset="0"/>
              </a:rPr>
              <a:t>Câu 3: Tả độ d</a:t>
            </a:r>
            <a:r>
              <a:rPr lang="en-US" altLang="en-US" sz="2400" b="1">
                <a:solidFill>
                  <a:srgbClr val="0000FF"/>
                </a:solidFill>
                <a:latin typeface="Times New Roman" panose="02020603050405020304" pitchFamily="18" charset="0"/>
                <a:cs typeface="Times New Roman" panose="02020603050405020304" pitchFamily="18" charset="0"/>
              </a:rPr>
              <a:t>à</a:t>
            </a:r>
            <a:r>
              <a:rPr lang="en-US" altLang="en-US" sz="2400" b="1">
                <a:solidFill>
                  <a:srgbClr val="0000FF"/>
                </a:solidFill>
                <a:latin typeface="Times New Roman" panose="02020603050405020304" pitchFamily="18" charset="0"/>
              </a:rPr>
              <a:t>y của mái tóc qua cách b</a:t>
            </a:r>
            <a:r>
              <a:rPr lang="en-US" altLang="en-US" sz="2400" b="1">
                <a:solidFill>
                  <a:srgbClr val="0000FF"/>
                </a:solidFill>
                <a:latin typeface="Times New Roman" panose="02020603050405020304" pitchFamily="18" charset="0"/>
                <a:cs typeface="Times New Roman" panose="02020603050405020304" pitchFamily="18" charset="0"/>
              </a:rPr>
              <a:t>à</a:t>
            </a:r>
            <a:r>
              <a:rPr lang="en-US" altLang="en-US" sz="2400" b="1">
                <a:solidFill>
                  <a:srgbClr val="0000FF"/>
                </a:solidFill>
                <a:latin typeface="Times New Roman" panose="02020603050405020304" pitchFamily="18" charset="0"/>
              </a:rPr>
              <a:t> chải đầu v</a:t>
            </a:r>
            <a:r>
              <a:rPr lang="en-US" altLang="en-US" sz="2400" b="1">
                <a:solidFill>
                  <a:srgbClr val="0000FF"/>
                </a:solidFill>
                <a:latin typeface="Times New Roman" panose="02020603050405020304" pitchFamily="18" charset="0"/>
                <a:cs typeface="Times New Roman" panose="02020603050405020304" pitchFamily="18" charset="0"/>
              </a:rPr>
              <a:t>à</a:t>
            </a:r>
            <a:r>
              <a:rPr lang="en-US" altLang="en-US" sz="2400" b="1">
                <a:solidFill>
                  <a:srgbClr val="0000FF"/>
                </a:solidFill>
                <a:latin typeface="Times New Roman" panose="02020603050405020304" pitchFamily="18" charset="0"/>
              </a:rPr>
              <a:t> từng động tác </a:t>
            </a:r>
            <a:r>
              <a:rPr lang="en-US" altLang="en-US" sz="2400" b="1">
                <a:solidFill>
                  <a:srgbClr val="FF3300"/>
                </a:solidFill>
                <a:latin typeface="Times New Roman" panose="02020603050405020304" pitchFamily="18" charset="0"/>
              </a:rPr>
              <a:t>(</a:t>
            </a:r>
            <a:r>
              <a:rPr lang="en-US" altLang="en-US" sz="2400" b="1" i="1">
                <a:solidFill>
                  <a:srgbClr val="FF0066"/>
                </a:solidFill>
                <a:latin typeface="Times New Roman" panose="02020603050405020304" pitchFamily="18" charset="0"/>
              </a:rPr>
              <a:t>nâng mớ tóc lên, ướm trên tay, đưa một cách khó  khăn chiếc lược thưa bằng gỗ v</a:t>
            </a:r>
            <a:r>
              <a:rPr lang="en-US" altLang="en-US" sz="2400" b="1" i="1">
                <a:solidFill>
                  <a:srgbClr val="FF0066"/>
                </a:solidFill>
                <a:latin typeface="Times New Roman" panose="02020603050405020304" pitchFamily="18" charset="0"/>
                <a:cs typeface="Times New Roman" panose="02020603050405020304" pitchFamily="18" charset="0"/>
              </a:rPr>
              <a:t>à</a:t>
            </a:r>
            <a:r>
              <a:rPr lang="en-US" altLang="en-US" sz="2400" b="1" i="1">
                <a:solidFill>
                  <a:srgbClr val="FF0066"/>
                </a:solidFill>
                <a:latin typeface="Times New Roman" panose="02020603050405020304" pitchFamily="18" charset="0"/>
              </a:rPr>
              <a:t>o mái tóc d</a:t>
            </a:r>
            <a:r>
              <a:rPr lang="en-US" altLang="en-US" sz="2400" b="1" i="1">
                <a:solidFill>
                  <a:srgbClr val="FF0066"/>
                </a:solidFill>
                <a:latin typeface="Times New Roman" panose="02020603050405020304" pitchFamily="18" charset="0"/>
                <a:cs typeface="Times New Roman" panose="02020603050405020304" pitchFamily="18" charset="0"/>
              </a:rPr>
              <a:t>à</a:t>
            </a:r>
            <a:r>
              <a:rPr lang="en-US" altLang="en-US" sz="2400" b="1" i="1">
                <a:solidFill>
                  <a:srgbClr val="FF0066"/>
                </a:solidFill>
                <a:latin typeface="Times New Roman" panose="02020603050405020304" pitchFamily="18" charset="0"/>
              </a:rPr>
              <a:t>y</a:t>
            </a:r>
            <a:r>
              <a:rPr lang="en-US" altLang="en-US" sz="2400" b="1">
                <a:solidFill>
                  <a:srgbClr val="FF3300"/>
                </a:solidFill>
                <a:latin typeface="Times New Roman" panose="02020603050405020304" pitchFamily="18" charset="0"/>
              </a:rPr>
              <a:t>)</a:t>
            </a:r>
            <a:endParaRPr lang="en-US" altLang="en-US" sz="2400" b="1">
              <a:solidFill>
                <a:srgbClr val="FF3300"/>
              </a:solidFill>
              <a:latin typeface="Times New Roman" panose="02020603050405020304" pitchFamily="18" charset="0"/>
              <a:cs typeface="Times New Roman" panose="02020603050405020304" pitchFamily="18" charset="0"/>
            </a:endParaRPr>
          </a:p>
        </p:txBody>
      </p:sp>
      <p:sp>
        <p:nvSpPr>
          <p:cNvPr id="5" name="Text Box 81">
            <a:extLst>
              <a:ext uri="{FF2B5EF4-FFF2-40B4-BE49-F238E27FC236}">
                <a16:creationId xmlns:a16="http://schemas.microsoft.com/office/drawing/2014/main" id="{4CAB2ED9-60A5-4508-83A4-D2B492747D48}"/>
              </a:ext>
            </a:extLst>
          </p:cNvPr>
          <p:cNvSpPr txBox="1">
            <a:spLocks noChangeArrowheads="1"/>
          </p:cNvSpPr>
          <p:nvPr/>
        </p:nvSpPr>
        <p:spPr bwMode="auto">
          <a:xfrm>
            <a:off x="1739900" y="4352925"/>
            <a:ext cx="2438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dirty="0" err="1">
                <a:solidFill>
                  <a:srgbClr val="0000FF"/>
                </a:solidFill>
                <a:latin typeface="Times New Roman" panose="02020603050405020304" pitchFamily="18" charset="0"/>
              </a:rPr>
              <a:t>Các</a:t>
            </a:r>
            <a:r>
              <a:rPr lang="en-US" altLang="en-US" sz="2400" b="1" dirty="0">
                <a:solidFill>
                  <a:srgbClr val="0000FF"/>
                </a:solidFill>
                <a:latin typeface="Times New Roman" panose="02020603050405020304" pitchFamily="18" charset="0"/>
              </a:rPr>
              <a:t> chi </a:t>
            </a:r>
            <a:r>
              <a:rPr lang="en-US" altLang="en-US" sz="2400" b="1" dirty="0" err="1">
                <a:solidFill>
                  <a:srgbClr val="0000FF"/>
                </a:solidFill>
                <a:latin typeface="Times New Roman" panose="02020603050405020304" pitchFamily="18" charset="0"/>
              </a:rPr>
              <a:t>tiết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quan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hệ</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nhau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như</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thế</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a:t>
            </a:r>
            <a:r>
              <a:rPr lang="en-US" altLang="en-US" sz="2400" b="1" dirty="0" err="1">
                <a:solidFill>
                  <a:srgbClr val="0000FF"/>
                </a:solidFill>
                <a:latin typeface="Times New Roman" panose="02020603050405020304" pitchFamily="18" charset="0"/>
                <a:cs typeface="Times New Roman" panose="02020603050405020304" pitchFamily="18" charset="0"/>
              </a:rPr>
              <a:t>à</a:t>
            </a:r>
            <a:r>
              <a:rPr lang="en-US" altLang="en-US" sz="2400" b="1" dirty="0" err="1">
                <a:solidFill>
                  <a:srgbClr val="0000FF"/>
                </a:solidFill>
                <a:latin typeface="Times New Roman" panose="02020603050405020304" pitchFamily="18" charset="0"/>
              </a:rPr>
              <a:t>o</a:t>
            </a:r>
            <a:r>
              <a:rPr lang="en-US" altLang="en-US" sz="2400" b="1" dirty="0">
                <a:solidFill>
                  <a:srgbClr val="0000FF"/>
                </a:solidFill>
                <a:latin typeface="Times New Roman" panose="02020603050405020304" pitchFamily="18" charset="0"/>
              </a:rPr>
              <a: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6" name="Text Box 83">
            <a:extLst>
              <a:ext uri="{FF2B5EF4-FFF2-40B4-BE49-F238E27FC236}">
                <a16:creationId xmlns:a16="http://schemas.microsoft.com/office/drawing/2014/main" id="{B8104A07-2130-4AD5-9997-1BBEE96D3AB7}"/>
              </a:ext>
            </a:extLst>
          </p:cNvPr>
          <p:cNvSpPr txBox="1">
            <a:spLocks noChangeArrowheads="1"/>
          </p:cNvSpPr>
          <p:nvPr/>
        </p:nvSpPr>
        <p:spPr bwMode="auto">
          <a:xfrm>
            <a:off x="3797300" y="4610100"/>
            <a:ext cx="708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folHlink"/>
              </a:buClr>
              <a:buSzPct val="60000"/>
              <a:buFont typeface="Wingdings" panose="05000000000000000000" pitchFamily="2" charset="2"/>
              <a:buNone/>
            </a:pPr>
            <a:r>
              <a:rPr lang="en-US" altLang="en-US" sz="2400" b="1" dirty="0">
                <a:solidFill>
                  <a:srgbClr val="0000FF"/>
                </a:solidFill>
                <a:latin typeface="Times New Roman" panose="02020603050405020304" pitchFamily="18" charset="0"/>
              </a:rPr>
              <a:t>    - </a:t>
            </a:r>
            <a:r>
              <a:rPr lang="en-US" altLang="en-US" sz="2400" b="1" dirty="0" err="1">
                <a:solidFill>
                  <a:srgbClr val="0000FF"/>
                </a:solidFill>
                <a:latin typeface="Times New Roman" panose="02020603050405020304" pitchFamily="18" charset="0"/>
              </a:rPr>
              <a:t>Các</a:t>
            </a:r>
            <a:r>
              <a:rPr lang="en-US" altLang="en-US" sz="2400" b="1" dirty="0">
                <a:solidFill>
                  <a:srgbClr val="0000FF"/>
                </a:solidFill>
                <a:latin typeface="Times New Roman" panose="02020603050405020304" pitchFamily="18" charset="0"/>
              </a:rPr>
              <a:t> chi </a:t>
            </a:r>
            <a:r>
              <a:rPr lang="en-US" altLang="en-US" sz="2400" b="1" dirty="0" err="1">
                <a:solidFill>
                  <a:srgbClr val="0000FF"/>
                </a:solidFill>
                <a:latin typeface="Times New Roman" panose="02020603050405020304" pitchFamily="18" charset="0"/>
              </a:rPr>
              <a:t>tiết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quan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hệ</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chặt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chẽ</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nhau</a:t>
            </a:r>
            <a:r>
              <a:rPr lang="en-US" altLang="en-US" sz="2400" b="1" dirty="0">
                <a:solidFill>
                  <a:srgbClr val="0000FF"/>
                </a:solidFill>
                <a:latin typeface="Times New Roman" panose="02020603050405020304" pitchFamily="18" charset="0"/>
              </a:rPr>
              <a:t>, chi </a:t>
            </a:r>
            <a:r>
              <a:rPr lang="en-US" altLang="en-US" sz="2400" b="1" dirty="0" err="1">
                <a:solidFill>
                  <a:srgbClr val="0000FF"/>
                </a:solidFill>
                <a:latin typeface="Times New Roman" panose="02020603050405020304" pitchFamily="18" charset="0"/>
              </a:rPr>
              <a:t>tiết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a:t>
            </a:r>
            <a:r>
              <a:rPr lang="en-US" altLang="en-US" sz="2400" b="1" dirty="0" err="1">
                <a:solidFill>
                  <a:srgbClr val="0000FF"/>
                </a:solidFill>
                <a:latin typeface="Times New Roman" panose="02020603050405020304" pitchFamily="18" charset="0"/>
                <a:cs typeface="Times New Roman" panose="02020603050405020304" pitchFamily="18" charset="0"/>
              </a:rPr>
              <a:t>à</a:t>
            </a:r>
            <a:r>
              <a:rPr lang="en-US" altLang="en-US" sz="2400" b="1" dirty="0" err="1">
                <a:solidFill>
                  <a:srgbClr val="0000FF"/>
                </a:solidFill>
                <a:latin typeface="Times New Roman" panose="02020603050405020304" pitchFamily="18" charset="0"/>
              </a:rPr>
              <a:t>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rõ</a:t>
            </a:r>
            <a:r>
              <a:rPr lang="en-US" altLang="en-US" sz="2400" b="1" dirty="0">
                <a:solidFill>
                  <a:srgbClr val="0000FF"/>
                </a:solidFill>
                <a:latin typeface="Times New Roman" panose="02020603050405020304" pitchFamily="18" charset="0"/>
              </a:rPr>
              <a:t> chi </a:t>
            </a:r>
            <a:r>
              <a:rPr lang="en-US" altLang="en-US" sz="2400" b="1" dirty="0" err="1">
                <a:solidFill>
                  <a:srgbClr val="0000FF"/>
                </a:solidFill>
                <a:latin typeface="Times New Roman" panose="02020603050405020304" pitchFamily="18" charset="0"/>
              </a:rPr>
              <a:t>tiết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trước</a:t>
            </a:r>
            <a:r>
              <a:rPr lang="en-US" altLang="en-US" sz="2400" b="1" dirty="0">
                <a:latin typeface="Times New Roman" panose="02020603050405020304" pitchFamily="18" charset="0"/>
              </a:rPr>
              <a:t>. </a:t>
            </a:r>
            <a:endParaRPr lang="en-US" altLang="en-US" sz="2400" b="1" dirty="0">
              <a:latin typeface="Times New Roman" panose="02020603050405020304" pitchFamily="18" charset="0"/>
              <a:cs typeface="Times New Roman" panose="02020603050405020304" pitchFamily="18" charset="0"/>
            </a:endParaRPr>
          </a:p>
        </p:txBody>
      </p:sp>
      <p:sp>
        <p:nvSpPr>
          <p:cNvPr id="7" name="Text Box 105">
            <a:extLst>
              <a:ext uri="{FF2B5EF4-FFF2-40B4-BE49-F238E27FC236}">
                <a16:creationId xmlns:a16="http://schemas.microsoft.com/office/drawing/2014/main" id="{A08E9C1D-5E45-4C07-860E-42038FFBA0E0}"/>
              </a:ext>
            </a:extLst>
          </p:cNvPr>
          <p:cNvSpPr txBox="1">
            <a:spLocks noChangeArrowheads="1"/>
          </p:cNvSpPr>
          <p:nvPr/>
        </p:nvSpPr>
        <p:spPr bwMode="auto">
          <a:xfrm>
            <a:off x="1739900" y="5715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folHlink"/>
              </a:buClr>
              <a:buSzPct val="60000"/>
              <a:buFont typeface="Wingdings" panose="05000000000000000000" pitchFamily="2" charset="2"/>
              <a:buNone/>
            </a:pP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Đoạn</a:t>
            </a:r>
            <a:r>
              <a:rPr lang="en-US" altLang="en-US" sz="2800" b="1" dirty="0">
                <a:solidFill>
                  <a:srgbClr val="008000"/>
                </a:solidFill>
                <a:latin typeface="Times New Roman" panose="02020603050405020304" pitchFamily="18" charset="0"/>
              </a:rPr>
              <a:t> 1:  </a:t>
            </a:r>
            <a:r>
              <a:rPr lang="en-US" altLang="en-US" sz="2800" b="1" dirty="0" err="1">
                <a:solidFill>
                  <a:srgbClr val="008000"/>
                </a:solidFill>
                <a:latin typeface="Times New Roman" panose="02020603050405020304" pitchFamily="18" charset="0"/>
              </a:rPr>
              <a:t>Tả</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mái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tóc</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của</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người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b</a:t>
            </a:r>
            <a:r>
              <a:rPr lang="en-US" altLang="en-US" sz="2800" b="1" dirty="0" err="1">
                <a:solidFill>
                  <a:srgbClr val="008000"/>
                </a:solidFill>
                <a:latin typeface="Times New Roman" panose="02020603050405020304" pitchFamily="18" charset="0"/>
                <a:cs typeface="Times New Roman" panose="02020603050405020304" pitchFamily="18" charset="0"/>
              </a:rPr>
              <a:t>à</a:t>
            </a:r>
            <a:r>
              <a:rPr lang="en-US" altLang="en-US" sz="2800" b="1" dirty="0">
                <a:solidFill>
                  <a:srgbClr val="008000"/>
                </a:solidFill>
                <a:latin typeface="Times New Roman" panose="02020603050405020304" pitchFamily="18" charset="0"/>
              </a:rPr>
              <a:t> ( </a:t>
            </a:r>
            <a:r>
              <a:rPr lang="en-US" altLang="en-US" sz="2800" b="1" dirty="0" err="1">
                <a:solidFill>
                  <a:srgbClr val="008000"/>
                </a:solidFill>
                <a:latin typeface="Times New Roman" panose="02020603050405020304" pitchFamily="18" charset="0"/>
              </a:rPr>
              <a:t>đoạn</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gồm</a:t>
            </a:r>
            <a:r>
              <a:rPr lang="en-US" altLang="en-US" sz="2800" b="1" dirty="0">
                <a:solidFill>
                  <a:srgbClr val="008000"/>
                </a:solidFill>
                <a:latin typeface="Times New Roman" panose="02020603050405020304" pitchFamily="18" charset="0"/>
              </a:rPr>
              <a:t> 3 </a:t>
            </a:r>
            <a:r>
              <a:rPr lang="en-US" altLang="en-US" sz="2800" b="1" dirty="0" err="1">
                <a:solidFill>
                  <a:srgbClr val="008000"/>
                </a:solidFill>
                <a:latin typeface="Times New Roman" panose="02020603050405020304" pitchFamily="18" charset="0"/>
              </a:rPr>
              <a:t>câu</a:t>
            </a:r>
            <a:r>
              <a:rPr lang="en-US" altLang="en-US" sz="2800" b="1" dirty="0">
                <a:solidFill>
                  <a:srgbClr val="008000"/>
                </a:solidFill>
                <a:latin typeface="Times New Roman" panose="02020603050405020304" pitchFamily="18" charset="0"/>
              </a:rPr>
              <a:t>).</a:t>
            </a:r>
            <a:endParaRPr lang="en-US" alt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1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anim calcmode="discrete" valueType="clr">
                                      <p:cBhvr override="childStyle">
                                        <p:cTn id="1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gtEl>
                                        <p:attrNameLst>
                                          <p:attrName>fillcolor</p:attrName>
                                        </p:attrNameLst>
                                      </p:cBhvr>
                                      <p:tavLst>
                                        <p:tav tm="0">
                                          <p:val>
                                            <p:clrVal>
                                              <a:schemeClr val="accent2"/>
                                            </p:clrVal>
                                          </p:val>
                                        </p:tav>
                                        <p:tav tm="50000">
                                          <p:val>
                                            <p:clrVal>
                                              <a:schemeClr val="hlink"/>
                                            </p:clrVal>
                                          </p:val>
                                        </p:tav>
                                      </p:tavLst>
                                    </p:anim>
                                    <p:set>
                                      <p:cBhvr>
                                        <p:cTn id="15" dur="80"/>
                                        <p:tgtEl>
                                          <p:spTgt spid="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gtEl>
                                        <p:attrNameLst>
                                          <p:attrName>fillcolor</p:attrName>
                                        </p:attrNameLst>
                                      </p:cBhvr>
                                      <p:tavLst>
                                        <p:tav tm="0">
                                          <p:val>
                                            <p:clrVal>
                                              <a:schemeClr val="accent2"/>
                                            </p:clrVal>
                                          </p:val>
                                        </p:tav>
                                        <p:tav tm="50000">
                                          <p:val>
                                            <p:clrVal>
                                              <a:schemeClr val="hlink"/>
                                            </p:clrVal>
                                          </p:val>
                                        </p:tav>
                                      </p:tavLst>
                                    </p:anim>
                                    <p:set>
                                      <p:cBhvr>
                                        <p:cTn id="28"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2775</Words>
  <Application>Microsoft Office PowerPoint</Application>
  <PresentationFormat>Màn hình rộng</PresentationFormat>
  <Paragraphs>124</Paragraphs>
  <Slides>24</Slides>
  <Notes>0</Notes>
  <HiddenSlides>0</HiddenSlides>
  <MMClips>0</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24</vt:i4>
      </vt:variant>
    </vt:vector>
  </HeadingPairs>
  <TitlesOfParts>
    <vt:vector size="36" baseType="lpstr">
      <vt:lpstr>DengXian</vt:lpstr>
      <vt:lpstr>VnTimes</vt:lpstr>
      <vt:lpstr>UTM Cookies</vt:lpstr>
      <vt:lpstr>Times New Roman</vt:lpstr>
      <vt:lpstr>迷你简卡通</vt:lpstr>
      <vt:lpstr>DengXian Light</vt:lpstr>
      <vt:lpstr>inherit</vt:lpstr>
      <vt:lpstr>.VnTime</vt:lpstr>
      <vt:lpstr>Arial</vt:lpstr>
      <vt:lpstr>Wingdings</vt:lpstr>
      <vt:lpstr>Arial</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hxj</dc:creator>
  <cp:lastModifiedBy>Vip1815</cp:lastModifiedBy>
  <cp:revision>21</cp:revision>
  <dcterms:created xsi:type="dcterms:W3CDTF">2017-08-10T03:11:07Z</dcterms:created>
  <dcterms:modified xsi:type="dcterms:W3CDTF">2021-11-24T03:25:48Z</dcterms:modified>
</cp:coreProperties>
</file>