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sldIdLst>
    <p:sldId id="259" r:id="rId3"/>
    <p:sldId id="262" r:id="rId4"/>
    <p:sldId id="266" r:id="rId5"/>
    <p:sldId id="267" r:id="rId6"/>
    <p:sldId id="257" r:id="rId7"/>
    <p:sldId id="287" r:id="rId8"/>
    <p:sldId id="288" r:id="rId9"/>
    <p:sldId id="289" r:id="rId10"/>
    <p:sldId id="291" r:id="rId11"/>
    <p:sldId id="290" r:id="rId12"/>
    <p:sldId id="268" r:id="rId13"/>
    <p:sldId id="269" r:id="rId14"/>
    <p:sldId id="292" r:id="rId15"/>
    <p:sldId id="293" r:id="rId16"/>
    <p:sldId id="29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409"/>
    <a:srgbClr val="9E211B"/>
    <a:srgbClr val="E3D2AE"/>
    <a:srgbClr val="DAECF7"/>
    <a:srgbClr val="C7020C"/>
    <a:srgbClr val="C91324"/>
    <a:srgbClr val="162F81"/>
    <a:srgbClr val="8A3E7E"/>
    <a:srgbClr val="426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8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1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2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31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14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65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12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2958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0">
            <a:extLst>
              <a:ext uri="{FF2B5EF4-FFF2-40B4-BE49-F238E27FC236}">
                <a16:creationId xmlns:a16="http://schemas.microsoft.com/office/drawing/2014/main" id="{B3268F07-0238-4673-B337-473A4331B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9" y="3"/>
            <a:ext cx="1475295" cy="1475295"/>
          </a:xfrm>
          <a:prstGeom prst="rect">
            <a:avLst/>
          </a:prstGeom>
        </p:spPr>
      </p:pic>
      <p:pic>
        <p:nvPicPr>
          <p:cNvPr id="7" name="12">
            <a:extLst>
              <a:ext uri="{FF2B5EF4-FFF2-40B4-BE49-F238E27FC236}">
                <a16:creationId xmlns:a16="http://schemas.microsoft.com/office/drawing/2014/main" id="{1E1C2CCE-40BD-41D6-8488-35A1806741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468" y="4239627"/>
            <a:ext cx="2486533" cy="2618375"/>
          </a:xfrm>
          <a:prstGeom prst="rect">
            <a:avLst/>
          </a:prstGeom>
        </p:spPr>
      </p:pic>
      <p:pic>
        <p:nvPicPr>
          <p:cNvPr id="8" name="19">
            <a:extLst>
              <a:ext uri="{FF2B5EF4-FFF2-40B4-BE49-F238E27FC236}">
                <a16:creationId xmlns:a16="http://schemas.microsoft.com/office/drawing/2014/main" id="{68C8D596-5026-4F49-9725-6C2BAFCF58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96" y="116395"/>
            <a:ext cx="3318681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">
            <a:extLst>
              <a:ext uri="{FF2B5EF4-FFF2-40B4-BE49-F238E27FC236}">
                <a16:creationId xmlns:a16="http://schemas.microsoft.com/office/drawing/2014/main" id="{5DCE7948-7AF2-4EA7-B753-240D5AC48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27595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0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05" b="2109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23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1301ED4-9046-4941-B4DF-D2A1F3E07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88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74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807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9" b="27316"/>
          <a:stretch/>
        </p:blipFill>
        <p:spPr>
          <a:xfrm>
            <a:off x="0" y="2220505"/>
            <a:ext cx="12192000" cy="3583951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201717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 userDrawn="1"/>
        </p:nvSpPr>
        <p:spPr>
          <a:xfrm flipV="1">
            <a:off x="0" y="5887275"/>
            <a:ext cx="12192000" cy="60959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4" b="28889"/>
          <a:stretch/>
        </p:blipFill>
        <p:spPr>
          <a:xfrm>
            <a:off x="1465705" y="1028733"/>
            <a:ext cx="2841488" cy="5174744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418912"/>
            <a:ext cx="6817784" cy="18584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7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main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392853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4047103" y="1575753"/>
            <a:ext cx="762709" cy="715120"/>
            <a:chOff x="2992438" y="1774825"/>
            <a:chExt cx="3689350" cy="345916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992438" y="1774825"/>
              <a:ext cx="3689350" cy="2047875"/>
            </a:xfrm>
            <a:custGeom>
              <a:avLst/>
              <a:gdLst>
                <a:gd name="T0" fmla="*/ 6614 w 11624"/>
                <a:gd name="T1" fmla="*/ 6449 h 6452"/>
                <a:gd name="T2" fmla="*/ 6588 w 11624"/>
                <a:gd name="T3" fmla="*/ 6427 h 6452"/>
                <a:gd name="T4" fmla="*/ 3419 w 11624"/>
                <a:gd name="T5" fmla="*/ 4924 h 6452"/>
                <a:gd name="T6" fmla="*/ 3386 w 11624"/>
                <a:gd name="T7" fmla="*/ 4943 h 6452"/>
                <a:gd name="T8" fmla="*/ 248 w 11624"/>
                <a:gd name="T9" fmla="*/ 4948 h 6452"/>
                <a:gd name="T10" fmla="*/ 213 w 11624"/>
                <a:gd name="T11" fmla="*/ 4926 h 6452"/>
                <a:gd name="T12" fmla="*/ 167 w 11624"/>
                <a:gd name="T13" fmla="*/ 4755 h 6452"/>
                <a:gd name="T14" fmla="*/ 86 w 11624"/>
                <a:gd name="T15" fmla="*/ 4363 h 6452"/>
                <a:gd name="T16" fmla="*/ 31 w 11624"/>
                <a:gd name="T17" fmla="*/ 3968 h 6452"/>
                <a:gd name="T18" fmla="*/ 6 w 11624"/>
                <a:gd name="T19" fmla="*/ 3650 h 6452"/>
                <a:gd name="T20" fmla="*/ 1 w 11624"/>
                <a:gd name="T21" fmla="*/ 3371 h 6452"/>
                <a:gd name="T22" fmla="*/ 38 w 11624"/>
                <a:gd name="T23" fmla="*/ 2922 h 6452"/>
                <a:gd name="T24" fmla="*/ 131 w 11624"/>
                <a:gd name="T25" fmla="*/ 2485 h 6452"/>
                <a:gd name="T26" fmla="*/ 278 w 11624"/>
                <a:gd name="T27" fmla="*/ 2063 h 6452"/>
                <a:gd name="T28" fmla="*/ 477 w 11624"/>
                <a:gd name="T29" fmla="*/ 1662 h 6452"/>
                <a:gd name="T30" fmla="*/ 725 w 11624"/>
                <a:gd name="T31" fmla="*/ 1287 h 6452"/>
                <a:gd name="T32" fmla="*/ 958 w 11624"/>
                <a:gd name="T33" fmla="*/ 1011 h 6452"/>
                <a:gd name="T34" fmla="*/ 1249 w 11624"/>
                <a:gd name="T35" fmla="*/ 735 h 6452"/>
                <a:gd name="T36" fmla="*/ 1563 w 11624"/>
                <a:gd name="T37" fmla="*/ 500 h 6452"/>
                <a:gd name="T38" fmla="*/ 1901 w 11624"/>
                <a:gd name="T39" fmla="*/ 307 h 6452"/>
                <a:gd name="T40" fmla="*/ 2194 w 11624"/>
                <a:gd name="T41" fmla="*/ 180 h 6452"/>
                <a:gd name="T42" fmla="*/ 2573 w 11624"/>
                <a:gd name="T43" fmla="*/ 68 h 6452"/>
                <a:gd name="T44" fmla="*/ 2961 w 11624"/>
                <a:gd name="T45" fmla="*/ 10 h 6452"/>
                <a:gd name="T46" fmla="*/ 3240 w 11624"/>
                <a:gd name="T47" fmla="*/ 0 h 6452"/>
                <a:gd name="T48" fmla="*/ 3457 w 11624"/>
                <a:gd name="T49" fmla="*/ 12 h 6452"/>
                <a:gd name="T50" fmla="*/ 3717 w 11624"/>
                <a:gd name="T51" fmla="*/ 46 h 6452"/>
                <a:gd name="T52" fmla="*/ 4142 w 11624"/>
                <a:gd name="T53" fmla="*/ 157 h 6452"/>
                <a:gd name="T54" fmla="*/ 4560 w 11624"/>
                <a:gd name="T55" fmla="*/ 330 h 6452"/>
                <a:gd name="T56" fmla="*/ 4966 w 11624"/>
                <a:gd name="T57" fmla="*/ 566 h 6452"/>
                <a:gd name="T58" fmla="*/ 5360 w 11624"/>
                <a:gd name="T59" fmla="*/ 863 h 6452"/>
                <a:gd name="T60" fmla="*/ 5738 w 11624"/>
                <a:gd name="T61" fmla="*/ 1220 h 6452"/>
                <a:gd name="T62" fmla="*/ 6035 w 11624"/>
                <a:gd name="T63" fmla="*/ 1070 h 6452"/>
                <a:gd name="T64" fmla="*/ 6420 w 11624"/>
                <a:gd name="T65" fmla="*/ 736 h 6452"/>
                <a:gd name="T66" fmla="*/ 6819 w 11624"/>
                <a:gd name="T67" fmla="*/ 464 h 6452"/>
                <a:gd name="T68" fmla="*/ 7231 w 11624"/>
                <a:gd name="T69" fmla="*/ 254 h 6452"/>
                <a:gd name="T70" fmla="*/ 7652 w 11624"/>
                <a:gd name="T71" fmla="*/ 105 h 6452"/>
                <a:gd name="T72" fmla="*/ 8038 w 11624"/>
                <a:gd name="T73" fmla="*/ 26 h 6452"/>
                <a:gd name="T74" fmla="*/ 8254 w 11624"/>
                <a:gd name="T75" fmla="*/ 5 h 6452"/>
                <a:gd name="T76" fmla="*/ 8428 w 11624"/>
                <a:gd name="T77" fmla="*/ 0 h 6452"/>
                <a:gd name="T78" fmla="*/ 8820 w 11624"/>
                <a:gd name="T79" fmla="*/ 27 h 6452"/>
                <a:gd name="T80" fmla="*/ 9205 w 11624"/>
                <a:gd name="T81" fmla="*/ 107 h 6452"/>
                <a:gd name="T82" fmla="*/ 9580 w 11624"/>
                <a:gd name="T83" fmla="*/ 240 h 6452"/>
                <a:gd name="T84" fmla="*/ 9862 w 11624"/>
                <a:gd name="T85" fmla="*/ 379 h 6452"/>
                <a:gd name="T86" fmla="*/ 10190 w 11624"/>
                <a:gd name="T87" fmla="*/ 589 h 6452"/>
                <a:gd name="T88" fmla="*/ 10496 w 11624"/>
                <a:gd name="T89" fmla="*/ 840 h 6452"/>
                <a:gd name="T90" fmla="*/ 10727 w 11624"/>
                <a:gd name="T91" fmla="*/ 1078 h 6452"/>
                <a:gd name="T92" fmla="*/ 11006 w 11624"/>
                <a:gd name="T93" fmla="*/ 1433 h 6452"/>
                <a:gd name="T94" fmla="*/ 11235 w 11624"/>
                <a:gd name="T95" fmla="*/ 1820 h 6452"/>
                <a:gd name="T96" fmla="*/ 11413 w 11624"/>
                <a:gd name="T97" fmla="*/ 2230 h 6452"/>
                <a:gd name="T98" fmla="*/ 11538 w 11624"/>
                <a:gd name="T99" fmla="*/ 2659 h 6452"/>
                <a:gd name="T100" fmla="*/ 11608 w 11624"/>
                <a:gd name="T101" fmla="*/ 3101 h 6452"/>
                <a:gd name="T102" fmla="*/ 11622 w 11624"/>
                <a:gd name="T103" fmla="*/ 3551 h 6452"/>
                <a:gd name="T104" fmla="*/ 11615 w 11624"/>
                <a:gd name="T105" fmla="*/ 3728 h 6452"/>
                <a:gd name="T106" fmla="*/ 11576 w 11624"/>
                <a:gd name="T107" fmla="*/ 4119 h 6452"/>
                <a:gd name="T108" fmla="*/ 11512 w 11624"/>
                <a:gd name="T109" fmla="*/ 4507 h 6452"/>
                <a:gd name="T110" fmla="*/ 11424 w 11624"/>
                <a:gd name="T111" fmla="*/ 4890 h 6452"/>
                <a:gd name="T112" fmla="*/ 11405 w 11624"/>
                <a:gd name="T113" fmla="*/ 4918 h 6452"/>
                <a:gd name="T114" fmla="*/ 7299 w 11624"/>
                <a:gd name="T115" fmla="*/ 4929 h 6452"/>
                <a:gd name="T116" fmla="*/ 6669 w 11624"/>
                <a:gd name="T117" fmla="*/ 6438 h 6452"/>
                <a:gd name="T118" fmla="*/ 6637 w 11624"/>
                <a:gd name="T119" fmla="*/ 6452 h 6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24" h="6452">
                  <a:moveTo>
                    <a:pt x="6634" y="6452"/>
                  </a:moveTo>
                  <a:lnTo>
                    <a:pt x="6634" y="6452"/>
                  </a:lnTo>
                  <a:lnTo>
                    <a:pt x="6626" y="6452"/>
                  </a:lnTo>
                  <a:lnTo>
                    <a:pt x="6620" y="6451"/>
                  </a:lnTo>
                  <a:lnTo>
                    <a:pt x="6614" y="6449"/>
                  </a:lnTo>
                  <a:lnTo>
                    <a:pt x="6608" y="6445"/>
                  </a:lnTo>
                  <a:lnTo>
                    <a:pt x="6602" y="6442"/>
                  </a:lnTo>
                  <a:lnTo>
                    <a:pt x="6597" y="6438"/>
                  </a:lnTo>
                  <a:lnTo>
                    <a:pt x="6593" y="6432"/>
                  </a:lnTo>
                  <a:lnTo>
                    <a:pt x="6588" y="6427"/>
                  </a:lnTo>
                  <a:lnTo>
                    <a:pt x="4348" y="2710"/>
                  </a:lnTo>
                  <a:lnTo>
                    <a:pt x="3426" y="4910"/>
                  </a:lnTo>
                  <a:lnTo>
                    <a:pt x="3426" y="4910"/>
                  </a:lnTo>
                  <a:lnTo>
                    <a:pt x="3423" y="4916"/>
                  </a:lnTo>
                  <a:lnTo>
                    <a:pt x="3419" y="4924"/>
                  </a:lnTo>
                  <a:lnTo>
                    <a:pt x="3413" y="4929"/>
                  </a:lnTo>
                  <a:lnTo>
                    <a:pt x="3408" y="4934"/>
                  </a:lnTo>
                  <a:lnTo>
                    <a:pt x="3401" y="4938"/>
                  </a:lnTo>
                  <a:lnTo>
                    <a:pt x="3394" y="4941"/>
                  </a:lnTo>
                  <a:lnTo>
                    <a:pt x="3386" y="4943"/>
                  </a:lnTo>
                  <a:lnTo>
                    <a:pt x="3378" y="4944"/>
                  </a:lnTo>
                  <a:lnTo>
                    <a:pt x="3378" y="4944"/>
                  </a:lnTo>
                  <a:lnTo>
                    <a:pt x="256" y="4948"/>
                  </a:lnTo>
                  <a:lnTo>
                    <a:pt x="256" y="4948"/>
                  </a:lnTo>
                  <a:lnTo>
                    <a:pt x="248" y="4948"/>
                  </a:lnTo>
                  <a:lnTo>
                    <a:pt x="239" y="4946"/>
                  </a:lnTo>
                  <a:lnTo>
                    <a:pt x="231" y="4943"/>
                  </a:lnTo>
                  <a:lnTo>
                    <a:pt x="225" y="4938"/>
                  </a:lnTo>
                  <a:lnTo>
                    <a:pt x="219" y="4932"/>
                  </a:lnTo>
                  <a:lnTo>
                    <a:pt x="213" y="4926"/>
                  </a:lnTo>
                  <a:lnTo>
                    <a:pt x="209" y="4918"/>
                  </a:lnTo>
                  <a:lnTo>
                    <a:pt x="207" y="4911"/>
                  </a:lnTo>
                  <a:lnTo>
                    <a:pt x="207" y="4911"/>
                  </a:lnTo>
                  <a:lnTo>
                    <a:pt x="186" y="4833"/>
                  </a:lnTo>
                  <a:lnTo>
                    <a:pt x="167" y="4755"/>
                  </a:lnTo>
                  <a:lnTo>
                    <a:pt x="148" y="4677"/>
                  </a:lnTo>
                  <a:lnTo>
                    <a:pt x="131" y="4600"/>
                  </a:lnTo>
                  <a:lnTo>
                    <a:pt x="115" y="4521"/>
                  </a:lnTo>
                  <a:lnTo>
                    <a:pt x="100" y="4442"/>
                  </a:lnTo>
                  <a:lnTo>
                    <a:pt x="86" y="4363"/>
                  </a:lnTo>
                  <a:lnTo>
                    <a:pt x="73" y="4284"/>
                  </a:lnTo>
                  <a:lnTo>
                    <a:pt x="61" y="4205"/>
                  </a:lnTo>
                  <a:lnTo>
                    <a:pt x="50" y="4127"/>
                  </a:lnTo>
                  <a:lnTo>
                    <a:pt x="40" y="4048"/>
                  </a:lnTo>
                  <a:lnTo>
                    <a:pt x="31" y="3968"/>
                  </a:lnTo>
                  <a:lnTo>
                    <a:pt x="23" y="3889"/>
                  </a:lnTo>
                  <a:lnTo>
                    <a:pt x="17" y="3809"/>
                  </a:lnTo>
                  <a:lnTo>
                    <a:pt x="11" y="3729"/>
                  </a:lnTo>
                  <a:lnTo>
                    <a:pt x="6" y="3650"/>
                  </a:lnTo>
                  <a:lnTo>
                    <a:pt x="6" y="3650"/>
                  </a:lnTo>
                  <a:lnTo>
                    <a:pt x="7" y="3642"/>
                  </a:lnTo>
                  <a:lnTo>
                    <a:pt x="7" y="3642"/>
                  </a:lnTo>
                  <a:lnTo>
                    <a:pt x="3" y="3551"/>
                  </a:lnTo>
                  <a:lnTo>
                    <a:pt x="0" y="3460"/>
                  </a:lnTo>
                  <a:lnTo>
                    <a:pt x="1" y="3371"/>
                  </a:lnTo>
                  <a:lnTo>
                    <a:pt x="4" y="3280"/>
                  </a:lnTo>
                  <a:lnTo>
                    <a:pt x="9" y="3190"/>
                  </a:lnTo>
                  <a:lnTo>
                    <a:pt x="17" y="3101"/>
                  </a:lnTo>
                  <a:lnTo>
                    <a:pt x="26" y="3011"/>
                  </a:lnTo>
                  <a:lnTo>
                    <a:pt x="38" y="2922"/>
                  </a:lnTo>
                  <a:lnTo>
                    <a:pt x="52" y="2834"/>
                  </a:lnTo>
                  <a:lnTo>
                    <a:pt x="68" y="2746"/>
                  </a:lnTo>
                  <a:lnTo>
                    <a:pt x="87" y="2658"/>
                  </a:lnTo>
                  <a:lnTo>
                    <a:pt x="108" y="2571"/>
                  </a:lnTo>
                  <a:lnTo>
                    <a:pt x="131" y="2485"/>
                  </a:lnTo>
                  <a:lnTo>
                    <a:pt x="156" y="2399"/>
                  </a:lnTo>
                  <a:lnTo>
                    <a:pt x="183" y="2313"/>
                  </a:lnTo>
                  <a:lnTo>
                    <a:pt x="213" y="2229"/>
                  </a:lnTo>
                  <a:lnTo>
                    <a:pt x="244" y="2146"/>
                  </a:lnTo>
                  <a:lnTo>
                    <a:pt x="278" y="2063"/>
                  </a:lnTo>
                  <a:lnTo>
                    <a:pt x="314" y="1981"/>
                  </a:lnTo>
                  <a:lnTo>
                    <a:pt x="351" y="1900"/>
                  </a:lnTo>
                  <a:lnTo>
                    <a:pt x="391" y="1819"/>
                  </a:lnTo>
                  <a:lnTo>
                    <a:pt x="432" y="1740"/>
                  </a:lnTo>
                  <a:lnTo>
                    <a:pt x="477" y="1662"/>
                  </a:lnTo>
                  <a:lnTo>
                    <a:pt x="522" y="1584"/>
                  </a:lnTo>
                  <a:lnTo>
                    <a:pt x="570" y="1509"/>
                  </a:lnTo>
                  <a:lnTo>
                    <a:pt x="620" y="1433"/>
                  </a:lnTo>
                  <a:lnTo>
                    <a:pt x="671" y="1360"/>
                  </a:lnTo>
                  <a:lnTo>
                    <a:pt x="725" y="1287"/>
                  </a:lnTo>
                  <a:lnTo>
                    <a:pt x="780" y="1216"/>
                  </a:lnTo>
                  <a:lnTo>
                    <a:pt x="838" y="1146"/>
                  </a:lnTo>
                  <a:lnTo>
                    <a:pt x="898" y="1078"/>
                  </a:lnTo>
                  <a:lnTo>
                    <a:pt x="958" y="1011"/>
                  </a:lnTo>
                  <a:lnTo>
                    <a:pt x="958" y="1011"/>
                  </a:lnTo>
                  <a:lnTo>
                    <a:pt x="1014" y="952"/>
                  </a:lnTo>
                  <a:lnTo>
                    <a:pt x="1072" y="895"/>
                  </a:lnTo>
                  <a:lnTo>
                    <a:pt x="1129" y="840"/>
                  </a:lnTo>
                  <a:lnTo>
                    <a:pt x="1188" y="787"/>
                  </a:lnTo>
                  <a:lnTo>
                    <a:pt x="1249" y="735"/>
                  </a:lnTo>
                  <a:lnTo>
                    <a:pt x="1309" y="685"/>
                  </a:lnTo>
                  <a:lnTo>
                    <a:pt x="1372" y="636"/>
                  </a:lnTo>
                  <a:lnTo>
                    <a:pt x="1435" y="589"/>
                  </a:lnTo>
                  <a:lnTo>
                    <a:pt x="1498" y="543"/>
                  </a:lnTo>
                  <a:lnTo>
                    <a:pt x="1563" y="500"/>
                  </a:lnTo>
                  <a:lnTo>
                    <a:pt x="1629" y="458"/>
                  </a:lnTo>
                  <a:lnTo>
                    <a:pt x="1696" y="418"/>
                  </a:lnTo>
                  <a:lnTo>
                    <a:pt x="1763" y="379"/>
                  </a:lnTo>
                  <a:lnTo>
                    <a:pt x="1832" y="341"/>
                  </a:lnTo>
                  <a:lnTo>
                    <a:pt x="1901" y="307"/>
                  </a:lnTo>
                  <a:lnTo>
                    <a:pt x="1971" y="273"/>
                  </a:lnTo>
                  <a:lnTo>
                    <a:pt x="1971" y="273"/>
                  </a:lnTo>
                  <a:lnTo>
                    <a:pt x="2045" y="240"/>
                  </a:lnTo>
                  <a:lnTo>
                    <a:pt x="2119" y="209"/>
                  </a:lnTo>
                  <a:lnTo>
                    <a:pt x="2194" y="180"/>
                  </a:lnTo>
                  <a:lnTo>
                    <a:pt x="2268" y="153"/>
                  </a:lnTo>
                  <a:lnTo>
                    <a:pt x="2344" y="130"/>
                  </a:lnTo>
                  <a:lnTo>
                    <a:pt x="2421" y="107"/>
                  </a:lnTo>
                  <a:lnTo>
                    <a:pt x="2496" y="86"/>
                  </a:lnTo>
                  <a:lnTo>
                    <a:pt x="2573" y="68"/>
                  </a:lnTo>
                  <a:lnTo>
                    <a:pt x="2650" y="52"/>
                  </a:lnTo>
                  <a:lnTo>
                    <a:pt x="2727" y="38"/>
                  </a:lnTo>
                  <a:lnTo>
                    <a:pt x="2805" y="27"/>
                  </a:lnTo>
                  <a:lnTo>
                    <a:pt x="2883" y="17"/>
                  </a:lnTo>
                  <a:lnTo>
                    <a:pt x="2961" y="10"/>
                  </a:lnTo>
                  <a:lnTo>
                    <a:pt x="3039" y="4"/>
                  </a:lnTo>
                  <a:lnTo>
                    <a:pt x="3118" y="1"/>
                  </a:lnTo>
                  <a:lnTo>
                    <a:pt x="3197" y="0"/>
                  </a:lnTo>
                  <a:lnTo>
                    <a:pt x="3197" y="0"/>
                  </a:lnTo>
                  <a:lnTo>
                    <a:pt x="3240" y="0"/>
                  </a:lnTo>
                  <a:lnTo>
                    <a:pt x="3284" y="1"/>
                  </a:lnTo>
                  <a:lnTo>
                    <a:pt x="3328" y="2"/>
                  </a:lnTo>
                  <a:lnTo>
                    <a:pt x="3371" y="5"/>
                  </a:lnTo>
                  <a:lnTo>
                    <a:pt x="3414" y="7"/>
                  </a:lnTo>
                  <a:lnTo>
                    <a:pt x="3457" y="12"/>
                  </a:lnTo>
                  <a:lnTo>
                    <a:pt x="3501" y="16"/>
                  </a:lnTo>
                  <a:lnTo>
                    <a:pt x="3544" y="20"/>
                  </a:lnTo>
                  <a:lnTo>
                    <a:pt x="3587" y="26"/>
                  </a:lnTo>
                  <a:lnTo>
                    <a:pt x="3630" y="32"/>
                  </a:lnTo>
                  <a:lnTo>
                    <a:pt x="3717" y="46"/>
                  </a:lnTo>
                  <a:lnTo>
                    <a:pt x="3802" y="64"/>
                  </a:lnTo>
                  <a:lnTo>
                    <a:pt x="3888" y="83"/>
                  </a:lnTo>
                  <a:lnTo>
                    <a:pt x="3974" y="105"/>
                  </a:lnTo>
                  <a:lnTo>
                    <a:pt x="4058" y="130"/>
                  </a:lnTo>
                  <a:lnTo>
                    <a:pt x="4142" y="157"/>
                  </a:lnTo>
                  <a:lnTo>
                    <a:pt x="4226" y="187"/>
                  </a:lnTo>
                  <a:lnTo>
                    <a:pt x="4311" y="219"/>
                  </a:lnTo>
                  <a:lnTo>
                    <a:pt x="4394" y="254"/>
                  </a:lnTo>
                  <a:lnTo>
                    <a:pt x="4477" y="290"/>
                  </a:lnTo>
                  <a:lnTo>
                    <a:pt x="4560" y="330"/>
                  </a:lnTo>
                  <a:lnTo>
                    <a:pt x="4642" y="373"/>
                  </a:lnTo>
                  <a:lnTo>
                    <a:pt x="4724" y="417"/>
                  </a:lnTo>
                  <a:lnTo>
                    <a:pt x="4805" y="464"/>
                  </a:lnTo>
                  <a:lnTo>
                    <a:pt x="4886" y="514"/>
                  </a:lnTo>
                  <a:lnTo>
                    <a:pt x="4966" y="566"/>
                  </a:lnTo>
                  <a:lnTo>
                    <a:pt x="5046" y="621"/>
                  </a:lnTo>
                  <a:lnTo>
                    <a:pt x="5126" y="677"/>
                  </a:lnTo>
                  <a:lnTo>
                    <a:pt x="5205" y="736"/>
                  </a:lnTo>
                  <a:lnTo>
                    <a:pt x="5283" y="799"/>
                  </a:lnTo>
                  <a:lnTo>
                    <a:pt x="5360" y="863"/>
                  </a:lnTo>
                  <a:lnTo>
                    <a:pt x="5437" y="930"/>
                  </a:lnTo>
                  <a:lnTo>
                    <a:pt x="5514" y="999"/>
                  </a:lnTo>
                  <a:lnTo>
                    <a:pt x="5589" y="1070"/>
                  </a:lnTo>
                  <a:lnTo>
                    <a:pt x="5664" y="1144"/>
                  </a:lnTo>
                  <a:lnTo>
                    <a:pt x="5738" y="1220"/>
                  </a:lnTo>
                  <a:lnTo>
                    <a:pt x="5813" y="1299"/>
                  </a:lnTo>
                  <a:lnTo>
                    <a:pt x="5813" y="1299"/>
                  </a:lnTo>
                  <a:lnTo>
                    <a:pt x="5886" y="1220"/>
                  </a:lnTo>
                  <a:lnTo>
                    <a:pt x="5961" y="1144"/>
                  </a:lnTo>
                  <a:lnTo>
                    <a:pt x="6035" y="1070"/>
                  </a:lnTo>
                  <a:lnTo>
                    <a:pt x="6111" y="999"/>
                  </a:lnTo>
                  <a:lnTo>
                    <a:pt x="6188" y="930"/>
                  </a:lnTo>
                  <a:lnTo>
                    <a:pt x="6264" y="863"/>
                  </a:lnTo>
                  <a:lnTo>
                    <a:pt x="6342" y="799"/>
                  </a:lnTo>
                  <a:lnTo>
                    <a:pt x="6420" y="736"/>
                  </a:lnTo>
                  <a:lnTo>
                    <a:pt x="6499" y="677"/>
                  </a:lnTo>
                  <a:lnTo>
                    <a:pt x="6579" y="621"/>
                  </a:lnTo>
                  <a:lnTo>
                    <a:pt x="6659" y="566"/>
                  </a:lnTo>
                  <a:lnTo>
                    <a:pt x="6738" y="514"/>
                  </a:lnTo>
                  <a:lnTo>
                    <a:pt x="6819" y="464"/>
                  </a:lnTo>
                  <a:lnTo>
                    <a:pt x="6900" y="417"/>
                  </a:lnTo>
                  <a:lnTo>
                    <a:pt x="6983" y="373"/>
                  </a:lnTo>
                  <a:lnTo>
                    <a:pt x="7065" y="330"/>
                  </a:lnTo>
                  <a:lnTo>
                    <a:pt x="7148" y="290"/>
                  </a:lnTo>
                  <a:lnTo>
                    <a:pt x="7231" y="254"/>
                  </a:lnTo>
                  <a:lnTo>
                    <a:pt x="7314" y="219"/>
                  </a:lnTo>
                  <a:lnTo>
                    <a:pt x="7398" y="187"/>
                  </a:lnTo>
                  <a:lnTo>
                    <a:pt x="7483" y="157"/>
                  </a:lnTo>
                  <a:lnTo>
                    <a:pt x="7567" y="130"/>
                  </a:lnTo>
                  <a:lnTo>
                    <a:pt x="7652" y="105"/>
                  </a:lnTo>
                  <a:lnTo>
                    <a:pt x="7736" y="83"/>
                  </a:lnTo>
                  <a:lnTo>
                    <a:pt x="7823" y="64"/>
                  </a:lnTo>
                  <a:lnTo>
                    <a:pt x="7908" y="46"/>
                  </a:lnTo>
                  <a:lnTo>
                    <a:pt x="7995" y="32"/>
                  </a:lnTo>
                  <a:lnTo>
                    <a:pt x="8038" y="26"/>
                  </a:lnTo>
                  <a:lnTo>
                    <a:pt x="8081" y="20"/>
                  </a:lnTo>
                  <a:lnTo>
                    <a:pt x="8124" y="16"/>
                  </a:lnTo>
                  <a:lnTo>
                    <a:pt x="8167" y="12"/>
                  </a:lnTo>
                  <a:lnTo>
                    <a:pt x="8211" y="7"/>
                  </a:lnTo>
                  <a:lnTo>
                    <a:pt x="8254" y="5"/>
                  </a:lnTo>
                  <a:lnTo>
                    <a:pt x="8297" y="2"/>
                  </a:lnTo>
                  <a:lnTo>
                    <a:pt x="8341" y="1"/>
                  </a:lnTo>
                  <a:lnTo>
                    <a:pt x="8384" y="0"/>
                  </a:lnTo>
                  <a:lnTo>
                    <a:pt x="8428" y="0"/>
                  </a:lnTo>
                  <a:lnTo>
                    <a:pt x="8428" y="0"/>
                  </a:lnTo>
                  <a:lnTo>
                    <a:pt x="8506" y="1"/>
                  </a:lnTo>
                  <a:lnTo>
                    <a:pt x="8585" y="4"/>
                  </a:lnTo>
                  <a:lnTo>
                    <a:pt x="8664" y="10"/>
                  </a:lnTo>
                  <a:lnTo>
                    <a:pt x="8742" y="17"/>
                  </a:lnTo>
                  <a:lnTo>
                    <a:pt x="8820" y="27"/>
                  </a:lnTo>
                  <a:lnTo>
                    <a:pt x="8897" y="38"/>
                  </a:lnTo>
                  <a:lnTo>
                    <a:pt x="8975" y="52"/>
                  </a:lnTo>
                  <a:lnTo>
                    <a:pt x="9052" y="68"/>
                  </a:lnTo>
                  <a:lnTo>
                    <a:pt x="9129" y="86"/>
                  </a:lnTo>
                  <a:lnTo>
                    <a:pt x="9205" y="107"/>
                  </a:lnTo>
                  <a:lnTo>
                    <a:pt x="9281" y="130"/>
                  </a:lnTo>
                  <a:lnTo>
                    <a:pt x="9356" y="153"/>
                  </a:lnTo>
                  <a:lnTo>
                    <a:pt x="9431" y="180"/>
                  </a:lnTo>
                  <a:lnTo>
                    <a:pt x="9505" y="209"/>
                  </a:lnTo>
                  <a:lnTo>
                    <a:pt x="9580" y="240"/>
                  </a:lnTo>
                  <a:lnTo>
                    <a:pt x="9653" y="273"/>
                  </a:lnTo>
                  <a:lnTo>
                    <a:pt x="9653" y="273"/>
                  </a:lnTo>
                  <a:lnTo>
                    <a:pt x="9724" y="307"/>
                  </a:lnTo>
                  <a:lnTo>
                    <a:pt x="9793" y="342"/>
                  </a:lnTo>
                  <a:lnTo>
                    <a:pt x="9862" y="379"/>
                  </a:lnTo>
                  <a:lnTo>
                    <a:pt x="9929" y="418"/>
                  </a:lnTo>
                  <a:lnTo>
                    <a:pt x="9996" y="458"/>
                  </a:lnTo>
                  <a:lnTo>
                    <a:pt x="10062" y="500"/>
                  </a:lnTo>
                  <a:lnTo>
                    <a:pt x="10126" y="543"/>
                  </a:lnTo>
                  <a:lnTo>
                    <a:pt x="10190" y="589"/>
                  </a:lnTo>
                  <a:lnTo>
                    <a:pt x="10253" y="636"/>
                  </a:lnTo>
                  <a:lnTo>
                    <a:pt x="10315" y="685"/>
                  </a:lnTo>
                  <a:lnTo>
                    <a:pt x="10376" y="735"/>
                  </a:lnTo>
                  <a:lnTo>
                    <a:pt x="10436" y="787"/>
                  </a:lnTo>
                  <a:lnTo>
                    <a:pt x="10496" y="840"/>
                  </a:lnTo>
                  <a:lnTo>
                    <a:pt x="10553" y="895"/>
                  </a:lnTo>
                  <a:lnTo>
                    <a:pt x="10610" y="952"/>
                  </a:lnTo>
                  <a:lnTo>
                    <a:pt x="10666" y="1011"/>
                  </a:lnTo>
                  <a:lnTo>
                    <a:pt x="10666" y="1011"/>
                  </a:lnTo>
                  <a:lnTo>
                    <a:pt x="10727" y="1078"/>
                  </a:lnTo>
                  <a:lnTo>
                    <a:pt x="10786" y="1146"/>
                  </a:lnTo>
                  <a:lnTo>
                    <a:pt x="10845" y="1216"/>
                  </a:lnTo>
                  <a:lnTo>
                    <a:pt x="10900" y="1287"/>
                  </a:lnTo>
                  <a:lnTo>
                    <a:pt x="10954" y="1360"/>
                  </a:lnTo>
                  <a:lnTo>
                    <a:pt x="11006" y="1433"/>
                  </a:lnTo>
                  <a:lnTo>
                    <a:pt x="11055" y="1509"/>
                  </a:lnTo>
                  <a:lnTo>
                    <a:pt x="11103" y="1584"/>
                  </a:lnTo>
                  <a:lnTo>
                    <a:pt x="11148" y="1662"/>
                  </a:lnTo>
                  <a:lnTo>
                    <a:pt x="11192" y="1740"/>
                  </a:lnTo>
                  <a:lnTo>
                    <a:pt x="11235" y="1820"/>
                  </a:lnTo>
                  <a:lnTo>
                    <a:pt x="11273" y="1900"/>
                  </a:lnTo>
                  <a:lnTo>
                    <a:pt x="11311" y="1981"/>
                  </a:lnTo>
                  <a:lnTo>
                    <a:pt x="11347" y="2063"/>
                  </a:lnTo>
                  <a:lnTo>
                    <a:pt x="11381" y="2146"/>
                  </a:lnTo>
                  <a:lnTo>
                    <a:pt x="11413" y="2230"/>
                  </a:lnTo>
                  <a:lnTo>
                    <a:pt x="11442" y="2314"/>
                  </a:lnTo>
                  <a:lnTo>
                    <a:pt x="11469" y="2400"/>
                  </a:lnTo>
                  <a:lnTo>
                    <a:pt x="11494" y="2485"/>
                  </a:lnTo>
                  <a:lnTo>
                    <a:pt x="11517" y="2571"/>
                  </a:lnTo>
                  <a:lnTo>
                    <a:pt x="11538" y="2659"/>
                  </a:lnTo>
                  <a:lnTo>
                    <a:pt x="11556" y="2746"/>
                  </a:lnTo>
                  <a:lnTo>
                    <a:pt x="11573" y="2835"/>
                  </a:lnTo>
                  <a:lnTo>
                    <a:pt x="11587" y="2922"/>
                  </a:lnTo>
                  <a:lnTo>
                    <a:pt x="11598" y="3012"/>
                  </a:lnTo>
                  <a:lnTo>
                    <a:pt x="11608" y="3101"/>
                  </a:lnTo>
                  <a:lnTo>
                    <a:pt x="11616" y="3190"/>
                  </a:lnTo>
                  <a:lnTo>
                    <a:pt x="11621" y="3281"/>
                  </a:lnTo>
                  <a:lnTo>
                    <a:pt x="11624" y="3371"/>
                  </a:lnTo>
                  <a:lnTo>
                    <a:pt x="11624" y="3461"/>
                  </a:lnTo>
                  <a:lnTo>
                    <a:pt x="11622" y="3551"/>
                  </a:lnTo>
                  <a:lnTo>
                    <a:pt x="11619" y="3642"/>
                  </a:lnTo>
                  <a:lnTo>
                    <a:pt x="11619" y="3642"/>
                  </a:lnTo>
                  <a:lnTo>
                    <a:pt x="11619" y="3650"/>
                  </a:lnTo>
                  <a:lnTo>
                    <a:pt x="11619" y="3650"/>
                  </a:lnTo>
                  <a:lnTo>
                    <a:pt x="11615" y="3728"/>
                  </a:lnTo>
                  <a:lnTo>
                    <a:pt x="11608" y="3807"/>
                  </a:lnTo>
                  <a:lnTo>
                    <a:pt x="11602" y="3885"/>
                  </a:lnTo>
                  <a:lnTo>
                    <a:pt x="11594" y="3962"/>
                  </a:lnTo>
                  <a:lnTo>
                    <a:pt x="11586" y="4041"/>
                  </a:lnTo>
                  <a:lnTo>
                    <a:pt x="11576" y="4119"/>
                  </a:lnTo>
                  <a:lnTo>
                    <a:pt x="11565" y="4197"/>
                  </a:lnTo>
                  <a:lnTo>
                    <a:pt x="11553" y="4275"/>
                  </a:lnTo>
                  <a:lnTo>
                    <a:pt x="11541" y="4352"/>
                  </a:lnTo>
                  <a:lnTo>
                    <a:pt x="11527" y="4430"/>
                  </a:lnTo>
                  <a:lnTo>
                    <a:pt x="11512" y="4507"/>
                  </a:lnTo>
                  <a:lnTo>
                    <a:pt x="11497" y="4585"/>
                  </a:lnTo>
                  <a:lnTo>
                    <a:pt x="11480" y="4661"/>
                  </a:lnTo>
                  <a:lnTo>
                    <a:pt x="11462" y="4738"/>
                  </a:lnTo>
                  <a:lnTo>
                    <a:pt x="11444" y="4815"/>
                  </a:lnTo>
                  <a:lnTo>
                    <a:pt x="11424" y="4890"/>
                  </a:lnTo>
                  <a:lnTo>
                    <a:pt x="11424" y="4890"/>
                  </a:lnTo>
                  <a:lnTo>
                    <a:pt x="11421" y="4899"/>
                  </a:lnTo>
                  <a:lnTo>
                    <a:pt x="11417" y="4906"/>
                  </a:lnTo>
                  <a:lnTo>
                    <a:pt x="11412" y="4913"/>
                  </a:lnTo>
                  <a:lnTo>
                    <a:pt x="11405" y="4918"/>
                  </a:lnTo>
                  <a:lnTo>
                    <a:pt x="11399" y="4923"/>
                  </a:lnTo>
                  <a:lnTo>
                    <a:pt x="11391" y="4927"/>
                  </a:lnTo>
                  <a:lnTo>
                    <a:pt x="11382" y="4929"/>
                  </a:lnTo>
                  <a:lnTo>
                    <a:pt x="11374" y="4929"/>
                  </a:lnTo>
                  <a:lnTo>
                    <a:pt x="7299" y="4929"/>
                  </a:lnTo>
                  <a:lnTo>
                    <a:pt x="6681" y="6421"/>
                  </a:lnTo>
                  <a:lnTo>
                    <a:pt x="6681" y="6421"/>
                  </a:lnTo>
                  <a:lnTo>
                    <a:pt x="6678" y="6427"/>
                  </a:lnTo>
                  <a:lnTo>
                    <a:pt x="6674" y="6432"/>
                  </a:lnTo>
                  <a:lnTo>
                    <a:pt x="6669" y="6438"/>
                  </a:lnTo>
                  <a:lnTo>
                    <a:pt x="6664" y="6442"/>
                  </a:lnTo>
                  <a:lnTo>
                    <a:pt x="6657" y="6446"/>
                  </a:lnTo>
                  <a:lnTo>
                    <a:pt x="6651" y="6449"/>
                  </a:lnTo>
                  <a:lnTo>
                    <a:pt x="6645" y="6451"/>
                  </a:lnTo>
                  <a:lnTo>
                    <a:pt x="6637" y="6452"/>
                  </a:lnTo>
                  <a:lnTo>
                    <a:pt x="6637" y="6452"/>
                  </a:lnTo>
                  <a:lnTo>
                    <a:pt x="6634" y="6452"/>
                  </a:lnTo>
                  <a:lnTo>
                    <a:pt x="6634" y="6452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133725" y="3171825"/>
              <a:ext cx="3403600" cy="2062163"/>
            </a:xfrm>
            <a:custGeom>
              <a:avLst/>
              <a:gdLst>
                <a:gd name="T0" fmla="*/ 5350 w 10719"/>
                <a:gd name="T1" fmla="*/ 6492 h 6494"/>
                <a:gd name="T2" fmla="*/ 5283 w 10719"/>
                <a:gd name="T3" fmla="*/ 6457 h 6494"/>
                <a:gd name="T4" fmla="*/ 4927 w 10719"/>
                <a:gd name="T5" fmla="*/ 6266 h 6494"/>
                <a:gd name="T6" fmla="*/ 4394 w 10719"/>
                <a:gd name="T7" fmla="*/ 5962 h 6494"/>
                <a:gd name="T8" fmla="*/ 3899 w 10719"/>
                <a:gd name="T9" fmla="*/ 5654 h 6494"/>
                <a:gd name="T10" fmla="*/ 3538 w 10719"/>
                <a:gd name="T11" fmla="*/ 5410 h 6494"/>
                <a:gd name="T12" fmla="*/ 3157 w 10719"/>
                <a:gd name="T13" fmla="*/ 5136 h 6494"/>
                <a:gd name="T14" fmla="*/ 2767 w 10719"/>
                <a:gd name="T15" fmla="*/ 4833 h 6494"/>
                <a:gd name="T16" fmla="*/ 2440 w 10719"/>
                <a:gd name="T17" fmla="*/ 4561 h 6494"/>
                <a:gd name="T18" fmla="*/ 2031 w 10719"/>
                <a:gd name="T19" fmla="*/ 4189 h 6494"/>
                <a:gd name="T20" fmla="*/ 1650 w 10719"/>
                <a:gd name="T21" fmla="*/ 3808 h 6494"/>
                <a:gd name="T22" fmla="*/ 1300 w 10719"/>
                <a:gd name="T23" fmla="*/ 3418 h 6494"/>
                <a:gd name="T24" fmla="*/ 1120 w 10719"/>
                <a:gd name="T25" fmla="*/ 3201 h 6494"/>
                <a:gd name="T26" fmla="*/ 933 w 10719"/>
                <a:gd name="T27" fmla="*/ 2959 h 6494"/>
                <a:gd name="T28" fmla="*/ 758 w 10719"/>
                <a:gd name="T29" fmla="*/ 2714 h 6494"/>
                <a:gd name="T30" fmla="*/ 595 w 10719"/>
                <a:gd name="T31" fmla="*/ 2467 h 6494"/>
                <a:gd name="T32" fmla="*/ 442 w 10719"/>
                <a:gd name="T33" fmla="*/ 2217 h 6494"/>
                <a:gd name="T34" fmla="*/ 302 w 10719"/>
                <a:gd name="T35" fmla="*/ 1966 h 6494"/>
                <a:gd name="T36" fmla="*/ 173 w 10719"/>
                <a:gd name="T37" fmla="*/ 1712 h 6494"/>
                <a:gd name="T38" fmla="*/ 58 w 10719"/>
                <a:gd name="T39" fmla="*/ 1456 h 6494"/>
                <a:gd name="T40" fmla="*/ 4 w 10719"/>
                <a:gd name="T41" fmla="*/ 1326 h 6494"/>
                <a:gd name="T42" fmla="*/ 0 w 10719"/>
                <a:gd name="T43" fmla="*/ 1301 h 6494"/>
                <a:gd name="T44" fmla="*/ 8 w 10719"/>
                <a:gd name="T45" fmla="*/ 1276 h 6494"/>
                <a:gd name="T46" fmla="*/ 21 w 10719"/>
                <a:gd name="T47" fmla="*/ 1264 h 6494"/>
                <a:gd name="T48" fmla="*/ 45 w 10719"/>
                <a:gd name="T49" fmla="*/ 1254 h 6494"/>
                <a:gd name="T50" fmla="*/ 3963 w 10719"/>
                <a:gd name="T51" fmla="*/ 31 h 6494"/>
                <a:gd name="T52" fmla="*/ 3980 w 10719"/>
                <a:gd name="T53" fmla="*/ 10 h 6494"/>
                <a:gd name="T54" fmla="*/ 4006 w 10719"/>
                <a:gd name="T55" fmla="*/ 0 h 6494"/>
                <a:gd name="T56" fmla="*/ 4017 w 10719"/>
                <a:gd name="T57" fmla="*/ 0 h 6494"/>
                <a:gd name="T58" fmla="*/ 4042 w 10719"/>
                <a:gd name="T59" fmla="*/ 10 h 6494"/>
                <a:gd name="T60" fmla="*/ 6315 w 10719"/>
                <a:gd name="T61" fmla="*/ 3658 h 6494"/>
                <a:gd name="T62" fmla="*/ 7287 w 10719"/>
                <a:gd name="T63" fmla="*/ 1294 h 6494"/>
                <a:gd name="T64" fmla="*/ 7312 w 10719"/>
                <a:gd name="T65" fmla="*/ 1278 h 6494"/>
                <a:gd name="T66" fmla="*/ 10667 w 10719"/>
                <a:gd name="T67" fmla="*/ 1274 h 6494"/>
                <a:gd name="T68" fmla="*/ 10692 w 10719"/>
                <a:gd name="T69" fmla="*/ 1281 h 6494"/>
                <a:gd name="T70" fmla="*/ 10710 w 10719"/>
                <a:gd name="T71" fmla="*/ 1298 h 6494"/>
                <a:gd name="T72" fmla="*/ 10717 w 10719"/>
                <a:gd name="T73" fmla="*/ 1315 h 6494"/>
                <a:gd name="T74" fmla="*/ 10717 w 10719"/>
                <a:gd name="T75" fmla="*/ 1340 h 6494"/>
                <a:gd name="T76" fmla="*/ 10661 w 10719"/>
                <a:gd name="T77" fmla="*/ 1474 h 6494"/>
                <a:gd name="T78" fmla="*/ 10545 w 10719"/>
                <a:gd name="T79" fmla="*/ 1729 h 6494"/>
                <a:gd name="T80" fmla="*/ 10416 w 10719"/>
                <a:gd name="T81" fmla="*/ 1982 h 6494"/>
                <a:gd name="T82" fmla="*/ 10276 w 10719"/>
                <a:gd name="T83" fmla="*/ 2232 h 6494"/>
                <a:gd name="T84" fmla="*/ 10123 w 10719"/>
                <a:gd name="T85" fmla="*/ 2482 h 6494"/>
                <a:gd name="T86" fmla="*/ 9959 w 10719"/>
                <a:gd name="T87" fmla="*/ 2728 h 6494"/>
                <a:gd name="T88" fmla="*/ 9784 w 10719"/>
                <a:gd name="T89" fmla="*/ 2971 h 6494"/>
                <a:gd name="T90" fmla="*/ 9598 w 10719"/>
                <a:gd name="T91" fmla="*/ 3213 h 6494"/>
                <a:gd name="T92" fmla="*/ 9418 w 10719"/>
                <a:gd name="T93" fmla="*/ 3430 h 6494"/>
                <a:gd name="T94" fmla="*/ 9068 w 10719"/>
                <a:gd name="T95" fmla="*/ 3818 h 6494"/>
                <a:gd name="T96" fmla="*/ 8688 w 10719"/>
                <a:gd name="T97" fmla="*/ 4197 h 6494"/>
                <a:gd name="T98" fmla="*/ 8279 w 10719"/>
                <a:gd name="T99" fmla="*/ 4568 h 6494"/>
                <a:gd name="T100" fmla="*/ 7953 w 10719"/>
                <a:gd name="T101" fmla="*/ 4839 h 6494"/>
                <a:gd name="T102" fmla="*/ 7563 w 10719"/>
                <a:gd name="T103" fmla="*/ 5141 h 6494"/>
                <a:gd name="T104" fmla="*/ 7184 w 10719"/>
                <a:gd name="T105" fmla="*/ 5414 h 6494"/>
                <a:gd name="T106" fmla="*/ 6823 w 10719"/>
                <a:gd name="T107" fmla="*/ 5656 h 6494"/>
                <a:gd name="T108" fmla="*/ 6331 w 10719"/>
                <a:gd name="T109" fmla="*/ 5964 h 6494"/>
                <a:gd name="T110" fmla="*/ 5799 w 10719"/>
                <a:gd name="T111" fmla="*/ 6267 h 6494"/>
                <a:gd name="T112" fmla="*/ 5444 w 10719"/>
                <a:gd name="T113" fmla="*/ 6457 h 6494"/>
                <a:gd name="T114" fmla="*/ 5377 w 10719"/>
                <a:gd name="T115" fmla="*/ 6492 h 6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19" h="6494">
                  <a:moveTo>
                    <a:pt x="5364" y="6494"/>
                  </a:moveTo>
                  <a:lnTo>
                    <a:pt x="5364" y="6494"/>
                  </a:lnTo>
                  <a:lnTo>
                    <a:pt x="5356" y="6494"/>
                  </a:lnTo>
                  <a:lnTo>
                    <a:pt x="5350" y="6492"/>
                  </a:lnTo>
                  <a:lnTo>
                    <a:pt x="5343" y="6490"/>
                  </a:lnTo>
                  <a:lnTo>
                    <a:pt x="5338" y="6487"/>
                  </a:lnTo>
                  <a:lnTo>
                    <a:pt x="5338" y="6487"/>
                  </a:lnTo>
                  <a:lnTo>
                    <a:pt x="5283" y="6457"/>
                  </a:lnTo>
                  <a:lnTo>
                    <a:pt x="5201" y="6414"/>
                  </a:lnTo>
                  <a:lnTo>
                    <a:pt x="5201" y="6414"/>
                  </a:lnTo>
                  <a:lnTo>
                    <a:pt x="5031" y="6323"/>
                  </a:lnTo>
                  <a:lnTo>
                    <a:pt x="4927" y="6266"/>
                  </a:lnTo>
                  <a:lnTo>
                    <a:pt x="4809" y="6201"/>
                  </a:lnTo>
                  <a:lnTo>
                    <a:pt x="4680" y="6129"/>
                  </a:lnTo>
                  <a:lnTo>
                    <a:pt x="4542" y="6049"/>
                  </a:lnTo>
                  <a:lnTo>
                    <a:pt x="4394" y="5962"/>
                  </a:lnTo>
                  <a:lnTo>
                    <a:pt x="4236" y="5866"/>
                  </a:lnTo>
                  <a:lnTo>
                    <a:pt x="4071" y="5764"/>
                  </a:lnTo>
                  <a:lnTo>
                    <a:pt x="3986" y="5710"/>
                  </a:lnTo>
                  <a:lnTo>
                    <a:pt x="3899" y="5654"/>
                  </a:lnTo>
                  <a:lnTo>
                    <a:pt x="3811" y="5595"/>
                  </a:lnTo>
                  <a:lnTo>
                    <a:pt x="3721" y="5535"/>
                  </a:lnTo>
                  <a:lnTo>
                    <a:pt x="3631" y="5473"/>
                  </a:lnTo>
                  <a:lnTo>
                    <a:pt x="3538" y="5410"/>
                  </a:lnTo>
                  <a:lnTo>
                    <a:pt x="3444" y="5345"/>
                  </a:lnTo>
                  <a:lnTo>
                    <a:pt x="3350" y="5277"/>
                  </a:lnTo>
                  <a:lnTo>
                    <a:pt x="3254" y="5208"/>
                  </a:lnTo>
                  <a:lnTo>
                    <a:pt x="3157" y="5136"/>
                  </a:lnTo>
                  <a:lnTo>
                    <a:pt x="3060" y="5063"/>
                  </a:lnTo>
                  <a:lnTo>
                    <a:pt x="2963" y="4988"/>
                  </a:lnTo>
                  <a:lnTo>
                    <a:pt x="2865" y="4912"/>
                  </a:lnTo>
                  <a:lnTo>
                    <a:pt x="2767" y="4833"/>
                  </a:lnTo>
                  <a:lnTo>
                    <a:pt x="2767" y="4833"/>
                  </a:lnTo>
                  <a:lnTo>
                    <a:pt x="2656" y="4743"/>
                  </a:lnTo>
                  <a:lnTo>
                    <a:pt x="2547" y="4653"/>
                  </a:lnTo>
                  <a:lnTo>
                    <a:pt x="2440" y="4561"/>
                  </a:lnTo>
                  <a:lnTo>
                    <a:pt x="2336" y="4469"/>
                  </a:lnTo>
                  <a:lnTo>
                    <a:pt x="2232" y="4376"/>
                  </a:lnTo>
                  <a:lnTo>
                    <a:pt x="2130" y="4283"/>
                  </a:lnTo>
                  <a:lnTo>
                    <a:pt x="2031" y="4189"/>
                  </a:lnTo>
                  <a:lnTo>
                    <a:pt x="1933" y="4094"/>
                  </a:lnTo>
                  <a:lnTo>
                    <a:pt x="1837" y="3999"/>
                  </a:lnTo>
                  <a:lnTo>
                    <a:pt x="1742" y="3904"/>
                  </a:lnTo>
                  <a:lnTo>
                    <a:pt x="1650" y="3808"/>
                  </a:lnTo>
                  <a:lnTo>
                    <a:pt x="1559" y="3711"/>
                  </a:lnTo>
                  <a:lnTo>
                    <a:pt x="1471" y="3614"/>
                  </a:lnTo>
                  <a:lnTo>
                    <a:pt x="1384" y="3516"/>
                  </a:lnTo>
                  <a:lnTo>
                    <a:pt x="1300" y="3418"/>
                  </a:lnTo>
                  <a:lnTo>
                    <a:pt x="1217" y="3320"/>
                  </a:lnTo>
                  <a:lnTo>
                    <a:pt x="1217" y="3320"/>
                  </a:lnTo>
                  <a:lnTo>
                    <a:pt x="1168" y="3260"/>
                  </a:lnTo>
                  <a:lnTo>
                    <a:pt x="1120" y="3201"/>
                  </a:lnTo>
                  <a:lnTo>
                    <a:pt x="1072" y="3141"/>
                  </a:lnTo>
                  <a:lnTo>
                    <a:pt x="1024" y="3080"/>
                  </a:lnTo>
                  <a:lnTo>
                    <a:pt x="978" y="3020"/>
                  </a:lnTo>
                  <a:lnTo>
                    <a:pt x="933" y="2959"/>
                  </a:lnTo>
                  <a:lnTo>
                    <a:pt x="888" y="2898"/>
                  </a:lnTo>
                  <a:lnTo>
                    <a:pt x="844" y="2837"/>
                  </a:lnTo>
                  <a:lnTo>
                    <a:pt x="801" y="2776"/>
                  </a:lnTo>
                  <a:lnTo>
                    <a:pt x="758" y="2714"/>
                  </a:lnTo>
                  <a:lnTo>
                    <a:pt x="716" y="2652"/>
                  </a:lnTo>
                  <a:lnTo>
                    <a:pt x="675" y="2591"/>
                  </a:lnTo>
                  <a:lnTo>
                    <a:pt x="635" y="2529"/>
                  </a:lnTo>
                  <a:lnTo>
                    <a:pt x="595" y="2467"/>
                  </a:lnTo>
                  <a:lnTo>
                    <a:pt x="556" y="2405"/>
                  </a:lnTo>
                  <a:lnTo>
                    <a:pt x="517" y="2342"/>
                  </a:lnTo>
                  <a:lnTo>
                    <a:pt x="479" y="2280"/>
                  </a:lnTo>
                  <a:lnTo>
                    <a:pt x="442" y="2217"/>
                  </a:lnTo>
                  <a:lnTo>
                    <a:pt x="407" y="2155"/>
                  </a:lnTo>
                  <a:lnTo>
                    <a:pt x="371" y="2092"/>
                  </a:lnTo>
                  <a:lnTo>
                    <a:pt x="337" y="2028"/>
                  </a:lnTo>
                  <a:lnTo>
                    <a:pt x="302" y="1966"/>
                  </a:lnTo>
                  <a:lnTo>
                    <a:pt x="270" y="1902"/>
                  </a:lnTo>
                  <a:lnTo>
                    <a:pt x="236" y="1839"/>
                  </a:lnTo>
                  <a:lnTo>
                    <a:pt x="205" y="1775"/>
                  </a:lnTo>
                  <a:lnTo>
                    <a:pt x="173" y="1712"/>
                  </a:lnTo>
                  <a:lnTo>
                    <a:pt x="144" y="1648"/>
                  </a:lnTo>
                  <a:lnTo>
                    <a:pt x="114" y="1584"/>
                  </a:lnTo>
                  <a:lnTo>
                    <a:pt x="86" y="1519"/>
                  </a:lnTo>
                  <a:lnTo>
                    <a:pt x="58" y="1456"/>
                  </a:lnTo>
                  <a:lnTo>
                    <a:pt x="31" y="1392"/>
                  </a:lnTo>
                  <a:lnTo>
                    <a:pt x="4" y="1327"/>
                  </a:lnTo>
                  <a:lnTo>
                    <a:pt x="4" y="1326"/>
                  </a:lnTo>
                  <a:lnTo>
                    <a:pt x="4" y="1326"/>
                  </a:lnTo>
                  <a:lnTo>
                    <a:pt x="2" y="1320"/>
                  </a:lnTo>
                  <a:lnTo>
                    <a:pt x="0" y="1313"/>
                  </a:lnTo>
                  <a:lnTo>
                    <a:pt x="0" y="1308"/>
                  </a:lnTo>
                  <a:lnTo>
                    <a:pt x="0" y="1301"/>
                  </a:lnTo>
                  <a:lnTo>
                    <a:pt x="1" y="1295"/>
                  </a:lnTo>
                  <a:lnTo>
                    <a:pt x="2" y="1288"/>
                  </a:lnTo>
                  <a:lnTo>
                    <a:pt x="5" y="1283"/>
                  </a:lnTo>
                  <a:lnTo>
                    <a:pt x="8" y="1276"/>
                  </a:lnTo>
                  <a:lnTo>
                    <a:pt x="8" y="1276"/>
                  </a:lnTo>
                  <a:lnTo>
                    <a:pt x="11" y="1272"/>
                  </a:lnTo>
                  <a:lnTo>
                    <a:pt x="16" y="1267"/>
                  </a:lnTo>
                  <a:lnTo>
                    <a:pt x="21" y="1264"/>
                  </a:lnTo>
                  <a:lnTo>
                    <a:pt x="27" y="1260"/>
                  </a:lnTo>
                  <a:lnTo>
                    <a:pt x="32" y="1257"/>
                  </a:lnTo>
                  <a:lnTo>
                    <a:pt x="38" y="1255"/>
                  </a:lnTo>
                  <a:lnTo>
                    <a:pt x="45" y="1254"/>
                  </a:lnTo>
                  <a:lnTo>
                    <a:pt x="51" y="1254"/>
                  </a:lnTo>
                  <a:lnTo>
                    <a:pt x="3445" y="1254"/>
                  </a:lnTo>
                  <a:lnTo>
                    <a:pt x="3963" y="31"/>
                  </a:lnTo>
                  <a:lnTo>
                    <a:pt x="3963" y="31"/>
                  </a:lnTo>
                  <a:lnTo>
                    <a:pt x="3966" y="25"/>
                  </a:lnTo>
                  <a:lnTo>
                    <a:pt x="3971" y="19"/>
                  </a:lnTo>
                  <a:lnTo>
                    <a:pt x="3975" y="14"/>
                  </a:lnTo>
                  <a:lnTo>
                    <a:pt x="3980" y="10"/>
                  </a:lnTo>
                  <a:lnTo>
                    <a:pt x="3987" y="5"/>
                  </a:lnTo>
                  <a:lnTo>
                    <a:pt x="3993" y="3"/>
                  </a:lnTo>
                  <a:lnTo>
                    <a:pt x="4000" y="1"/>
                  </a:lnTo>
                  <a:lnTo>
                    <a:pt x="4006" y="0"/>
                  </a:lnTo>
                  <a:lnTo>
                    <a:pt x="4006" y="0"/>
                  </a:lnTo>
                  <a:lnTo>
                    <a:pt x="4011" y="0"/>
                  </a:lnTo>
                  <a:lnTo>
                    <a:pt x="4011" y="0"/>
                  </a:lnTo>
                  <a:lnTo>
                    <a:pt x="4017" y="0"/>
                  </a:lnTo>
                  <a:lnTo>
                    <a:pt x="4024" y="1"/>
                  </a:lnTo>
                  <a:lnTo>
                    <a:pt x="4030" y="3"/>
                  </a:lnTo>
                  <a:lnTo>
                    <a:pt x="4036" y="6"/>
                  </a:lnTo>
                  <a:lnTo>
                    <a:pt x="4042" y="10"/>
                  </a:lnTo>
                  <a:lnTo>
                    <a:pt x="4046" y="14"/>
                  </a:lnTo>
                  <a:lnTo>
                    <a:pt x="4051" y="18"/>
                  </a:lnTo>
                  <a:lnTo>
                    <a:pt x="4055" y="24"/>
                  </a:lnTo>
                  <a:lnTo>
                    <a:pt x="6315" y="3658"/>
                  </a:lnTo>
                  <a:lnTo>
                    <a:pt x="7280" y="1307"/>
                  </a:lnTo>
                  <a:lnTo>
                    <a:pt x="7280" y="1307"/>
                  </a:lnTo>
                  <a:lnTo>
                    <a:pt x="7283" y="1300"/>
                  </a:lnTo>
                  <a:lnTo>
                    <a:pt x="7287" y="1294"/>
                  </a:lnTo>
                  <a:lnTo>
                    <a:pt x="7293" y="1288"/>
                  </a:lnTo>
                  <a:lnTo>
                    <a:pt x="7299" y="1284"/>
                  </a:lnTo>
                  <a:lnTo>
                    <a:pt x="7306" y="1280"/>
                  </a:lnTo>
                  <a:lnTo>
                    <a:pt x="7312" y="1278"/>
                  </a:lnTo>
                  <a:lnTo>
                    <a:pt x="7320" y="1275"/>
                  </a:lnTo>
                  <a:lnTo>
                    <a:pt x="7327" y="1274"/>
                  </a:lnTo>
                  <a:lnTo>
                    <a:pt x="10667" y="1274"/>
                  </a:lnTo>
                  <a:lnTo>
                    <a:pt x="10667" y="1274"/>
                  </a:lnTo>
                  <a:lnTo>
                    <a:pt x="10673" y="1275"/>
                  </a:lnTo>
                  <a:lnTo>
                    <a:pt x="10680" y="1276"/>
                  </a:lnTo>
                  <a:lnTo>
                    <a:pt x="10686" y="1279"/>
                  </a:lnTo>
                  <a:lnTo>
                    <a:pt x="10692" y="1281"/>
                  </a:lnTo>
                  <a:lnTo>
                    <a:pt x="10697" y="1284"/>
                  </a:lnTo>
                  <a:lnTo>
                    <a:pt x="10702" y="1288"/>
                  </a:lnTo>
                  <a:lnTo>
                    <a:pt x="10707" y="1293"/>
                  </a:lnTo>
                  <a:lnTo>
                    <a:pt x="10710" y="1298"/>
                  </a:lnTo>
                  <a:lnTo>
                    <a:pt x="10710" y="1298"/>
                  </a:lnTo>
                  <a:lnTo>
                    <a:pt x="10713" y="1303"/>
                  </a:lnTo>
                  <a:lnTo>
                    <a:pt x="10716" y="1309"/>
                  </a:lnTo>
                  <a:lnTo>
                    <a:pt x="10717" y="1315"/>
                  </a:lnTo>
                  <a:lnTo>
                    <a:pt x="10719" y="1322"/>
                  </a:lnTo>
                  <a:lnTo>
                    <a:pt x="10719" y="1327"/>
                  </a:lnTo>
                  <a:lnTo>
                    <a:pt x="10719" y="1334"/>
                  </a:lnTo>
                  <a:lnTo>
                    <a:pt x="10717" y="1340"/>
                  </a:lnTo>
                  <a:lnTo>
                    <a:pt x="10715" y="1347"/>
                  </a:lnTo>
                  <a:lnTo>
                    <a:pt x="10715" y="1347"/>
                  </a:lnTo>
                  <a:lnTo>
                    <a:pt x="10688" y="1410"/>
                  </a:lnTo>
                  <a:lnTo>
                    <a:pt x="10661" y="1474"/>
                  </a:lnTo>
                  <a:lnTo>
                    <a:pt x="10633" y="1538"/>
                  </a:lnTo>
                  <a:lnTo>
                    <a:pt x="10604" y="1602"/>
                  </a:lnTo>
                  <a:lnTo>
                    <a:pt x="10575" y="1665"/>
                  </a:lnTo>
                  <a:lnTo>
                    <a:pt x="10545" y="1729"/>
                  </a:lnTo>
                  <a:lnTo>
                    <a:pt x="10513" y="1792"/>
                  </a:lnTo>
                  <a:lnTo>
                    <a:pt x="10482" y="1855"/>
                  </a:lnTo>
                  <a:lnTo>
                    <a:pt x="10450" y="1919"/>
                  </a:lnTo>
                  <a:lnTo>
                    <a:pt x="10416" y="1982"/>
                  </a:lnTo>
                  <a:lnTo>
                    <a:pt x="10382" y="2044"/>
                  </a:lnTo>
                  <a:lnTo>
                    <a:pt x="10347" y="2107"/>
                  </a:lnTo>
                  <a:lnTo>
                    <a:pt x="10311" y="2170"/>
                  </a:lnTo>
                  <a:lnTo>
                    <a:pt x="10276" y="2232"/>
                  </a:lnTo>
                  <a:lnTo>
                    <a:pt x="10239" y="2295"/>
                  </a:lnTo>
                  <a:lnTo>
                    <a:pt x="10201" y="2358"/>
                  </a:lnTo>
                  <a:lnTo>
                    <a:pt x="10162" y="2419"/>
                  </a:lnTo>
                  <a:lnTo>
                    <a:pt x="10123" y="2482"/>
                  </a:lnTo>
                  <a:lnTo>
                    <a:pt x="10084" y="2543"/>
                  </a:lnTo>
                  <a:lnTo>
                    <a:pt x="10042" y="2605"/>
                  </a:lnTo>
                  <a:lnTo>
                    <a:pt x="10001" y="2666"/>
                  </a:lnTo>
                  <a:lnTo>
                    <a:pt x="9959" y="2728"/>
                  </a:lnTo>
                  <a:lnTo>
                    <a:pt x="9917" y="2788"/>
                  </a:lnTo>
                  <a:lnTo>
                    <a:pt x="9873" y="2850"/>
                  </a:lnTo>
                  <a:lnTo>
                    <a:pt x="9830" y="2911"/>
                  </a:lnTo>
                  <a:lnTo>
                    <a:pt x="9784" y="2971"/>
                  </a:lnTo>
                  <a:lnTo>
                    <a:pt x="9739" y="3033"/>
                  </a:lnTo>
                  <a:lnTo>
                    <a:pt x="9693" y="3092"/>
                  </a:lnTo>
                  <a:lnTo>
                    <a:pt x="9646" y="3152"/>
                  </a:lnTo>
                  <a:lnTo>
                    <a:pt x="9598" y="3213"/>
                  </a:lnTo>
                  <a:lnTo>
                    <a:pt x="9550" y="3272"/>
                  </a:lnTo>
                  <a:lnTo>
                    <a:pt x="9500" y="3332"/>
                  </a:lnTo>
                  <a:lnTo>
                    <a:pt x="9500" y="3332"/>
                  </a:lnTo>
                  <a:lnTo>
                    <a:pt x="9418" y="3430"/>
                  </a:lnTo>
                  <a:lnTo>
                    <a:pt x="9333" y="3527"/>
                  </a:lnTo>
                  <a:lnTo>
                    <a:pt x="9247" y="3624"/>
                  </a:lnTo>
                  <a:lnTo>
                    <a:pt x="9158" y="3722"/>
                  </a:lnTo>
                  <a:lnTo>
                    <a:pt x="9068" y="3818"/>
                  </a:lnTo>
                  <a:lnTo>
                    <a:pt x="8975" y="3913"/>
                  </a:lnTo>
                  <a:lnTo>
                    <a:pt x="8881" y="4009"/>
                  </a:lnTo>
                  <a:lnTo>
                    <a:pt x="8785" y="4103"/>
                  </a:lnTo>
                  <a:lnTo>
                    <a:pt x="8688" y="4197"/>
                  </a:lnTo>
                  <a:lnTo>
                    <a:pt x="8588" y="4291"/>
                  </a:lnTo>
                  <a:lnTo>
                    <a:pt x="8486" y="4384"/>
                  </a:lnTo>
                  <a:lnTo>
                    <a:pt x="8384" y="4477"/>
                  </a:lnTo>
                  <a:lnTo>
                    <a:pt x="8279" y="4568"/>
                  </a:lnTo>
                  <a:lnTo>
                    <a:pt x="8172" y="4659"/>
                  </a:lnTo>
                  <a:lnTo>
                    <a:pt x="8063" y="4750"/>
                  </a:lnTo>
                  <a:lnTo>
                    <a:pt x="7953" y="4839"/>
                  </a:lnTo>
                  <a:lnTo>
                    <a:pt x="7953" y="4839"/>
                  </a:lnTo>
                  <a:lnTo>
                    <a:pt x="7854" y="4917"/>
                  </a:lnTo>
                  <a:lnTo>
                    <a:pt x="7757" y="4994"/>
                  </a:lnTo>
                  <a:lnTo>
                    <a:pt x="7660" y="5068"/>
                  </a:lnTo>
                  <a:lnTo>
                    <a:pt x="7563" y="5141"/>
                  </a:lnTo>
                  <a:lnTo>
                    <a:pt x="7467" y="5212"/>
                  </a:lnTo>
                  <a:lnTo>
                    <a:pt x="7372" y="5281"/>
                  </a:lnTo>
                  <a:lnTo>
                    <a:pt x="7278" y="5348"/>
                  </a:lnTo>
                  <a:lnTo>
                    <a:pt x="7184" y="5414"/>
                  </a:lnTo>
                  <a:lnTo>
                    <a:pt x="7092" y="5477"/>
                  </a:lnTo>
                  <a:lnTo>
                    <a:pt x="7001" y="5538"/>
                  </a:lnTo>
                  <a:lnTo>
                    <a:pt x="6912" y="5599"/>
                  </a:lnTo>
                  <a:lnTo>
                    <a:pt x="6823" y="5656"/>
                  </a:lnTo>
                  <a:lnTo>
                    <a:pt x="6737" y="5712"/>
                  </a:lnTo>
                  <a:lnTo>
                    <a:pt x="6651" y="5766"/>
                  </a:lnTo>
                  <a:lnTo>
                    <a:pt x="6487" y="5869"/>
                  </a:lnTo>
                  <a:lnTo>
                    <a:pt x="6331" y="5964"/>
                  </a:lnTo>
                  <a:lnTo>
                    <a:pt x="6183" y="6050"/>
                  </a:lnTo>
                  <a:lnTo>
                    <a:pt x="6044" y="6130"/>
                  </a:lnTo>
                  <a:lnTo>
                    <a:pt x="5916" y="6202"/>
                  </a:lnTo>
                  <a:lnTo>
                    <a:pt x="5799" y="6267"/>
                  </a:lnTo>
                  <a:lnTo>
                    <a:pt x="5695" y="6323"/>
                  </a:lnTo>
                  <a:lnTo>
                    <a:pt x="5526" y="6414"/>
                  </a:lnTo>
                  <a:lnTo>
                    <a:pt x="5526" y="6414"/>
                  </a:lnTo>
                  <a:lnTo>
                    <a:pt x="5444" y="6457"/>
                  </a:lnTo>
                  <a:lnTo>
                    <a:pt x="5390" y="6487"/>
                  </a:lnTo>
                  <a:lnTo>
                    <a:pt x="5390" y="6487"/>
                  </a:lnTo>
                  <a:lnTo>
                    <a:pt x="5383" y="6490"/>
                  </a:lnTo>
                  <a:lnTo>
                    <a:pt x="5377" y="6492"/>
                  </a:lnTo>
                  <a:lnTo>
                    <a:pt x="5370" y="6494"/>
                  </a:lnTo>
                  <a:lnTo>
                    <a:pt x="5364" y="6494"/>
                  </a:lnTo>
                  <a:lnTo>
                    <a:pt x="5364" y="6494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860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9205" b="15793"/>
          <a:stretch/>
        </p:blipFill>
        <p:spPr>
          <a:xfrm>
            <a:off x="3695733" y="0"/>
            <a:ext cx="8496267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rot="5400000" flipH="1" flipV="1">
            <a:off x="136885" y="3398520"/>
            <a:ext cx="6858000" cy="609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4439932" y="1035589"/>
            <a:ext cx="6168571" cy="672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Contents title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4439932" y="2767991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01. Contents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9932" y="341808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02. Contents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3" hasCustomPrompt="1"/>
          </p:nvPr>
        </p:nvSpPr>
        <p:spPr>
          <a:xfrm>
            <a:off x="4439932" y="4068180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03. Contents sub title</a:t>
            </a:r>
            <a:endParaRPr lang="ko-KR" altLang="en-US"/>
          </a:p>
        </p:txBody>
      </p:sp>
      <p:sp>
        <p:nvSpPr>
          <p:cNvPr id="8" name="텍스트 개체 틀 4"/>
          <p:cNvSpPr>
            <a:spLocks noGrp="1"/>
          </p:cNvSpPr>
          <p:nvPr>
            <p:ph type="body" sz="quarter" idx="14" hasCustomPrompt="1"/>
          </p:nvPr>
        </p:nvSpPr>
        <p:spPr>
          <a:xfrm>
            <a:off x="4439932" y="471827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04. Contents sub title</a:t>
            </a:r>
            <a:endParaRPr lang="ko-KR" altLang="en-US"/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5" hasCustomPrompt="1"/>
          </p:nvPr>
        </p:nvSpPr>
        <p:spPr>
          <a:xfrm>
            <a:off x="4439932" y="5368368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05. Contents sub title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24"/>
          <a:stretch/>
        </p:blipFill>
        <p:spPr>
          <a:xfrm>
            <a:off x="9456378" y="2360899"/>
            <a:ext cx="1857828" cy="39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18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133"/>
          <a:stretch/>
        </p:blipFill>
        <p:spPr>
          <a:xfrm>
            <a:off x="0" y="0"/>
            <a:ext cx="12192000" cy="4358117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442863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714" b="52073"/>
          <a:stretch/>
        </p:blipFill>
        <p:spPr>
          <a:xfrm>
            <a:off x="1487493" y="644691"/>
            <a:ext cx="3025417" cy="3713428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151022"/>
            <a:ext cx="6817784" cy="1124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96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677139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5135033" y="3508888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9463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15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526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941"/>
          <a:stretch/>
        </p:blipFill>
        <p:spPr>
          <a:xfrm>
            <a:off x="0" y="0"/>
            <a:ext cx="12192000" cy="42842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36899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2687108" y="4627211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buNone/>
              <a:defRPr sz="5333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5307829" y="342473"/>
            <a:ext cx="1539883" cy="3825307"/>
            <a:chOff x="3861641" y="433279"/>
            <a:chExt cx="1393371" cy="3461352"/>
          </a:xfrm>
        </p:grpSpPr>
        <p:pic>
          <p:nvPicPr>
            <p:cNvPr id="5" name="그림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24"/>
            <a:stretch/>
          </p:blipFill>
          <p:spPr>
            <a:xfrm>
              <a:off x="3861641" y="948914"/>
              <a:ext cx="1393371" cy="2945717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 userDrawn="1"/>
          </p:nvGrpSpPr>
          <p:grpSpPr>
            <a:xfrm>
              <a:off x="4350936" y="433279"/>
              <a:ext cx="442128" cy="414542"/>
              <a:chOff x="2992438" y="1774825"/>
              <a:chExt cx="3689350" cy="3459163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992438" y="1774825"/>
                <a:ext cx="3689350" cy="2047875"/>
              </a:xfrm>
              <a:custGeom>
                <a:avLst/>
                <a:gdLst>
                  <a:gd name="T0" fmla="*/ 6614 w 11624"/>
                  <a:gd name="T1" fmla="*/ 6449 h 6452"/>
                  <a:gd name="T2" fmla="*/ 6588 w 11624"/>
                  <a:gd name="T3" fmla="*/ 6427 h 6452"/>
                  <a:gd name="T4" fmla="*/ 3419 w 11624"/>
                  <a:gd name="T5" fmla="*/ 4924 h 6452"/>
                  <a:gd name="T6" fmla="*/ 3386 w 11624"/>
                  <a:gd name="T7" fmla="*/ 4943 h 6452"/>
                  <a:gd name="T8" fmla="*/ 248 w 11624"/>
                  <a:gd name="T9" fmla="*/ 4948 h 6452"/>
                  <a:gd name="T10" fmla="*/ 213 w 11624"/>
                  <a:gd name="T11" fmla="*/ 4926 h 6452"/>
                  <a:gd name="T12" fmla="*/ 167 w 11624"/>
                  <a:gd name="T13" fmla="*/ 4755 h 6452"/>
                  <a:gd name="T14" fmla="*/ 86 w 11624"/>
                  <a:gd name="T15" fmla="*/ 4363 h 6452"/>
                  <a:gd name="T16" fmla="*/ 31 w 11624"/>
                  <a:gd name="T17" fmla="*/ 3968 h 6452"/>
                  <a:gd name="T18" fmla="*/ 6 w 11624"/>
                  <a:gd name="T19" fmla="*/ 3650 h 6452"/>
                  <a:gd name="T20" fmla="*/ 1 w 11624"/>
                  <a:gd name="T21" fmla="*/ 3371 h 6452"/>
                  <a:gd name="T22" fmla="*/ 38 w 11624"/>
                  <a:gd name="T23" fmla="*/ 2922 h 6452"/>
                  <a:gd name="T24" fmla="*/ 131 w 11624"/>
                  <a:gd name="T25" fmla="*/ 2485 h 6452"/>
                  <a:gd name="T26" fmla="*/ 278 w 11624"/>
                  <a:gd name="T27" fmla="*/ 2063 h 6452"/>
                  <a:gd name="T28" fmla="*/ 477 w 11624"/>
                  <a:gd name="T29" fmla="*/ 1662 h 6452"/>
                  <a:gd name="T30" fmla="*/ 725 w 11624"/>
                  <a:gd name="T31" fmla="*/ 1287 h 6452"/>
                  <a:gd name="T32" fmla="*/ 958 w 11624"/>
                  <a:gd name="T33" fmla="*/ 1011 h 6452"/>
                  <a:gd name="T34" fmla="*/ 1249 w 11624"/>
                  <a:gd name="T35" fmla="*/ 735 h 6452"/>
                  <a:gd name="T36" fmla="*/ 1563 w 11624"/>
                  <a:gd name="T37" fmla="*/ 500 h 6452"/>
                  <a:gd name="T38" fmla="*/ 1901 w 11624"/>
                  <a:gd name="T39" fmla="*/ 307 h 6452"/>
                  <a:gd name="T40" fmla="*/ 2194 w 11624"/>
                  <a:gd name="T41" fmla="*/ 180 h 6452"/>
                  <a:gd name="T42" fmla="*/ 2573 w 11624"/>
                  <a:gd name="T43" fmla="*/ 68 h 6452"/>
                  <a:gd name="T44" fmla="*/ 2961 w 11624"/>
                  <a:gd name="T45" fmla="*/ 10 h 6452"/>
                  <a:gd name="T46" fmla="*/ 3240 w 11624"/>
                  <a:gd name="T47" fmla="*/ 0 h 6452"/>
                  <a:gd name="T48" fmla="*/ 3457 w 11624"/>
                  <a:gd name="T49" fmla="*/ 12 h 6452"/>
                  <a:gd name="T50" fmla="*/ 3717 w 11624"/>
                  <a:gd name="T51" fmla="*/ 46 h 6452"/>
                  <a:gd name="T52" fmla="*/ 4142 w 11624"/>
                  <a:gd name="T53" fmla="*/ 157 h 6452"/>
                  <a:gd name="T54" fmla="*/ 4560 w 11624"/>
                  <a:gd name="T55" fmla="*/ 330 h 6452"/>
                  <a:gd name="T56" fmla="*/ 4966 w 11624"/>
                  <a:gd name="T57" fmla="*/ 566 h 6452"/>
                  <a:gd name="T58" fmla="*/ 5360 w 11624"/>
                  <a:gd name="T59" fmla="*/ 863 h 6452"/>
                  <a:gd name="T60" fmla="*/ 5738 w 11624"/>
                  <a:gd name="T61" fmla="*/ 1220 h 6452"/>
                  <a:gd name="T62" fmla="*/ 6035 w 11624"/>
                  <a:gd name="T63" fmla="*/ 1070 h 6452"/>
                  <a:gd name="T64" fmla="*/ 6420 w 11624"/>
                  <a:gd name="T65" fmla="*/ 736 h 6452"/>
                  <a:gd name="T66" fmla="*/ 6819 w 11624"/>
                  <a:gd name="T67" fmla="*/ 464 h 6452"/>
                  <a:gd name="T68" fmla="*/ 7231 w 11624"/>
                  <a:gd name="T69" fmla="*/ 254 h 6452"/>
                  <a:gd name="T70" fmla="*/ 7652 w 11624"/>
                  <a:gd name="T71" fmla="*/ 105 h 6452"/>
                  <a:gd name="T72" fmla="*/ 8038 w 11624"/>
                  <a:gd name="T73" fmla="*/ 26 h 6452"/>
                  <a:gd name="T74" fmla="*/ 8254 w 11624"/>
                  <a:gd name="T75" fmla="*/ 5 h 6452"/>
                  <a:gd name="T76" fmla="*/ 8428 w 11624"/>
                  <a:gd name="T77" fmla="*/ 0 h 6452"/>
                  <a:gd name="T78" fmla="*/ 8820 w 11624"/>
                  <a:gd name="T79" fmla="*/ 27 h 6452"/>
                  <a:gd name="T80" fmla="*/ 9205 w 11624"/>
                  <a:gd name="T81" fmla="*/ 107 h 6452"/>
                  <a:gd name="T82" fmla="*/ 9580 w 11624"/>
                  <a:gd name="T83" fmla="*/ 240 h 6452"/>
                  <a:gd name="T84" fmla="*/ 9862 w 11624"/>
                  <a:gd name="T85" fmla="*/ 379 h 6452"/>
                  <a:gd name="T86" fmla="*/ 10190 w 11624"/>
                  <a:gd name="T87" fmla="*/ 589 h 6452"/>
                  <a:gd name="T88" fmla="*/ 10496 w 11624"/>
                  <a:gd name="T89" fmla="*/ 840 h 6452"/>
                  <a:gd name="T90" fmla="*/ 10727 w 11624"/>
                  <a:gd name="T91" fmla="*/ 1078 h 6452"/>
                  <a:gd name="T92" fmla="*/ 11006 w 11624"/>
                  <a:gd name="T93" fmla="*/ 1433 h 6452"/>
                  <a:gd name="T94" fmla="*/ 11235 w 11624"/>
                  <a:gd name="T95" fmla="*/ 1820 h 6452"/>
                  <a:gd name="T96" fmla="*/ 11413 w 11624"/>
                  <a:gd name="T97" fmla="*/ 2230 h 6452"/>
                  <a:gd name="T98" fmla="*/ 11538 w 11624"/>
                  <a:gd name="T99" fmla="*/ 2659 h 6452"/>
                  <a:gd name="T100" fmla="*/ 11608 w 11624"/>
                  <a:gd name="T101" fmla="*/ 3101 h 6452"/>
                  <a:gd name="T102" fmla="*/ 11622 w 11624"/>
                  <a:gd name="T103" fmla="*/ 3551 h 6452"/>
                  <a:gd name="T104" fmla="*/ 11615 w 11624"/>
                  <a:gd name="T105" fmla="*/ 3728 h 6452"/>
                  <a:gd name="T106" fmla="*/ 11576 w 11624"/>
                  <a:gd name="T107" fmla="*/ 4119 h 6452"/>
                  <a:gd name="T108" fmla="*/ 11512 w 11624"/>
                  <a:gd name="T109" fmla="*/ 4507 h 6452"/>
                  <a:gd name="T110" fmla="*/ 11424 w 11624"/>
                  <a:gd name="T111" fmla="*/ 4890 h 6452"/>
                  <a:gd name="T112" fmla="*/ 11405 w 11624"/>
                  <a:gd name="T113" fmla="*/ 4918 h 6452"/>
                  <a:gd name="T114" fmla="*/ 7299 w 11624"/>
                  <a:gd name="T115" fmla="*/ 4929 h 6452"/>
                  <a:gd name="T116" fmla="*/ 6669 w 11624"/>
                  <a:gd name="T117" fmla="*/ 6438 h 6452"/>
                  <a:gd name="T118" fmla="*/ 6637 w 11624"/>
                  <a:gd name="T119" fmla="*/ 6452 h 6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24" h="6452">
                    <a:moveTo>
                      <a:pt x="6634" y="6452"/>
                    </a:moveTo>
                    <a:lnTo>
                      <a:pt x="6634" y="6452"/>
                    </a:lnTo>
                    <a:lnTo>
                      <a:pt x="6626" y="6452"/>
                    </a:lnTo>
                    <a:lnTo>
                      <a:pt x="6620" y="6451"/>
                    </a:lnTo>
                    <a:lnTo>
                      <a:pt x="6614" y="6449"/>
                    </a:lnTo>
                    <a:lnTo>
                      <a:pt x="6608" y="6445"/>
                    </a:lnTo>
                    <a:lnTo>
                      <a:pt x="6602" y="6442"/>
                    </a:lnTo>
                    <a:lnTo>
                      <a:pt x="6597" y="6438"/>
                    </a:lnTo>
                    <a:lnTo>
                      <a:pt x="6593" y="6432"/>
                    </a:lnTo>
                    <a:lnTo>
                      <a:pt x="6588" y="6427"/>
                    </a:lnTo>
                    <a:lnTo>
                      <a:pt x="4348" y="2710"/>
                    </a:lnTo>
                    <a:lnTo>
                      <a:pt x="3426" y="4910"/>
                    </a:lnTo>
                    <a:lnTo>
                      <a:pt x="3426" y="4910"/>
                    </a:lnTo>
                    <a:lnTo>
                      <a:pt x="3423" y="4916"/>
                    </a:lnTo>
                    <a:lnTo>
                      <a:pt x="3419" y="4924"/>
                    </a:lnTo>
                    <a:lnTo>
                      <a:pt x="3413" y="4929"/>
                    </a:lnTo>
                    <a:lnTo>
                      <a:pt x="3408" y="4934"/>
                    </a:lnTo>
                    <a:lnTo>
                      <a:pt x="3401" y="4938"/>
                    </a:lnTo>
                    <a:lnTo>
                      <a:pt x="3394" y="4941"/>
                    </a:lnTo>
                    <a:lnTo>
                      <a:pt x="3386" y="4943"/>
                    </a:lnTo>
                    <a:lnTo>
                      <a:pt x="3378" y="4944"/>
                    </a:lnTo>
                    <a:lnTo>
                      <a:pt x="3378" y="4944"/>
                    </a:lnTo>
                    <a:lnTo>
                      <a:pt x="256" y="4948"/>
                    </a:lnTo>
                    <a:lnTo>
                      <a:pt x="256" y="4948"/>
                    </a:lnTo>
                    <a:lnTo>
                      <a:pt x="248" y="4948"/>
                    </a:lnTo>
                    <a:lnTo>
                      <a:pt x="239" y="4946"/>
                    </a:lnTo>
                    <a:lnTo>
                      <a:pt x="231" y="4943"/>
                    </a:lnTo>
                    <a:lnTo>
                      <a:pt x="225" y="4938"/>
                    </a:lnTo>
                    <a:lnTo>
                      <a:pt x="219" y="4932"/>
                    </a:lnTo>
                    <a:lnTo>
                      <a:pt x="213" y="4926"/>
                    </a:lnTo>
                    <a:lnTo>
                      <a:pt x="209" y="4918"/>
                    </a:lnTo>
                    <a:lnTo>
                      <a:pt x="207" y="4911"/>
                    </a:lnTo>
                    <a:lnTo>
                      <a:pt x="207" y="4911"/>
                    </a:lnTo>
                    <a:lnTo>
                      <a:pt x="186" y="4833"/>
                    </a:lnTo>
                    <a:lnTo>
                      <a:pt x="167" y="4755"/>
                    </a:lnTo>
                    <a:lnTo>
                      <a:pt x="148" y="4677"/>
                    </a:lnTo>
                    <a:lnTo>
                      <a:pt x="131" y="4600"/>
                    </a:lnTo>
                    <a:lnTo>
                      <a:pt x="115" y="4521"/>
                    </a:lnTo>
                    <a:lnTo>
                      <a:pt x="100" y="4442"/>
                    </a:lnTo>
                    <a:lnTo>
                      <a:pt x="86" y="4363"/>
                    </a:lnTo>
                    <a:lnTo>
                      <a:pt x="73" y="4284"/>
                    </a:lnTo>
                    <a:lnTo>
                      <a:pt x="61" y="4205"/>
                    </a:lnTo>
                    <a:lnTo>
                      <a:pt x="50" y="4127"/>
                    </a:lnTo>
                    <a:lnTo>
                      <a:pt x="40" y="4048"/>
                    </a:lnTo>
                    <a:lnTo>
                      <a:pt x="31" y="3968"/>
                    </a:lnTo>
                    <a:lnTo>
                      <a:pt x="23" y="3889"/>
                    </a:lnTo>
                    <a:lnTo>
                      <a:pt x="17" y="3809"/>
                    </a:lnTo>
                    <a:lnTo>
                      <a:pt x="11" y="3729"/>
                    </a:lnTo>
                    <a:lnTo>
                      <a:pt x="6" y="3650"/>
                    </a:lnTo>
                    <a:lnTo>
                      <a:pt x="6" y="3650"/>
                    </a:lnTo>
                    <a:lnTo>
                      <a:pt x="7" y="3642"/>
                    </a:lnTo>
                    <a:lnTo>
                      <a:pt x="7" y="3642"/>
                    </a:lnTo>
                    <a:lnTo>
                      <a:pt x="3" y="3551"/>
                    </a:lnTo>
                    <a:lnTo>
                      <a:pt x="0" y="3460"/>
                    </a:lnTo>
                    <a:lnTo>
                      <a:pt x="1" y="3371"/>
                    </a:lnTo>
                    <a:lnTo>
                      <a:pt x="4" y="3280"/>
                    </a:lnTo>
                    <a:lnTo>
                      <a:pt x="9" y="3190"/>
                    </a:lnTo>
                    <a:lnTo>
                      <a:pt x="17" y="3101"/>
                    </a:lnTo>
                    <a:lnTo>
                      <a:pt x="26" y="3011"/>
                    </a:lnTo>
                    <a:lnTo>
                      <a:pt x="38" y="2922"/>
                    </a:lnTo>
                    <a:lnTo>
                      <a:pt x="52" y="2834"/>
                    </a:lnTo>
                    <a:lnTo>
                      <a:pt x="68" y="2746"/>
                    </a:lnTo>
                    <a:lnTo>
                      <a:pt x="87" y="2658"/>
                    </a:lnTo>
                    <a:lnTo>
                      <a:pt x="108" y="2571"/>
                    </a:lnTo>
                    <a:lnTo>
                      <a:pt x="131" y="2485"/>
                    </a:lnTo>
                    <a:lnTo>
                      <a:pt x="156" y="2399"/>
                    </a:lnTo>
                    <a:lnTo>
                      <a:pt x="183" y="2313"/>
                    </a:lnTo>
                    <a:lnTo>
                      <a:pt x="213" y="2229"/>
                    </a:lnTo>
                    <a:lnTo>
                      <a:pt x="244" y="2146"/>
                    </a:lnTo>
                    <a:lnTo>
                      <a:pt x="278" y="2063"/>
                    </a:lnTo>
                    <a:lnTo>
                      <a:pt x="314" y="1981"/>
                    </a:lnTo>
                    <a:lnTo>
                      <a:pt x="351" y="1900"/>
                    </a:lnTo>
                    <a:lnTo>
                      <a:pt x="391" y="1819"/>
                    </a:lnTo>
                    <a:lnTo>
                      <a:pt x="432" y="1740"/>
                    </a:lnTo>
                    <a:lnTo>
                      <a:pt x="477" y="1662"/>
                    </a:lnTo>
                    <a:lnTo>
                      <a:pt x="522" y="1584"/>
                    </a:lnTo>
                    <a:lnTo>
                      <a:pt x="570" y="1509"/>
                    </a:lnTo>
                    <a:lnTo>
                      <a:pt x="620" y="1433"/>
                    </a:lnTo>
                    <a:lnTo>
                      <a:pt x="671" y="1360"/>
                    </a:lnTo>
                    <a:lnTo>
                      <a:pt x="725" y="1287"/>
                    </a:lnTo>
                    <a:lnTo>
                      <a:pt x="780" y="1216"/>
                    </a:lnTo>
                    <a:lnTo>
                      <a:pt x="838" y="1146"/>
                    </a:lnTo>
                    <a:lnTo>
                      <a:pt x="898" y="1078"/>
                    </a:lnTo>
                    <a:lnTo>
                      <a:pt x="958" y="1011"/>
                    </a:lnTo>
                    <a:lnTo>
                      <a:pt x="958" y="1011"/>
                    </a:lnTo>
                    <a:lnTo>
                      <a:pt x="1014" y="952"/>
                    </a:lnTo>
                    <a:lnTo>
                      <a:pt x="1072" y="895"/>
                    </a:lnTo>
                    <a:lnTo>
                      <a:pt x="1129" y="840"/>
                    </a:lnTo>
                    <a:lnTo>
                      <a:pt x="1188" y="787"/>
                    </a:lnTo>
                    <a:lnTo>
                      <a:pt x="1249" y="735"/>
                    </a:lnTo>
                    <a:lnTo>
                      <a:pt x="1309" y="685"/>
                    </a:lnTo>
                    <a:lnTo>
                      <a:pt x="1372" y="636"/>
                    </a:lnTo>
                    <a:lnTo>
                      <a:pt x="1435" y="589"/>
                    </a:lnTo>
                    <a:lnTo>
                      <a:pt x="1498" y="543"/>
                    </a:lnTo>
                    <a:lnTo>
                      <a:pt x="1563" y="500"/>
                    </a:lnTo>
                    <a:lnTo>
                      <a:pt x="1629" y="458"/>
                    </a:lnTo>
                    <a:lnTo>
                      <a:pt x="1696" y="418"/>
                    </a:lnTo>
                    <a:lnTo>
                      <a:pt x="1763" y="379"/>
                    </a:lnTo>
                    <a:lnTo>
                      <a:pt x="1832" y="341"/>
                    </a:lnTo>
                    <a:lnTo>
                      <a:pt x="1901" y="307"/>
                    </a:lnTo>
                    <a:lnTo>
                      <a:pt x="1971" y="273"/>
                    </a:lnTo>
                    <a:lnTo>
                      <a:pt x="1971" y="273"/>
                    </a:lnTo>
                    <a:lnTo>
                      <a:pt x="2045" y="240"/>
                    </a:lnTo>
                    <a:lnTo>
                      <a:pt x="2119" y="209"/>
                    </a:lnTo>
                    <a:lnTo>
                      <a:pt x="2194" y="180"/>
                    </a:lnTo>
                    <a:lnTo>
                      <a:pt x="2268" y="153"/>
                    </a:lnTo>
                    <a:lnTo>
                      <a:pt x="2344" y="130"/>
                    </a:lnTo>
                    <a:lnTo>
                      <a:pt x="2421" y="107"/>
                    </a:lnTo>
                    <a:lnTo>
                      <a:pt x="2496" y="86"/>
                    </a:lnTo>
                    <a:lnTo>
                      <a:pt x="2573" y="68"/>
                    </a:lnTo>
                    <a:lnTo>
                      <a:pt x="2650" y="52"/>
                    </a:lnTo>
                    <a:lnTo>
                      <a:pt x="2727" y="38"/>
                    </a:lnTo>
                    <a:lnTo>
                      <a:pt x="2805" y="27"/>
                    </a:lnTo>
                    <a:lnTo>
                      <a:pt x="2883" y="17"/>
                    </a:lnTo>
                    <a:lnTo>
                      <a:pt x="2961" y="10"/>
                    </a:lnTo>
                    <a:lnTo>
                      <a:pt x="3039" y="4"/>
                    </a:lnTo>
                    <a:lnTo>
                      <a:pt x="3118" y="1"/>
                    </a:lnTo>
                    <a:lnTo>
                      <a:pt x="3197" y="0"/>
                    </a:lnTo>
                    <a:lnTo>
                      <a:pt x="3197" y="0"/>
                    </a:lnTo>
                    <a:lnTo>
                      <a:pt x="3240" y="0"/>
                    </a:lnTo>
                    <a:lnTo>
                      <a:pt x="3284" y="1"/>
                    </a:lnTo>
                    <a:lnTo>
                      <a:pt x="3328" y="2"/>
                    </a:lnTo>
                    <a:lnTo>
                      <a:pt x="3371" y="5"/>
                    </a:lnTo>
                    <a:lnTo>
                      <a:pt x="3414" y="7"/>
                    </a:lnTo>
                    <a:lnTo>
                      <a:pt x="3457" y="12"/>
                    </a:lnTo>
                    <a:lnTo>
                      <a:pt x="3501" y="16"/>
                    </a:lnTo>
                    <a:lnTo>
                      <a:pt x="3544" y="20"/>
                    </a:lnTo>
                    <a:lnTo>
                      <a:pt x="3587" y="26"/>
                    </a:lnTo>
                    <a:lnTo>
                      <a:pt x="3630" y="32"/>
                    </a:lnTo>
                    <a:lnTo>
                      <a:pt x="3717" y="46"/>
                    </a:lnTo>
                    <a:lnTo>
                      <a:pt x="3802" y="64"/>
                    </a:lnTo>
                    <a:lnTo>
                      <a:pt x="3888" y="83"/>
                    </a:lnTo>
                    <a:lnTo>
                      <a:pt x="3974" y="105"/>
                    </a:lnTo>
                    <a:lnTo>
                      <a:pt x="4058" y="130"/>
                    </a:lnTo>
                    <a:lnTo>
                      <a:pt x="4142" y="157"/>
                    </a:lnTo>
                    <a:lnTo>
                      <a:pt x="4226" y="187"/>
                    </a:lnTo>
                    <a:lnTo>
                      <a:pt x="4311" y="219"/>
                    </a:lnTo>
                    <a:lnTo>
                      <a:pt x="4394" y="254"/>
                    </a:lnTo>
                    <a:lnTo>
                      <a:pt x="4477" y="290"/>
                    </a:lnTo>
                    <a:lnTo>
                      <a:pt x="4560" y="330"/>
                    </a:lnTo>
                    <a:lnTo>
                      <a:pt x="4642" y="373"/>
                    </a:lnTo>
                    <a:lnTo>
                      <a:pt x="4724" y="417"/>
                    </a:lnTo>
                    <a:lnTo>
                      <a:pt x="4805" y="464"/>
                    </a:lnTo>
                    <a:lnTo>
                      <a:pt x="4886" y="514"/>
                    </a:lnTo>
                    <a:lnTo>
                      <a:pt x="4966" y="566"/>
                    </a:lnTo>
                    <a:lnTo>
                      <a:pt x="5046" y="621"/>
                    </a:lnTo>
                    <a:lnTo>
                      <a:pt x="5126" y="677"/>
                    </a:lnTo>
                    <a:lnTo>
                      <a:pt x="5205" y="736"/>
                    </a:lnTo>
                    <a:lnTo>
                      <a:pt x="5283" y="799"/>
                    </a:lnTo>
                    <a:lnTo>
                      <a:pt x="5360" y="863"/>
                    </a:lnTo>
                    <a:lnTo>
                      <a:pt x="5437" y="930"/>
                    </a:lnTo>
                    <a:lnTo>
                      <a:pt x="5514" y="999"/>
                    </a:lnTo>
                    <a:lnTo>
                      <a:pt x="5589" y="1070"/>
                    </a:lnTo>
                    <a:lnTo>
                      <a:pt x="5664" y="1144"/>
                    </a:lnTo>
                    <a:lnTo>
                      <a:pt x="5738" y="1220"/>
                    </a:lnTo>
                    <a:lnTo>
                      <a:pt x="5813" y="1299"/>
                    </a:lnTo>
                    <a:lnTo>
                      <a:pt x="5813" y="1299"/>
                    </a:lnTo>
                    <a:lnTo>
                      <a:pt x="5886" y="1220"/>
                    </a:lnTo>
                    <a:lnTo>
                      <a:pt x="5961" y="1144"/>
                    </a:lnTo>
                    <a:lnTo>
                      <a:pt x="6035" y="1070"/>
                    </a:lnTo>
                    <a:lnTo>
                      <a:pt x="6111" y="999"/>
                    </a:lnTo>
                    <a:lnTo>
                      <a:pt x="6188" y="930"/>
                    </a:lnTo>
                    <a:lnTo>
                      <a:pt x="6264" y="863"/>
                    </a:lnTo>
                    <a:lnTo>
                      <a:pt x="6342" y="799"/>
                    </a:lnTo>
                    <a:lnTo>
                      <a:pt x="6420" y="736"/>
                    </a:lnTo>
                    <a:lnTo>
                      <a:pt x="6499" y="677"/>
                    </a:lnTo>
                    <a:lnTo>
                      <a:pt x="6579" y="621"/>
                    </a:lnTo>
                    <a:lnTo>
                      <a:pt x="6659" y="566"/>
                    </a:lnTo>
                    <a:lnTo>
                      <a:pt x="6738" y="514"/>
                    </a:lnTo>
                    <a:lnTo>
                      <a:pt x="6819" y="464"/>
                    </a:lnTo>
                    <a:lnTo>
                      <a:pt x="6900" y="417"/>
                    </a:lnTo>
                    <a:lnTo>
                      <a:pt x="6983" y="373"/>
                    </a:lnTo>
                    <a:lnTo>
                      <a:pt x="7065" y="330"/>
                    </a:lnTo>
                    <a:lnTo>
                      <a:pt x="7148" y="290"/>
                    </a:lnTo>
                    <a:lnTo>
                      <a:pt x="7231" y="254"/>
                    </a:lnTo>
                    <a:lnTo>
                      <a:pt x="7314" y="219"/>
                    </a:lnTo>
                    <a:lnTo>
                      <a:pt x="7398" y="187"/>
                    </a:lnTo>
                    <a:lnTo>
                      <a:pt x="7483" y="157"/>
                    </a:lnTo>
                    <a:lnTo>
                      <a:pt x="7567" y="130"/>
                    </a:lnTo>
                    <a:lnTo>
                      <a:pt x="7652" y="105"/>
                    </a:lnTo>
                    <a:lnTo>
                      <a:pt x="7736" y="83"/>
                    </a:lnTo>
                    <a:lnTo>
                      <a:pt x="7823" y="64"/>
                    </a:lnTo>
                    <a:lnTo>
                      <a:pt x="7908" y="46"/>
                    </a:lnTo>
                    <a:lnTo>
                      <a:pt x="7995" y="32"/>
                    </a:lnTo>
                    <a:lnTo>
                      <a:pt x="8038" y="26"/>
                    </a:lnTo>
                    <a:lnTo>
                      <a:pt x="8081" y="20"/>
                    </a:lnTo>
                    <a:lnTo>
                      <a:pt x="8124" y="16"/>
                    </a:lnTo>
                    <a:lnTo>
                      <a:pt x="8167" y="12"/>
                    </a:lnTo>
                    <a:lnTo>
                      <a:pt x="8211" y="7"/>
                    </a:lnTo>
                    <a:lnTo>
                      <a:pt x="8254" y="5"/>
                    </a:lnTo>
                    <a:lnTo>
                      <a:pt x="8297" y="2"/>
                    </a:lnTo>
                    <a:lnTo>
                      <a:pt x="8341" y="1"/>
                    </a:lnTo>
                    <a:lnTo>
                      <a:pt x="8384" y="0"/>
                    </a:lnTo>
                    <a:lnTo>
                      <a:pt x="8428" y="0"/>
                    </a:lnTo>
                    <a:lnTo>
                      <a:pt x="8428" y="0"/>
                    </a:lnTo>
                    <a:lnTo>
                      <a:pt x="8506" y="1"/>
                    </a:lnTo>
                    <a:lnTo>
                      <a:pt x="8585" y="4"/>
                    </a:lnTo>
                    <a:lnTo>
                      <a:pt x="8664" y="10"/>
                    </a:lnTo>
                    <a:lnTo>
                      <a:pt x="8742" y="17"/>
                    </a:lnTo>
                    <a:lnTo>
                      <a:pt x="8820" y="27"/>
                    </a:lnTo>
                    <a:lnTo>
                      <a:pt x="8897" y="38"/>
                    </a:lnTo>
                    <a:lnTo>
                      <a:pt x="8975" y="52"/>
                    </a:lnTo>
                    <a:lnTo>
                      <a:pt x="9052" y="68"/>
                    </a:lnTo>
                    <a:lnTo>
                      <a:pt x="9129" y="86"/>
                    </a:lnTo>
                    <a:lnTo>
                      <a:pt x="9205" y="107"/>
                    </a:lnTo>
                    <a:lnTo>
                      <a:pt x="9281" y="130"/>
                    </a:lnTo>
                    <a:lnTo>
                      <a:pt x="9356" y="153"/>
                    </a:lnTo>
                    <a:lnTo>
                      <a:pt x="9431" y="180"/>
                    </a:lnTo>
                    <a:lnTo>
                      <a:pt x="9505" y="209"/>
                    </a:lnTo>
                    <a:lnTo>
                      <a:pt x="9580" y="240"/>
                    </a:lnTo>
                    <a:lnTo>
                      <a:pt x="9653" y="273"/>
                    </a:lnTo>
                    <a:lnTo>
                      <a:pt x="9653" y="273"/>
                    </a:lnTo>
                    <a:lnTo>
                      <a:pt x="9724" y="307"/>
                    </a:lnTo>
                    <a:lnTo>
                      <a:pt x="9793" y="342"/>
                    </a:lnTo>
                    <a:lnTo>
                      <a:pt x="9862" y="379"/>
                    </a:lnTo>
                    <a:lnTo>
                      <a:pt x="9929" y="418"/>
                    </a:lnTo>
                    <a:lnTo>
                      <a:pt x="9996" y="458"/>
                    </a:lnTo>
                    <a:lnTo>
                      <a:pt x="10062" y="500"/>
                    </a:lnTo>
                    <a:lnTo>
                      <a:pt x="10126" y="543"/>
                    </a:lnTo>
                    <a:lnTo>
                      <a:pt x="10190" y="589"/>
                    </a:lnTo>
                    <a:lnTo>
                      <a:pt x="10253" y="636"/>
                    </a:lnTo>
                    <a:lnTo>
                      <a:pt x="10315" y="685"/>
                    </a:lnTo>
                    <a:lnTo>
                      <a:pt x="10376" y="735"/>
                    </a:lnTo>
                    <a:lnTo>
                      <a:pt x="10436" y="787"/>
                    </a:lnTo>
                    <a:lnTo>
                      <a:pt x="10496" y="840"/>
                    </a:lnTo>
                    <a:lnTo>
                      <a:pt x="10553" y="895"/>
                    </a:lnTo>
                    <a:lnTo>
                      <a:pt x="10610" y="952"/>
                    </a:lnTo>
                    <a:lnTo>
                      <a:pt x="10666" y="1011"/>
                    </a:lnTo>
                    <a:lnTo>
                      <a:pt x="10666" y="1011"/>
                    </a:lnTo>
                    <a:lnTo>
                      <a:pt x="10727" y="1078"/>
                    </a:lnTo>
                    <a:lnTo>
                      <a:pt x="10786" y="1146"/>
                    </a:lnTo>
                    <a:lnTo>
                      <a:pt x="10845" y="1216"/>
                    </a:lnTo>
                    <a:lnTo>
                      <a:pt x="10900" y="1287"/>
                    </a:lnTo>
                    <a:lnTo>
                      <a:pt x="10954" y="1360"/>
                    </a:lnTo>
                    <a:lnTo>
                      <a:pt x="11006" y="1433"/>
                    </a:lnTo>
                    <a:lnTo>
                      <a:pt x="11055" y="1509"/>
                    </a:lnTo>
                    <a:lnTo>
                      <a:pt x="11103" y="1584"/>
                    </a:lnTo>
                    <a:lnTo>
                      <a:pt x="11148" y="1662"/>
                    </a:lnTo>
                    <a:lnTo>
                      <a:pt x="11192" y="1740"/>
                    </a:lnTo>
                    <a:lnTo>
                      <a:pt x="11235" y="1820"/>
                    </a:lnTo>
                    <a:lnTo>
                      <a:pt x="11273" y="1900"/>
                    </a:lnTo>
                    <a:lnTo>
                      <a:pt x="11311" y="1981"/>
                    </a:lnTo>
                    <a:lnTo>
                      <a:pt x="11347" y="2063"/>
                    </a:lnTo>
                    <a:lnTo>
                      <a:pt x="11381" y="2146"/>
                    </a:lnTo>
                    <a:lnTo>
                      <a:pt x="11413" y="2230"/>
                    </a:lnTo>
                    <a:lnTo>
                      <a:pt x="11442" y="2314"/>
                    </a:lnTo>
                    <a:lnTo>
                      <a:pt x="11469" y="2400"/>
                    </a:lnTo>
                    <a:lnTo>
                      <a:pt x="11494" y="2485"/>
                    </a:lnTo>
                    <a:lnTo>
                      <a:pt x="11517" y="2571"/>
                    </a:lnTo>
                    <a:lnTo>
                      <a:pt x="11538" y="2659"/>
                    </a:lnTo>
                    <a:lnTo>
                      <a:pt x="11556" y="2746"/>
                    </a:lnTo>
                    <a:lnTo>
                      <a:pt x="11573" y="2835"/>
                    </a:lnTo>
                    <a:lnTo>
                      <a:pt x="11587" y="2922"/>
                    </a:lnTo>
                    <a:lnTo>
                      <a:pt x="11598" y="3012"/>
                    </a:lnTo>
                    <a:lnTo>
                      <a:pt x="11608" y="3101"/>
                    </a:lnTo>
                    <a:lnTo>
                      <a:pt x="11616" y="3190"/>
                    </a:lnTo>
                    <a:lnTo>
                      <a:pt x="11621" y="3281"/>
                    </a:lnTo>
                    <a:lnTo>
                      <a:pt x="11624" y="3371"/>
                    </a:lnTo>
                    <a:lnTo>
                      <a:pt x="11624" y="3461"/>
                    </a:lnTo>
                    <a:lnTo>
                      <a:pt x="11622" y="3551"/>
                    </a:lnTo>
                    <a:lnTo>
                      <a:pt x="11619" y="3642"/>
                    </a:lnTo>
                    <a:lnTo>
                      <a:pt x="11619" y="3642"/>
                    </a:lnTo>
                    <a:lnTo>
                      <a:pt x="11619" y="3650"/>
                    </a:lnTo>
                    <a:lnTo>
                      <a:pt x="11619" y="3650"/>
                    </a:lnTo>
                    <a:lnTo>
                      <a:pt x="11615" y="3728"/>
                    </a:lnTo>
                    <a:lnTo>
                      <a:pt x="11608" y="3807"/>
                    </a:lnTo>
                    <a:lnTo>
                      <a:pt x="11602" y="3885"/>
                    </a:lnTo>
                    <a:lnTo>
                      <a:pt x="11594" y="3962"/>
                    </a:lnTo>
                    <a:lnTo>
                      <a:pt x="11586" y="4041"/>
                    </a:lnTo>
                    <a:lnTo>
                      <a:pt x="11576" y="4119"/>
                    </a:lnTo>
                    <a:lnTo>
                      <a:pt x="11565" y="4197"/>
                    </a:lnTo>
                    <a:lnTo>
                      <a:pt x="11553" y="4275"/>
                    </a:lnTo>
                    <a:lnTo>
                      <a:pt x="11541" y="4352"/>
                    </a:lnTo>
                    <a:lnTo>
                      <a:pt x="11527" y="4430"/>
                    </a:lnTo>
                    <a:lnTo>
                      <a:pt x="11512" y="4507"/>
                    </a:lnTo>
                    <a:lnTo>
                      <a:pt x="11497" y="4585"/>
                    </a:lnTo>
                    <a:lnTo>
                      <a:pt x="11480" y="4661"/>
                    </a:lnTo>
                    <a:lnTo>
                      <a:pt x="11462" y="4738"/>
                    </a:lnTo>
                    <a:lnTo>
                      <a:pt x="11444" y="4815"/>
                    </a:lnTo>
                    <a:lnTo>
                      <a:pt x="11424" y="4890"/>
                    </a:lnTo>
                    <a:lnTo>
                      <a:pt x="11424" y="4890"/>
                    </a:lnTo>
                    <a:lnTo>
                      <a:pt x="11421" y="4899"/>
                    </a:lnTo>
                    <a:lnTo>
                      <a:pt x="11417" y="4906"/>
                    </a:lnTo>
                    <a:lnTo>
                      <a:pt x="11412" y="4913"/>
                    </a:lnTo>
                    <a:lnTo>
                      <a:pt x="11405" y="4918"/>
                    </a:lnTo>
                    <a:lnTo>
                      <a:pt x="11399" y="4923"/>
                    </a:lnTo>
                    <a:lnTo>
                      <a:pt x="11391" y="4927"/>
                    </a:lnTo>
                    <a:lnTo>
                      <a:pt x="11382" y="4929"/>
                    </a:lnTo>
                    <a:lnTo>
                      <a:pt x="11374" y="4929"/>
                    </a:lnTo>
                    <a:lnTo>
                      <a:pt x="7299" y="4929"/>
                    </a:lnTo>
                    <a:lnTo>
                      <a:pt x="6681" y="6421"/>
                    </a:lnTo>
                    <a:lnTo>
                      <a:pt x="6681" y="6421"/>
                    </a:lnTo>
                    <a:lnTo>
                      <a:pt x="6678" y="6427"/>
                    </a:lnTo>
                    <a:lnTo>
                      <a:pt x="6674" y="6432"/>
                    </a:lnTo>
                    <a:lnTo>
                      <a:pt x="6669" y="6438"/>
                    </a:lnTo>
                    <a:lnTo>
                      <a:pt x="6664" y="6442"/>
                    </a:lnTo>
                    <a:lnTo>
                      <a:pt x="6657" y="6446"/>
                    </a:lnTo>
                    <a:lnTo>
                      <a:pt x="6651" y="6449"/>
                    </a:lnTo>
                    <a:lnTo>
                      <a:pt x="6645" y="6451"/>
                    </a:lnTo>
                    <a:lnTo>
                      <a:pt x="6637" y="6452"/>
                    </a:lnTo>
                    <a:lnTo>
                      <a:pt x="6637" y="6452"/>
                    </a:lnTo>
                    <a:lnTo>
                      <a:pt x="6634" y="6452"/>
                    </a:lnTo>
                    <a:lnTo>
                      <a:pt x="6634" y="6452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3133725" y="3171825"/>
                <a:ext cx="3403600" cy="2062163"/>
              </a:xfrm>
              <a:custGeom>
                <a:avLst/>
                <a:gdLst>
                  <a:gd name="T0" fmla="*/ 5350 w 10719"/>
                  <a:gd name="T1" fmla="*/ 6492 h 6494"/>
                  <a:gd name="T2" fmla="*/ 5283 w 10719"/>
                  <a:gd name="T3" fmla="*/ 6457 h 6494"/>
                  <a:gd name="T4" fmla="*/ 4927 w 10719"/>
                  <a:gd name="T5" fmla="*/ 6266 h 6494"/>
                  <a:gd name="T6" fmla="*/ 4394 w 10719"/>
                  <a:gd name="T7" fmla="*/ 5962 h 6494"/>
                  <a:gd name="T8" fmla="*/ 3899 w 10719"/>
                  <a:gd name="T9" fmla="*/ 5654 h 6494"/>
                  <a:gd name="T10" fmla="*/ 3538 w 10719"/>
                  <a:gd name="T11" fmla="*/ 5410 h 6494"/>
                  <a:gd name="T12" fmla="*/ 3157 w 10719"/>
                  <a:gd name="T13" fmla="*/ 5136 h 6494"/>
                  <a:gd name="T14" fmla="*/ 2767 w 10719"/>
                  <a:gd name="T15" fmla="*/ 4833 h 6494"/>
                  <a:gd name="T16" fmla="*/ 2440 w 10719"/>
                  <a:gd name="T17" fmla="*/ 4561 h 6494"/>
                  <a:gd name="T18" fmla="*/ 2031 w 10719"/>
                  <a:gd name="T19" fmla="*/ 4189 h 6494"/>
                  <a:gd name="T20" fmla="*/ 1650 w 10719"/>
                  <a:gd name="T21" fmla="*/ 3808 h 6494"/>
                  <a:gd name="T22" fmla="*/ 1300 w 10719"/>
                  <a:gd name="T23" fmla="*/ 3418 h 6494"/>
                  <a:gd name="T24" fmla="*/ 1120 w 10719"/>
                  <a:gd name="T25" fmla="*/ 3201 h 6494"/>
                  <a:gd name="T26" fmla="*/ 933 w 10719"/>
                  <a:gd name="T27" fmla="*/ 2959 h 6494"/>
                  <a:gd name="T28" fmla="*/ 758 w 10719"/>
                  <a:gd name="T29" fmla="*/ 2714 h 6494"/>
                  <a:gd name="T30" fmla="*/ 595 w 10719"/>
                  <a:gd name="T31" fmla="*/ 2467 h 6494"/>
                  <a:gd name="T32" fmla="*/ 442 w 10719"/>
                  <a:gd name="T33" fmla="*/ 2217 h 6494"/>
                  <a:gd name="T34" fmla="*/ 302 w 10719"/>
                  <a:gd name="T35" fmla="*/ 1966 h 6494"/>
                  <a:gd name="T36" fmla="*/ 173 w 10719"/>
                  <a:gd name="T37" fmla="*/ 1712 h 6494"/>
                  <a:gd name="T38" fmla="*/ 58 w 10719"/>
                  <a:gd name="T39" fmla="*/ 1456 h 6494"/>
                  <a:gd name="T40" fmla="*/ 4 w 10719"/>
                  <a:gd name="T41" fmla="*/ 1326 h 6494"/>
                  <a:gd name="T42" fmla="*/ 0 w 10719"/>
                  <a:gd name="T43" fmla="*/ 1301 h 6494"/>
                  <a:gd name="T44" fmla="*/ 8 w 10719"/>
                  <a:gd name="T45" fmla="*/ 1276 h 6494"/>
                  <a:gd name="T46" fmla="*/ 21 w 10719"/>
                  <a:gd name="T47" fmla="*/ 1264 h 6494"/>
                  <a:gd name="T48" fmla="*/ 45 w 10719"/>
                  <a:gd name="T49" fmla="*/ 1254 h 6494"/>
                  <a:gd name="T50" fmla="*/ 3963 w 10719"/>
                  <a:gd name="T51" fmla="*/ 31 h 6494"/>
                  <a:gd name="T52" fmla="*/ 3980 w 10719"/>
                  <a:gd name="T53" fmla="*/ 10 h 6494"/>
                  <a:gd name="T54" fmla="*/ 4006 w 10719"/>
                  <a:gd name="T55" fmla="*/ 0 h 6494"/>
                  <a:gd name="T56" fmla="*/ 4017 w 10719"/>
                  <a:gd name="T57" fmla="*/ 0 h 6494"/>
                  <a:gd name="T58" fmla="*/ 4042 w 10719"/>
                  <a:gd name="T59" fmla="*/ 10 h 6494"/>
                  <a:gd name="T60" fmla="*/ 6315 w 10719"/>
                  <a:gd name="T61" fmla="*/ 3658 h 6494"/>
                  <a:gd name="T62" fmla="*/ 7287 w 10719"/>
                  <a:gd name="T63" fmla="*/ 1294 h 6494"/>
                  <a:gd name="T64" fmla="*/ 7312 w 10719"/>
                  <a:gd name="T65" fmla="*/ 1278 h 6494"/>
                  <a:gd name="T66" fmla="*/ 10667 w 10719"/>
                  <a:gd name="T67" fmla="*/ 1274 h 6494"/>
                  <a:gd name="T68" fmla="*/ 10692 w 10719"/>
                  <a:gd name="T69" fmla="*/ 1281 h 6494"/>
                  <a:gd name="T70" fmla="*/ 10710 w 10719"/>
                  <a:gd name="T71" fmla="*/ 1298 h 6494"/>
                  <a:gd name="T72" fmla="*/ 10717 w 10719"/>
                  <a:gd name="T73" fmla="*/ 1315 h 6494"/>
                  <a:gd name="T74" fmla="*/ 10717 w 10719"/>
                  <a:gd name="T75" fmla="*/ 1340 h 6494"/>
                  <a:gd name="T76" fmla="*/ 10661 w 10719"/>
                  <a:gd name="T77" fmla="*/ 1474 h 6494"/>
                  <a:gd name="T78" fmla="*/ 10545 w 10719"/>
                  <a:gd name="T79" fmla="*/ 1729 h 6494"/>
                  <a:gd name="T80" fmla="*/ 10416 w 10719"/>
                  <a:gd name="T81" fmla="*/ 1982 h 6494"/>
                  <a:gd name="T82" fmla="*/ 10276 w 10719"/>
                  <a:gd name="T83" fmla="*/ 2232 h 6494"/>
                  <a:gd name="T84" fmla="*/ 10123 w 10719"/>
                  <a:gd name="T85" fmla="*/ 2482 h 6494"/>
                  <a:gd name="T86" fmla="*/ 9959 w 10719"/>
                  <a:gd name="T87" fmla="*/ 2728 h 6494"/>
                  <a:gd name="T88" fmla="*/ 9784 w 10719"/>
                  <a:gd name="T89" fmla="*/ 2971 h 6494"/>
                  <a:gd name="T90" fmla="*/ 9598 w 10719"/>
                  <a:gd name="T91" fmla="*/ 3213 h 6494"/>
                  <a:gd name="T92" fmla="*/ 9418 w 10719"/>
                  <a:gd name="T93" fmla="*/ 3430 h 6494"/>
                  <a:gd name="T94" fmla="*/ 9068 w 10719"/>
                  <a:gd name="T95" fmla="*/ 3818 h 6494"/>
                  <a:gd name="T96" fmla="*/ 8688 w 10719"/>
                  <a:gd name="T97" fmla="*/ 4197 h 6494"/>
                  <a:gd name="T98" fmla="*/ 8279 w 10719"/>
                  <a:gd name="T99" fmla="*/ 4568 h 6494"/>
                  <a:gd name="T100" fmla="*/ 7953 w 10719"/>
                  <a:gd name="T101" fmla="*/ 4839 h 6494"/>
                  <a:gd name="T102" fmla="*/ 7563 w 10719"/>
                  <a:gd name="T103" fmla="*/ 5141 h 6494"/>
                  <a:gd name="T104" fmla="*/ 7184 w 10719"/>
                  <a:gd name="T105" fmla="*/ 5414 h 6494"/>
                  <a:gd name="T106" fmla="*/ 6823 w 10719"/>
                  <a:gd name="T107" fmla="*/ 5656 h 6494"/>
                  <a:gd name="T108" fmla="*/ 6331 w 10719"/>
                  <a:gd name="T109" fmla="*/ 5964 h 6494"/>
                  <a:gd name="T110" fmla="*/ 5799 w 10719"/>
                  <a:gd name="T111" fmla="*/ 6267 h 6494"/>
                  <a:gd name="T112" fmla="*/ 5444 w 10719"/>
                  <a:gd name="T113" fmla="*/ 6457 h 6494"/>
                  <a:gd name="T114" fmla="*/ 5377 w 10719"/>
                  <a:gd name="T115" fmla="*/ 6492 h 6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19" h="6494">
                    <a:moveTo>
                      <a:pt x="5364" y="6494"/>
                    </a:moveTo>
                    <a:lnTo>
                      <a:pt x="5364" y="6494"/>
                    </a:lnTo>
                    <a:lnTo>
                      <a:pt x="5356" y="6494"/>
                    </a:lnTo>
                    <a:lnTo>
                      <a:pt x="5350" y="6492"/>
                    </a:lnTo>
                    <a:lnTo>
                      <a:pt x="5343" y="6490"/>
                    </a:lnTo>
                    <a:lnTo>
                      <a:pt x="5338" y="6487"/>
                    </a:lnTo>
                    <a:lnTo>
                      <a:pt x="5338" y="6487"/>
                    </a:lnTo>
                    <a:lnTo>
                      <a:pt x="5283" y="6457"/>
                    </a:lnTo>
                    <a:lnTo>
                      <a:pt x="5201" y="6414"/>
                    </a:lnTo>
                    <a:lnTo>
                      <a:pt x="5201" y="6414"/>
                    </a:lnTo>
                    <a:lnTo>
                      <a:pt x="5031" y="6323"/>
                    </a:lnTo>
                    <a:lnTo>
                      <a:pt x="4927" y="6266"/>
                    </a:lnTo>
                    <a:lnTo>
                      <a:pt x="4809" y="6201"/>
                    </a:lnTo>
                    <a:lnTo>
                      <a:pt x="4680" y="6129"/>
                    </a:lnTo>
                    <a:lnTo>
                      <a:pt x="4542" y="6049"/>
                    </a:lnTo>
                    <a:lnTo>
                      <a:pt x="4394" y="5962"/>
                    </a:lnTo>
                    <a:lnTo>
                      <a:pt x="4236" y="5866"/>
                    </a:lnTo>
                    <a:lnTo>
                      <a:pt x="4071" y="5764"/>
                    </a:lnTo>
                    <a:lnTo>
                      <a:pt x="3986" y="5710"/>
                    </a:lnTo>
                    <a:lnTo>
                      <a:pt x="3899" y="5654"/>
                    </a:lnTo>
                    <a:lnTo>
                      <a:pt x="3811" y="5595"/>
                    </a:lnTo>
                    <a:lnTo>
                      <a:pt x="3721" y="5535"/>
                    </a:lnTo>
                    <a:lnTo>
                      <a:pt x="3631" y="5473"/>
                    </a:lnTo>
                    <a:lnTo>
                      <a:pt x="3538" y="5410"/>
                    </a:lnTo>
                    <a:lnTo>
                      <a:pt x="3444" y="5345"/>
                    </a:lnTo>
                    <a:lnTo>
                      <a:pt x="3350" y="5277"/>
                    </a:lnTo>
                    <a:lnTo>
                      <a:pt x="3254" y="5208"/>
                    </a:lnTo>
                    <a:lnTo>
                      <a:pt x="3157" y="5136"/>
                    </a:lnTo>
                    <a:lnTo>
                      <a:pt x="3060" y="5063"/>
                    </a:lnTo>
                    <a:lnTo>
                      <a:pt x="2963" y="4988"/>
                    </a:lnTo>
                    <a:lnTo>
                      <a:pt x="2865" y="4912"/>
                    </a:lnTo>
                    <a:lnTo>
                      <a:pt x="2767" y="4833"/>
                    </a:lnTo>
                    <a:lnTo>
                      <a:pt x="2767" y="4833"/>
                    </a:lnTo>
                    <a:lnTo>
                      <a:pt x="2656" y="4743"/>
                    </a:lnTo>
                    <a:lnTo>
                      <a:pt x="2547" y="4653"/>
                    </a:lnTo>
                    <a:lnTo>
                      <a:pt x="2440" y="4561"/>
                    </a:lnTo>
                    <a:lnTo>
                      <a:pt x="2336" y="4469"/>
                    </a:lnTo>
                    <a:lnTo>
                      <a:pt x="2232" y="4376"/>
                    </a:lnTo>
                    <a:lnTo>
                      <a:pt x="2130" y="4283"/>
                    </a:lnTo>
                    <a:lnTo>
                      <a:pt x="2031" y="4189"/>
                    </a:lnTo>
                    <a:lnTo>
                      <a:pt x="1933" y="4094"/>
                    </a:lnTo>
                    <a:lnTo>
                      <a:pt x="1837" y="3999"/>
                    </a:lnTo>
                    <a:lnTo>
                      <a:pt x="1742" y="3904"/>
                    </a:lnTo>
                    <a:lnTo>
                      <a:pt x="1650" y="3808"/>
                    </a:lnTo>
                    <a:lnTo>
                      <a:pt x="1559" y="3711"/>
                    </a:lnTo>
                    <a:lnTo>
                      <a:pt x="1471" y="3614"/>
                    </a:lnTo>
                    <a:lnTo>
                      <a:pt x="1384" y="3516"/>
                    </a:lnTo>
                    <a:lnTo>
                      <a:pt x="1300" y="3418"/>
                    </a:lnTo>
                    <a:lnTo>
                      <a:pt x="1217" y="3320"/>
                    </a:lnTo>
                    <a:lnTo>
                      <a:pt x="1217" y="3320"/>
                    </a:lnTo>
                    <a:lnTo>
                      <a:pt x="1168" y="3260"/>
                    </a:lnTo>
                    <a:lnTo>
                      <a:pt x="1120" y="3201"/>
                    </a:lnTo>
                    <a:lnTo>
                      <a:pt x="1072" y="3141"/>
                    </a:lnTo>
                    <a:lnTo>
                      <a:pt x="1024" y="3080"/>
                    </a:lnTo>
                    <a:lnTo>
                      <a:pt x="978" y="3020"/>
                    </a:lnTo>
                    <a:lnTo>
                      <a:pt x="933" y="2959"/>
                    </a:lnTo>
                    <a:lnTo>
                      <a:pt x="888" y="2898"/>
                    </a:lnTo>
                    <a:lnTo>
                      <a:pt x="844" y="2837"/>
                    </a:lnTo>
                    <a:lnTo>
                      <a:pt x="801" y="2776"/>
                    </a:lnTo>
                    <a:lnTo>
                      <a:pt x="758" y="2714"/>
                    </a:lnTo>
                    <a:lnTo>
                      <a:pt x="716" y="2652"/>
                    </a:lnTo>
                    <a:lnTo>
                      <a:pt x="675" y="2591"/>
                    </a:lnTo>
                    <a:lnTo>
                      <a:pt x="635" y="2529"/>
                    </a:lnTo>
                    <a:lnTo>
                      <a:pt x="595" y="2467"/>
                    </a:lnTo>
                    <a:lnTo>
                      <a:pt x="556" y="2405"/>
                    </a:lnTo>
                    <a:lnTo>
                      <a:pt x="517" y="2342"/>
                    </a:lnTo>
                    <a:lnTo>
                      <a:pt x="479" y="2280"/>
                    </a:lnTo>
                    <a:lnTo>
                      <a:pt x="442" y="2217"/>
                    </a:lnTo>
                    <a:lnTo>
                      <a:pt x="407" y="2155"/>
                    </a:lnTo>
                    <a:lnTo>
                      <a:pt x="371" y="2092"/>
                    </a:lnTo>
                    <a:lnTo>
                      <a:pt x="337" y="2028"/>
                    </a:lnTo>
                    <a:lnTo>
                      <a:pt x="302" y="1966"/>
                    </a:lnTo>
                    <a:lnTo>
                      <a:pt x="270" y="1902"/>
                    </a:lnTo>
                    <a:lnTo>
                      <a:pt x="236" y="1839"/>
                    </a:lnTo>
                    <a:lnTo>
                      <a:pt x="205" y="1775"/>
                    </a:lnTo>
                    <a:lnTo>
                      <a:pt x="173" y="1712"/>
                    </a:lnTo>
                    <a:lnTo>
                      <a:pt x="144" y="1648"/>
                    </a:lnTo>
                    <a:lnTo>
                      <a:pt x="114" y="1584"/>
                    </a:lnTo>
                    <a:lnTo>
                      <a:pt x="86" y="1519"/>
                    </a:lnTo>
                    <a:lnTo>
                      <a:pt x="58" y="1456"/>
                    </a:lnTo>
                    <a:lnTo>
                      <a:pt x="31" y="1392"/>
                    </a:lnTo>
                    <a:lnTo>
                      <a:pt x="4" y="1327"/>
                    </a:lnTo>
                    <a:lnTo>
                      <a:pt x="4" y="1326"/>
                    </a:lnTo>
                    <a:lnTo>
                      <a:pt x="4" y="1326"/>
                    </a:lnTo>
                    <a:lnTo>
                      <a:pt x="2" y="1320"/>
                    </a:lnTo>
                    <a:lnTo>
                      <a:pt x="0" y="1313"/>
                    </a:lnTo>
                    <a:lnTo>
                      <a:pt x="0" y="1308"/>
                    </a:lnTo>
                    <a:lnTo>
                      <a:pt x="0" y="1301"/>
                    </a:lnTo>
                    <a:lnTo>
                      <a:pt x="1" y="1295"/>
                    </a:lnTo>
                    <a:lnTo>
                      <a:pt x="2" y="1288"/>
                    </a:lnTo>
                    <a:lnTo>
                      <a:pt x="5" y="1283"/>
                    </a:lnTo>
                    <a:lnTo>
                      <a:pt x="8" y="1276"/>
                    </a:lnTo>
                    <a:lnTo>
                      <a:pt x="8" y="1276"/>
                    </a:lnTo>
                    <a:lnTo>
                      <a:pt x="11" y="1272"/>
                    </a:lnTo>
                    <a:lnTo>
                      <a:pt x="16" y="1267"/>
                    </a:lnTo>
                    <a:lnTo>
                      <a:pt x="21" y="1264"/>
                    </a:lnTo>
                    <a:lnTo>
                      <a:pt x="27" y="1260"/>
                    </a:lnTo>
                    <a:lnTo>
                      <a:pt x="32" y="1257"/>
                    </a:lnTo>
                    <a:lnTo>
                      <a:pt x="38" y="1255"/>
                    </a:lnTo>
                    <a:lnTo>
                      <a:pt x="45" y="1254"/>
                    </a:lnTo>
                    <a:lnTo>
                      <a:pt x="51" y="1254"/>
                    </a:lnTo>
                    <a:lnTo>
                      <a:pt x="3445" y="1254"/>
                    </a:lnTo>
                    <a:lnTo>
                      <a:pt x="3963" y="31"/>
                    </a:lnTo>
                    <a:lnTo>
                      <a:pt x="3963" y="31"/>
                    </a:lnTo>
                    <a:lnTo>
                      <a:pt x="3966" y="25"/>
                    </a:lnTo>
                    <a:lnTo>
                      <a:pt x="3971" y="19"/>
                    </a:lnTo>
                    <a:lnTo>
                      <a:pt x="3975" y="14"/>
                    </a:lnTo>
                    <a:lnTo>
                      <a:pt x="3980" y="10"/>
                    </a:lnTo>
                    <a:lnTo>
                      <a:pt x="3987" y="5"/>
                    </a:lnTo>
                    <a:lnTo>
                      <a:pt x="3993" y="3"/>
                    </a:lnTo>
                    <a:lnTo>
                      <a:pt x="4000" y="1"/>
                    </a:lnTo>
                    <a:lnTo>
                      <a:pt x="4006" y="0"/>
                    </a:lnTo>
                    <a:lnTo>
                      <a:pt x="4006" y="0"/>
                    </a:lnTo>
                    <a:lnTo>
                      <a:pt x="4011" y="0"/>
                    </a:lnTo>
                    <a:lnTo>
                      <a:pt x="4011" y="0"/>
                    </a:lnTo>
                    <a:lnTo>
                      <a:pt x="4017" y="0"/>
                    </a:lnTo>
                    <a:lnTo>
                      <a:pt x="4024" y="1"/>
                    </a:lnTo>
                    <a:lnTo>
                      <a:pt x="4030" y="3"/>
                    </a:lnTo>
                    <a:lnTo>
                      <a:pt x="4036" y="6"/>
                    </a:lnTo>
                    <a:lnTo>
                      <a:pt x="4042" y="10"/>
                    </a:lnTo>
                    <a:lnTo>
                      <a:pt x="4046" y="14"/>
                    </a:lnTo>
                    <a:lnTo>
                      <a:pt x="4051" y="18"/>
                    </a:lnTo>
                    <a:lnTo>
                      <a:pt x="4055" y="24"/>
                    </a:lnTo>
                    <a:lnTo>
                      <a:pt x="6315" y="3658"/>
                    </a:lnTo>
                    <a:lnTo>
                      <a:pt x="7280" y="1307"/>
                    </a:lnTo>
                    <a:lnTo>
                      <a:pt x="7280" y="1307"/>
                    </a:lnTo>
                    <a:lnTo>
                      <a:pt x="7283" y="1300"/>
                    </a:lnTo>
                    <a:lnTo>
                      <a:pt x="7287" y="1294"/>
                    </a:lnTo>
                    <a:lnTo>
                      <a:pt x="7293" y="1288"/>
                    </a:lnTo>
                    <a:lnTo>
                      <a:pt x="7299" y="1284"/>
                    </a:lnTo>
                    <a:lnTo>
                      <a:pt x="7306" y="1280"/>
                    </a:lnTo>
                    <a:lnTo>
                      <a:pt x="7312" y="1278"/>
                    </a:lnTo>
                    <a:lnTo>
                      <a:pt x="7320" y="1275"/>
                    </a:lnTo>
                    <a:lnTo>
                      <a:pt x="7327" y="1274"/>
                    </a:lnTo>
                    <a:lnTo>
                      <a:pt x="10667" y="1274"/>
                    </a:lnTo>
                    <a:lnTo>
                      <a:pt x="10667" y="1274"/>
                    </a:lnTo>
                    <a:lnTo>
                      <a:pt x="10673" y="1275"/>
                    </a:lnTo>
                    <a:lnTo>
                      <a:pt x="10680" y="1276"/>
                    </a:lnTo>
                    <a:lnTo>
                      <a:pt x="10686" y="1279"/>
                    </a:lnTo>
                    <a:lnTo>
                      <a:pt x="10692" y="1281"/>
                    </a:lnTo>
                    <a:lnTo>
                      <a:pt x="10697" y="1284"/>
                    </a:lnTo>
                    <a:lnTo>
                      <a:pt x="10702" y="1288"/>
                    </a:lnTo>
                    <a:lnTo>
                      <a:pt x="10707" y="1293"/>
                    </a:lnTo>
                    <a:lnTo>
                      <a:pt x="10710" y="1298"/>
                    </a:lnTo>
                    <a:lnTo>
                      <a:pt x="10710" y="1298"/>
                    </a:lnTo>
                    <a:lnTo>
                      <a:pt x="10713" y="1303"/>
                    </a:lnTo>
                    <a:lnTo>
                      <a:pt x="10716" y="1309"/>
                    </a:lnTo>
                    <a:lnTo>
                      <a:pt x="10717" y="1315"/>
                    </a:lnTo>
                    <a:lnTo>
                      <a:pt x="10719" y="1322"/>
                    </a:lnTo>
                    <a:lnTo>
                      <a:pt x="10719" y="1327"/>
                    </a:lnTo>
                    <a:lnTo>
                      <a:pt x="10719" y="1334"/>
                    </a:lnTo>
                    <a:lnTo>
                      <a:pt x="10717" y="1340"/>
                    </a:lnTo>
                    <a:lnTo>
                      <a:pt x="10715" y="1347"/>
                    </a:lnTo>
                    <a:lnTo>
                      <a:pt x="10715" y="1347"/>
                    </a:lnTo>
                    <a:lnTo>
                      <a:pt x="10688" y="1410"/>
                    </a:lnTo>
                    <a:lnTo>
                      <a:pt x="10661" y="1474"/>
                    </a:lnTo>
                    <a:lnTo>
                      <a:pt x="10633" y="1538"/>
                    </a:lnTo>
                    <a:lnTo>
                      <a:pt x="10604" y="1602"/>
                    </a:lnTo>
                    <a:lnTo>
                      <a:pt x="10575" y="1665"/>
                    </a:lnTo>
                    <a:lnTo>
                      <a:pt x="10545" y="1729"/>
                    </a:lnTo>
                    <a:lnTo>
                      <a:pt x="10513" y="1792"/>
                    </a:lnTo>
                    <a:lnTo>
                      <a:pt x="10482" y="1855"/>
                    </a:lnTo>
                    <a:lnTo>
                      <a:pt x="10450" y="1919"/>
                    </a:lnTo>
                    <a:lnTo>
                      <a:pt x="10416" y="1982"/>
                    </a:lnTo>
                    <a:lnTo>
                      <a:pt x="10382" y="2044"/>
                    </a:lnTo>
                    <a:lnTo>
                      <a:pt x="10347" y="2107"/>
                    </a:lnTo>
                    <a:lnTo>
                      <a:pt x="10311" y="2170"/>
                    </a:lnTo>
                    <a:lnTo>
                      <a:pt x="10276" y="2232"/>
                    </a:lnTo>
                    <a:lnTo>
                      <a:pt x="10239" y="2295"/>
                    </a:lnTo>
                    <a:lnTo>
                      <a:pt x="10201" y="2358"/>
                    </a:lnTo>
                    <a:lnTo>
                      <a:pt x="10162" y="2419"/>
                    </a:lnTo>
                    <a:lnTo>
                      <a:pt x="10123" y="2482"/>
                    </a:lnTo>
                    <a:lnTo>
                      <a:pt x="10084" y="2543"/>
                    </a:lnTo>
                    <a:lnTo>
                      <a:pt x="10042" y="2605"/>
                    </a:lnTo>
                    <a:lnTo>
                      <a:pt x="10001" y="2666"/>
                    </a:lnTo>
                    <a:lnTo>
                      <a:pt x="9959" y="2728"/>
                    </a:lnTo>
                    <a:lnTo>
                      <a:pt x="9917" y="2788"/>
                    </a:lnTo>
                    <a:lnTo>
                      <a:pt x="9873" y="2850"/>
                    </a:lnTo>
                    <a:lnTo>
                      <a:pt x="9830" y="2911"/>
                    </a:lnTo>
                    <a:lnTo>
                      <a:pt x="9784" y="2971"/>
                    </a:lnTo>
                    <a:lnTo>
                      <a:pt x="9739" y="3033"/>
                    </a:lnTo>
                    <a:lnTo>
                      <a:pt x="9693" y="3092"/>
                    </a:lnTo>
                    <a:lnTo>
                      <a:pt x="9646" y="3152"/>
                    </a:lnTo>
                    <a:lnTo>
                      <a:pt x="9598" y="3213"/>
                    </a:lnTo>
                    <a:lnTo>
                      <a:pt x="9550" y="3272"/>
                    </a:lnTo>
                    <a:lnTo>
                      <a:pt x="9500" y="3332"/>
                    </a:lnTo>
                    <a:lnTo>
                      <a:pt x="9500" y="3332"/>
                    </a:lnTo>
                    <a:lnTo>
                      <a:pt x="9418" y="3430"/>
                    </a:lnTo>
                    <a:lnTo>
                      <a:pt x="9333" y="3527"/>
                    </a:lnTo>
                    <a:lnTo>
                      <a:pt x="9247" y="3624"/>
                    </a:lnTo>
                    <a:lnTo>
                      <a:pt x="9158" y="3722"/>
                    </a:lnTo>
                    <a:lnTo>
                      <a:pt x="9068" y="3818"/>
                    </a:lnTo>
                    <a:lnTo>
                      <a:pt x="8975" y="3913"/>
                    </a:lnTo>
                    <a:lnTo>
                      <a:pt x="8881" y="4009"/>
                    </a:lnTo>
                    <a:lnTo>
                      <a:pt x="8785" y="4103"/>
                    </a:lnTo>
                    <a:lnTo>
                      <a:pt x="8688" y="4197"/>
                    </a:lnTo>
                    <a:lnTo>
                      <a:pt x="8588" y="4291"/>
                    </a:lnTo>
                    <a:lnTo>
                      <a:pt x="8486" y="4384"/>
                    </a:lnTo>
                    <a:lnTo>
                      <a:pt x="8384" y="4477"/>
                    </a:lnTo>
                    <a:lnTo>
                      <a:pt x="8279" y="4568"/>
                    </a:lnTo>
                    <a:lnTo>
                      <a:pt x="8172" y="4659"/>
                    </a:lnTo>
                    <a:lnTo>
                      <a:pt x="8063" y="4750"/>
                    </a:lnTo>
                    <a:lnTo>
                      <a:pt x="7953" y="4839"/>
                    </a:lnTo>
                    <a:lnTo>
                      <a:pt x="7953" y="4839"/>
                    </a:lnTo>
                    <a:lnTo>
                      <a:pt x="7854" y="4917"/>
                    </a:lnTo>
                    <a:lnTo>
                      <a:pt x="7757" y="4994"/>
                    </a:lnTo>
                    <a:lnTo>
                      <a:pt x="7660" y="5068"/>
                    </a:lnTo>
                    <a:lnTo>
                      <a:pt x="7563" y="5141"/>
                    </a:lnTo>
                    <a:lnTo>
                      <a:pt x="7467" y="5212"/>
                    </a:lnTo>
                    <a:lnTo>
                      <a:pt x="7372" y="5281"/>
                    </a:lnTo>
                    <a:lnTo>
                      <a:pt x="7278" y="5348"/>
                    </a:lnTo>
                    <a:lnTo>
                      <a:pt x="7184" y="5414"/>
                    </a:lnTo>
                    <a:lnTo>
                      <a:pt x="7092" y="5477"/>
                    </a:lnTo>
                    <a:lnTo>
                      <a:pt x="7001" y="5538"/>
                    </a:lnTo>
                    <a:lnTo>
                      <a:pt x="6912" y="5599"/>
                    </a:lnTo>
                    <a:lnTo>
                      <a:pt x="6823" y="5656"/>
                    </a:lnTo>
                    <a:lnTo>
                      <a:pt x="6737" y="5712"/>
                    </a:lnTo>
                    <a:lnTo>
                      <a:pt x="6651" y="5766"/>
                    </a:lnTo>
                    <a:lnTo>
                      <a:pt x="6487" y="5869"/>
                    </a:lnTo>
                    <a:lnTo>
                      <a:pt x="6331" y="5964"/>
                    </a:lnTo>
                    <a:lnTo>
                      <a:pt x="6183" y="6050"/>
                    </a:lnTo>
                    <a:lnTo>
                      <a:pt x="6044" y="6130"/>
                    </a:lnTo>
                    <a:lnTo>
                      <a:pt x="5916" y="6202"/>
                    </a:lnTo>
                    <a:lnTo>
                      <a:pt x="5799" y="6267"/>
                    </a:lnTo>
                    <a:lnTo>
                      <a:pt x="5695" y="6323"/>
                    </a:lnTo>
                    <a:lnTo>
                      <a:pt x="5526" y="6414"/>
                    </a:lnTo>
                    <a:lnTo>
                      <a:pt x="5526" y="6414"/>
                    </a:lnTo>
                    <a:lnTo>
                      <a:pt x="5444" y="6457"/>
                    </a:lnTo>
                    <a:lnTo>
                      <a:pt x="5390" y="6487"/>
                    </a:lnTo>
                    <a:lnTo>
                      <a:pt x="5390" y="6487"/>
                    </a:lnTo>
                    <a:lnTo>
                      <a:pt x="5383" y="6490"/>
                    </a:lnTo>
                    <a:lnTo>
                      <a:pt x="5377" y="6492"/>
                    </a:lnTo>
                    <a:lnTo>
                      <a:pt x="5370" y="6494"/>
                    </a:lnTo>
                    <a:lnTo>
                      <a:pt x="5364" y="6494"/>
                    </a:lnTo>
                    <a:lnTo>
                      <a:pt x="5364" y="6494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2448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7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5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9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7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1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9Slide.vn - 2019">
            <a:extLst>
              <a:ext uri="{FF2B5EF4-FFF2-40B4-BE49-F238E27FC236}">
                <a16:creationId xmlns:a16="http://schemas.microsoft.com/office/drawing/2014/main" id="{BD094E2D-F06E-47C1-AE9C-098FA504B3B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lIns="91440" tIns="45720" rIns="91440" bIns="45720" rtlCol="0">
            <a:spAutoFit/>
          </a:bodyPr>
          <a:lstStyle/>
          <a:p>
            <a:pPr algn="ctr" defTabSz="914377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25502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8.png"/><Relationship Id="rId3" Type="http://schemas.openxmlformats.org/officeDocument/2006/relationships/image" Target="../media/image17.jpg"/><Relationship Id="rId7" Type="http://schemas.openxmlformats.org/officeDocument/2006/relationships/image" Target="../media/image14.png"/><Relationship Id="rId12" Type="http://schemas.openxmlformats.org/officeDocument/2006/relationships/image" Target="../media/image37.gi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11" Type="http://schemas.openxmlformats.org/officeDocument/2006/relationships/image" Target="../media/image36.gif"/><Relationship Id="rId5" Type="http://schemas.openxmlformats.org/officeDocument/2006/relationships/image" Target="../media/image20.png"/><Relationship Id="rId10" Type="http://schemas.openxmlformats.org/officeDocument/2006/relationships/image" Target="../media/image35.png"/><Relationship Id="rId4" Type="http://schemas.openxmlformats.org/officeDocument/2006/relationships/image" Target="../media/image33.gif"/><Relationship Id="rId9" Type="http://schemas.openxmlformats.org/officeDocument/2006/relationships/image" Target="../media/image15.pn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jpg"/><Relationship Id="rId7" Type="http://schemas.microsoft.com/office/2007/relationships/hdphoto" Target="../media/hdphoto1.wdp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20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microsoft.com/office/2007/relationships/hdphoto" Target="../media/hdphoto5.wdp"/><Relationship Id="rId18" Type="http://schemas.openxmlformats.org/officeDocument/2006/relationships/image" Target="../media/image34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17" Type="http://schemas.openxmlformats.org/officeDocument/2006/relationships/image" Target="../media/image29.png"/><Relationship Id="rId2" Type="http://schemas.openxmlformats.org/officeDocument/2006/relationships/audio" Target="../media/media1.mp3"/><Relationship Id="rId16" Type="http://schemas.openxmlformats.org/officeDocument/2006/relationships/image" Target="../media/image28.png"/><Relationship Id="rId20" Type="http://schemas.openxmlformats.org/officeDocument/2006/relationships/image" Target="../media/image31.png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11" Type="http://schemas.microsoft.com/office/2007/relationships/hdphoto" Target="../media/hdphoto4.wdp"/><Relationship Id="rId5" Type="http://schemas.openxmlformats.org/officeDocument/2006/relationships/image" Target="../media/image17.jpg"/><Relationship Id="rId15" Type="http://schemas.microsoft.com/office/2007/relationships/hdphoto" Target="../media/hdphoto6.wdp"/><Relationship Id="rId10" Type="http://schemas.openxmlformats.org/officeDocument/2006/relationships/image" Target="../media/image25.png"/><Relationship Id="rId19" Type="http://schemas.openxmlformats.org/officeDocument/2006/relationships/image" Target="../media/image30.png"/><Relationship Id="rId4" Type="http://schemas.openxmlformats.org/officeDocument/2006/relationships/audio" Target="../media/audio1.wav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microsoft.com/office/2007/relationships/hdphoto" Target="../media/hdphoto5.wdp"/><Relationship Id="rId18" Type="http://schemas.openxmlformats.org/officeDocument/2006/relationships/image" Target="../media/image37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17" Type="http://schemas.openxmlformats.org/officeDocument/2006/relationships/image" Target="../media/image29.png"/><Relationship Id="rId2" Type="http://schemas.openxmlformats.org/officeDocument/2006/relationships/audio" Target="../media/media1.mp3"/><Relationship Id="rId16" Type="http://schemas.openxmlformats.org/officeDocument/2006/relationships/image" Target="../media/image28.png"/><Relationship Id="rId20" Type="http://schemas.openxmlformats.org/officeDocument/2006/relationships/image" Target="../media/image31.png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11" Type="http://schemas.microsoft.com/office/2007/relationships/hdphoto" Target="../media/hdphoto4.wdp"/><Relationship Id="rId5" Type="http://schemas.openxmlformats.org/officeDocument/2006/relationships/image" Target="../media/image17.jpg"/><Relationship Id="rId15" Type="http://schemas.microsoft.com/office/2007/relationships/hdphoto" Target="../media/hdphoto6.wdp"/><Relationship Id="rId10" Type="http://schemas.openxmlformats.org/officeDocument/2006/relationships/image" Target="../media/image25.png"/><Relationship Id="rId19" Type="http://schemas.openxmlformats.org/officeDocument/2006/relationships/image" Target="../media/image30.png"/><Relationship Id="rId4" Type="http://schemas.openxmlformats.org/officeDocument/2006/relationships/audio" Target="../media/audio1.wav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6.wdp"/><Relationship Id="rId18" Type="http://schemas.openxmlformats.org/officeDocument/2006/relationships/image" Target="../media/image39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30.png"/><Relationship Id="rId20" Type="http://schemas.openxmlformats.org/officeDocument/2006/relationships/image" Target="../media/image24.png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11" Type="http://schemas.microsoft.com/office/2007/relationships/hdphoto" Target="../media/hdphoto5.wdp"/><Relationship Id="rId5" Type="http://schemas.openxmlformats.org/officeDocument/2006/relationships/image" Target="../media/image17.jpg"/><Relationship Id="rId15" Type="http://schemas.openxmlformats.org/officeDocument/2006/relationships/image" Target="../media/image29.png"/><Relationship Id="rId10" Type="http://schemas.openxmlformats.org/officeDocument/2006/relationships/image" Target="../media/image26.png"/><Relationship Id="rId19" Type="http://schemas.openxmlformats.org/officeDocument/2006/relationships/slide" Target="slide8.xml"/><Relationship Id="rId4" Type="http://schemas.openxmlformats.org/officeDocument/2006/relationships/audio" Target="../media/audio1.wav"/><Relationship Id="rId9" Type="http://schemas.microsoft.com/office/2007/relationships/hdphoto" Target="../media/hdphoto4.wdp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5.wdp"/><Relationship Id="rId18" Type="http://schemas.openxmlformats.org/officeDocument/2006/relationships/image" Target="../media/image40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17" Type="http://schemas.openxmlformats.org/officeDocument/2006/relationships/image" Target="../media/image29.png"/><Relationship Id="rId2" Type="http://schemas.openxmlformats.org/officeDocument/2006/relationships/audio" Target="../media/media1.mp3"/><Relationship Id="rId16" Type="http://schemas.openxmlformats.org/officeDocument/2006/relationships/image" Target="../media/image28.png"/><Relationship Id="rId20" Type="http://schemas.openxmlformats.org/officeDocument/2006/relationships/image" Target="../media/image31.png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11" Type="http://schemas.microsoft.com/office/2007/relationships/hdphoto" Target="../media/hdphoto4.wdp"/><Relationship Id="rId5" Type="http://schemas.openxmlformats.org/officeDocument/2006/relationships/image" Target="../media/image17.jpg"/><Relationship Id="rId15" Type="http://schemas.microsoft.com/office/2007/relationships/hdphoto" Target="../media/hdphoto6.wdp"/><Relationship Id="rId10" Type="http://schemas.openxmlformats.org/officeDocument/2006/relationships/image" Target="../media/image25.png"/><Relationship Id="rId19" Type="http://schemas.openxmlformats.org/officeDocument/2006/relationships/image" Target="../media/image30.png"/><Relationship Id="rId4" Type="http://schemas.openxmlformats.org/officeDocument/2006/relationships/audio" Target="../media/audio1.wav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B044B2AC-DA9A-4A8E-B0A9-FDE8D0585B36}"/>
              </a:ext>
            </a:extLst>
          </p:cNvPr>
          <p:cNvGrpSpPr/>
          <p:nvPr/>
        </p:nvGrpSpPr>
        <p:grpSpPr>
          <a:xfrm>
            <a:off x="2529555" y="1698563"/>
            <a:ext cx="10237511" cy="3689350"/>
            <a:chOff x="2589375" y="1746695"/>
            <a:chExt cx="10237511" cy="36893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E4FAEB-B60D-4255-9CCA-EDBE0A247C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375" y="1746695"/>
              <a:ext cx="10118162" cy="3689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 defTabSz="914400" eaLnBrk="1" hangingPunct="1">
                <a:buFontTx/>
                <a:buNone/>
              </a:pPr>
              <a:r>
                <a:rPr lang="en-US" altLang="en-US" sz="6000" b="1" kern="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Showcard" panose="02040603050506020204" pitchFamily="18" charset="0"/>
                  <a:cs typeface="Times New Roman" panose="02020603050405020304" pitchFamily="18" charset="0"/>
                </a:rPr>
                <a:t>Toá</a:t>
              </a:r>
              <a:r>
                <a:rPr lang="vi-VN" altLang="en-US" sz="60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Showcard" panose="02040603050506020204" pitchFamily="18" charset="0"/>
                  <a:cs typeface="Times New Roman" panose="02020603050405020304" pitchFamily="18" charset="0"/>
                </a:rPr>
                <a:t>n </a:t>
              </a:r>
            </a:p>
            <a:p>
              <a:pPr algn="ctr" defTabSz="914400" eaLnBrk="1" hangingPunct="1">
                <a:buFontTx/>
                <a:buNone/>
              </a:pPr>
              <a:r>
                <a:rPr lang="vi-VN" altLang="en-US" sz="8000" b="1" kern="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Showcard" panose="02040603050506020204" pitchFamily="18" charset="0"/>
                  <a:cs typeface="Times New Roman" panose="02020603050405020304" pitchFamily="18" charset="0"/>
                </a:rPr>
                <a:t>luyện</a:t>
              </a:r>
              <a:r>
                <a:rPr lang="vi-VN" altLang="en-US" sz="80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Showcard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8000" b="1" kern="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Showcard" panose="02040603050506020204" pitchFamily="18" charset="0"/>
                  <a:cs typeface="Times New Roman" panose="02020603050405020304" pitchFamily="18" charset="0"/>
                </a:rPr>
                <a:t>tập</a:t>
              </a:r>
              <a:r>
                <a:rPr lang="vi-VN" altLang="en-US" sz="80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Showcard" panose="02040603050506020204" pitchFamily="18" charset="0"/>
                  <a:cs typeface="Times New Roman" panose="02020603050405020304" pitchFamily="18" charset="0"/>
                </a:rPr>
                <a:t> chung</a:t>
              </a:r>
            </a:p>
            <a:p>
              <a:pPr algn="ctr" defTabSz="914400" eaLnBrk="1" hangingPunct="1">
                <a:buFontTx/>
                <a:buNone/>
              </a:pPr>
              <a:endParaRPr lang="vi-VN" altLang="en-US" sz="6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95AFBB3E-F468-402B-866A-F25075934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8724" y="1746695"/>
              <a:ext cx="10118162" cy="3689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 defTabSz="914400" eaLnBrk="1" hangingPunct="1">
                <a:buFontTx/>
                <a:buNone/>
              </a:pPr>
              <a:r>
                <a:rPr lang="en-US" altLang="en-US" sz="6000" b="1" kern="0" dirty="0" err="1">
                  <a:solidFill>
                    <a:schemeClr val="bg1"/>
                  </a:solidFill>
                  <a:latin typeface="UTM Showcard" panose="02040603050506020204" pitchFamily="18" charset="0"/>
                  <a:cs typeface="Times New Roman" panose="02020603050405020304" pitchFamily="18" charset="0"/>
                </a:rPr>
                <a:t>Toá</a:t>
              </a:r>
              <a:r>
                <a:rPr lang="vi-VN" altLang="en-US" sz="6000" b="1" kern="0" dirty="0">
                  <a:solidFill>
                    <a:schemeClr val="bg1"/>
                  </a:solidFill>
                  <a:latin typeface="UTM Showcard" panose="02040603050506020204" pitchFamily="18" charset="0"/>
                  <a:cs typeface="Times New Roman" panose="02020603050405020304" pitchFamily="18" charset="0"/>
                </a:rPr>
                <a:t>n </a:t>
              </a:r>
            </a:p>
            <a:p>
              <a:pPr algn="ctr" defTabSz="914400" eaLnBrk="1" hangingPunct="1">
                <a:buFontTx/>
                <a:buNone/>
              </a:pPr>
              <a:r>
                <a:rPr lang="vi-VN" altLang="en-US" sz="8000" b="1" kern="0" dirty="0" err="1">
                  <a:solidFill>
                    <a:schemeClr val="bg1"/>
                  </a:solidFill>
                  <a:latin typeface="UTM Showcard" panose="02040603050506020204" pitchFamily="18" charset="0"/>
                  <a:cs typeface="Times New Roman" panose="02020603050405020304" pitchFamily="18" charset="0"/>
                </a:rPr>
                <a:t>luyện</a:t>
              </a:r>
              <a:r>
                <a:rPr lang="vi-VN" altLang="en-US" sz="8000" b="1" kern="0" dirty="0">
                  <a:solidFill>
                    <a:schemeClr val="bg1"/>
                  </a:solidFill>
                  <a:latin typeface="UTM Showcard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8000" b="1" kern="0" dirty="0" err="1">
                  <a:solidFill>
                    <a:schemeClr val="bg1"/>
                  </a:solidFill>
                  <a:latin typeface="UTM Showcard" panose="02040603050506020204" pitchFamily="18" charset="0"/>
                  <a:cs typeface="Times New Roman" panose="02020603050405020304" pitchFamily="18" charset="0"/>
                </a:rPr>
                <a:t>tập</a:t>
              </a:r>
              <a:r>
                <a:rPr lang="vi-VN" altLang="en-US" sz="8000" b="1" kern="0" dirty="0">
                  <a:solidFill>
                    <a:schemeClr val="bg1"/>
                  </a:solidFill>
                  <a:latin typeface="UTM Showcard" panose="02040603050506020204" pitchFamily="18" charset="0"/>
                  <a:cs typeface="Times New Roman" panose="02020603050405020304" pitchFamily="18" charset="0"/>
                </a:rPr>
                <a:t> chung</a:t>
              </a:r>
            </a:p>
            <a:p>
              <a:pPr algn="ctr" defTabSz="914400" eaLnBrk="1" hangingPunct="1">
                <a:buFontTx/>
                <a:buNone/>
              </a:pPr>
              <a:endParaRPr lang="vi-VN" altLang="en-US" sz="60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9">
            <a:extLst>
              <a:ext uri="{FF2B5EF4-FFF2-40B4-BE49-F238E27FC236}">
                <a16:creationId xmlns:a16="http://schemas.microsoft.com/office/drawing/2014/main" id="{F6C8F947-FBE1-4974-8F14-F5CCB8E2E4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100000">
                        <a14:foregroundMark x1="64429" y1="60616" x2="83571" y2="75041"/>
                        <a14:backgroundMark x1="49429" y1="19935" x2="50000" y2="36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67" t="2338"/>
          <a:stretch/>
        </p:blipFill>
        <p:spPr>
          <a:xfrm>
            <a:off x="9750751" y="3939611"/>
            <a:ext cx="2033629" cy="2911363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61B49F11-E449-4B7E-BB0F-F744B7E965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9" b="89809" l="3516" r="89844">
                        <a14:foregroundMark x1="27734" y1="23355" x2="34961" y2="23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97" y="228641"/>
            <a:ext cx="3700087" cy="3403791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1222F45B-BCBE-4808-A4AD-A6F6F69E59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577596" y="1053633"/>
            <a:ext cx="4262928" cy="411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16" y="-257656"/>
            <a:ext cx="4439681" cy="29474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718" b="2453"/>
          <a:stretch/>
        </p:blipFill>
        <p:spPr>
          <a:xfrm>
            <a:off x="0" y="2726580"/>
            <a:ext cx="12192000" cy="4131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9" b="89809" l="3516" r="89844">
                        <a14:foregroundMark x1="27734" y1="23355" x2="34961" y2="23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379125"/>
            <a:ext cx="4876800" cy="4486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67828" y="1283901"/>
            <a:ext cx="3861275" cy="372561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87595"/>
            <a:ext cx="4165600" cy="396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9" y="0"/>
            <a:ext cx="2540000" cy="25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3200" y="2103436"/>
            <a:ext cx="4673600" cy="46736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673600" y="1542177"/>
            <a:ext cx="3454400" cy="3662193"/>
            <a:chOff x="3505200" y="1156631"/>
            <a:chExt cx="2590800" cy="274664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156631"/>
              <a:ext cx="2590800" cy="2651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100" y="3285158"/>
              <a:ext cx="631424" cy="618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4880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C9082CB6-AFD6-4E3B-B4B0-EBF39DBF0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40" y="234644"/>
            <a:ext cx="1685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4400" b="1" dirty="0">
                <a:latin typeface="Times New Roman" panose="02020603050405020304" pitchFamily="18" charset="0"/>
              </a:rPr>
              <a:t> 3:</a:t>
            </a:r>
            <a:endParaRPr lang="ru-RU" altLang="en-US" sz="4400" b="1" dirty="0">
              <a:latin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986172B-BCAE-4909-A06D-EA68265C0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13" y="1118544"/>
            <a:ext cx="1143550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chia,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72BFED7-DAC2-4844-A148-16558668A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458" y="3022294"/>
            <a:ext cx="381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a)  6,251 :  7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2C10471E-C446-4046-B3A9-1DEA4B279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458" y="4089094"/>
            <a:ext cx="381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b)  33,14 :  58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DA9761B4-8C06-44AE-8A32-B4A8AA7A3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458" y="5308294"/>
            <a:ext cx="381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c) 375,23 :  69</a:t>
            </a:r>
          </a:p>
        </p:txBody>
      </p:sp>
    </p:spTree>
    <p:extLst>
      <p:ext uri="{BB962C8B-B14F-4D97-AF65-F5344CB8AC3E}">
        <p14:creationId xmlns:p14="http://schemas.microsoft.com/office/powerpoint/2010/main" val="101281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058D36DA-4A91-4515-8EA1-04F76BEB4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17" y="529290"/>
            <a:ext cx="1685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4400" b="1" dirty="0">
                <a:latin typeface="Times New Roman" panose="02020603050405020304" pitchFamily="18" charset="0"/>
              </a:rPr>
              <a:t> 3:</a:t>
            </a:r>
            <a:endParaRPr lang="ru-RU" altLang="en-US" sz="4400" b="1" dirty="0">
              <a:latin typeface="Times New Roman" panose="02020603050405020304" pitchFamily="18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590C8C2D-8973-427E-9DD4-081AA1CCE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217" y="605490"/>
            <a:ext cx="381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a)  6,251 :  7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37E12571-0132-4674-9318-B7C0FE98C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217" y="1443690"/>
            <a:ext cx="373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6,2</a:t>
            </a:r>
            <a:r>
              <a:rPr lang="vi-VN" altLang="en-US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vi-VN" altLang="en-US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7</a:t>
            </a: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73692374-1BC7-4CAB-8E18-24C4AE8C3958}"/>
              </a:ext>
            </a:extLst>
          </p:cNvPr>
          <p:cNvGrpSpPr/>
          <p:nvPr/>
        </p:nvGrpSpPr>
        <p:grpSpPr>
          <a:xfrm>
            <a:off x="3567448" y="1353202"/>
            <a:ext cx="1371600" cy="1828800"/>
            <a:chOff x="2438400" y="838200"/>
            <a:chExt cx="1371600" cy="1828800"/>
          </a:xfrm>
        </p:grpSpPr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1738CBCB-89FA-49B2-8052-6603D1FCD9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838200"/>
              <a:ext cx="0" cy="18288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BB6887B8-4847-404E-953E-B72A3E7433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1676400"/>
              <a:ext cx="1371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1" name="Text Box 11">
            <a:extLst>
              <a:ext uri="{FF2B5EF4-FFF2-40B4-BE49-F238E27FC236}">
                <a16:creationId xmlns:a16="http://schemas.microsoft.com/office/drawing/2014/main" id="{8F709DDC-CE12-4D40-8F4E-9D3AE367A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337" y="2234715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B5A0D460-B5FC-40DB-9BD6-67839B25E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937" y="2234715"/>
            <a:ext cx="38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B555C889-3F09-4BD0-AC60-83E5BABF4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181" y="1429402"/>
            <a:ext cx="38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0311913C-6BFA-4164-A0C6-88C598E1A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091" y="2228234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00295126-039B-435E-8D1D-B51A5F8B7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505" y="1977090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D9324C77-6789-474F-91AD-F8A242FD4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017" y="1977090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BFB4D392-651A-4F31-816B-B2661A56A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137" y="2234715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14055387-184D-479F-AF32-C9EF790C5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017" y="2434290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A24B4FB9-FF29-4C62-89A0-EDAA2BE26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0695" y="1900890"/>
            <a:ext cx="58721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id="{9D57CBD0-F62E-4CE0-AAD4-95E83106A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181" y="1633333"/>
            <a:ext cx="51054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6,251 : 7 = 0,89 (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0,02)</a:t>
            </a:r>
          </a:p>
        </p:txBody>
      </p:sp>
      <p:sp>
        <p:nvSpPr>
          <p:cNvPr id="22" name="Text Box 24">
            <a:extLst>
              <a:ext uri="{FF2B5EF4-FFF2-40B4-BE49-F238E27FC236}">
                <a16:creationId xmlns:a16="http://schemas.microsoft.com/office/drawing/2014/main" id="{F48373B8-2B77-45E0-A4CB-00E5374EF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017" y="3196290"/>
            <a:ext cx="381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b)  33,14 :  58</a:t>
            </a:r>
          </a:p>
        </p:txBody>
      </p:sp>
      <p:sp>
        <p:nvSpPr>
          <p:cNvPr id="23" name="Text Box 25">
            <a:extLst>
              <a:ext uri="{FF2B5EF4-FFF2-40B4-BE49-F238E27FC236}">
                <a16:creationId xmlns:a16="http://schemas.microsoft.com/office/drawing/2014/main" id="{D60ABD22-6C26-4052-88FB-6D158964C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17" y="3882090"/>
            <a:ext cx="373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33,14    58</a:t>
            </a:r>
          </a:p>
        </p:txBody>
      </p: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93ED85AA-754D-4F42-A869-D4DF81476281}"/>
              </a:ext>
            </a:extLst>
          </p:cNvPr>
          <p:cNvGrpSpPr/>
          <p:nvPr/>
        </p:nvGrpSpPr>
        <p:grpSpPr>
          <a:xfrm>
            <a:off x="3542479" y="4011687"/>
            <a:ext cx="1371600" cy="1524000"/>
            <a:chOff x="2438400" y="3429000"/>
            <a:chExt cx="1371600" cy="1524000"/>
          </a:xfrm>
        </p:grpSpPr>
        <p:sp>
          <p:nvSpPr>
            <p:cNvPr id="25" name="Line 26">
              <a:extLst>
                <a:ext uri="{FF2B5EF4-FFF2-40B4-BE49-F238E27FC236}">
                  <a16:creationId xmlns:a16="http://schemas.microsoft.com/office/drawing/2014/main" id="{BDB3F038-8B4E-4324-85BE-B82927993F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3429000"/>
              <a:ext cx="0" cy="1524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6" name="Line 27">
              <a:extLst>
                <a:ext uri="{FF2B5EF4-FFF2-40B4-BE49-F238E27FC236}">
                  <a16:creationId xmlns:a16="http://schemas.microsoft.com/office/drawing/2014/main" id="{7279A624-07B5-442D-B376-7AD2BB9CEF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4114800"/>
              <a:ext cx="1371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27" name="Text Box 28">
            <a:extLst>
              <a:ext uri="{FF2B5EF4-FFF2-40B4-BE49-F238E27FC236}">
                <a16:creationId xmlns:a16="http://schemas.microsoft.com/office/drawing/2014/main" id="{34A5836F-DBAE-4550-BDF3-FFDF6B449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517" y="4627769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8" name="Text Box 29">
            <a:extLst>
              <a:ext uri="{FF2B5EF4-FFF2-40B4-BE49-F238E27FC236}">
                <a16:creationId xmlns:a16="http://schemas.microsoft.com/office/drawing/2014/main" id="{9BBFC745-1199-40F0-BA92-3771E8CB8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117" y="4627769"/>
            <a:ext cx="38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29" name="Text Box 30">
            <a:extLst>
              <a:ext uri="{FF2B5EF4-FFF2-40B4-BE49-F238E27FC236}">
                <a16:creationId xmlns:a16="http://schemas.microsoft.com/office/drawing/2014/main" id="{9B7F544B-61F5-44E8-9D41-04ED810EE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448" y="3870689"/>
            <a:ext cx="38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30" name="Text Box 31">
            <a:extLst>
              <a:ext uri="{FF2B5EF4-FFF2-40B4-BE49-F238E27FC236}">
                <a16:creationId xmlns:a16="http://schemas.microsoft.com/office/drawing/2014/main" id="{6541E320-15C4-413D-AF2E-D5677D79B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517" y="4627769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1" name="Text Box 32">
            <a:extLst>
              <a:ext uri="{FF2B5EF4-FFF2-40B4-BE49-F238E27FC236}">
                <a16:creationId xmlns:a16="http://schemas.microsoft.com/office/drawing/2014/main" id="{323143B2-80E9-4552-BA70-AD93C56A7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105" y="4444065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2" name="Text Box 33">
            <a:extLst>
              <a:ext uri="{FF2B5EF4-FFF2-40B4-BE49-F238E27FC236}">
                <a16:creationId xmlns:a16="http://schemas.microsoft.com/office/drawing/2014/main" id="{F2876FEB-2675-4E7E-A850-C3BDA020E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817" y="4458353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3" name="Text Box 34">
            <a:extLst>
              <a:ext uri="{FF2B5EF4-FFF2-40B4-BE49-F238E27FC236}">
                <a16:creationId xmlns:a16="http://schemas.microsoft.com/office/drawing/2014/main" id="{B162351F-68B4-4B1B-9E67-B13B0068B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617" y="4415490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4" name="Text Box 35">
            <a:extLst>
              <a:ext uri="{FF2B5EF4-FFF2-40B4-BE49-F238E27FC236}">
                <a16:creationId xmlns:a16="http://schemas.microsoft.com/office/drawing/2014/main" id="{6C93EE12-8ECD-4287-8B2E-EB2D668E0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317" y="4627769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5" name="Text Box 36">
            <a:extLst>
              <a:ext uri="{FF2B5EF4-FFF2-40B4-BE49-F238E27FC236}">
                <a16:creationId xmlns:a16="http://schemas.microsoft.com/office/drawing/2014/main" id="{E1AC6F6E-7952-4CB3-83F5-E1B279215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617" y="4872690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6" name="Text Box 37">
            <a:extLst>
              <a:ext uri="{FF2B5EF4-FFF2-40B4-BE49-F238E27FC236}">
                <a16:creationId xmlns:a16="http://schemas.microsoft.com/office/drawing/2014/main" id="{FAC4B170-C16C-4F17-8BE0-D4B9FC66D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817" y="4872690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7" name="Line 38">
            <a:extLst>
              <a:ext uri="{FF2B5EF4-FFF2-40B4-BE49-F238E27FC236}">
                <a16:creationId xmlns:a16="http://schemas.microsoft.com/office/drawing/2014/main" id="{2AC8100C-5D5C-4983-A707-803E128173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7529" y="4316680"/>
            <a:ext cx="90488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41">
            <a:extLst>
              <a:ext uri="{FF2B5EF4-FFF2-40B4-BE49-F238E27FC236}">
                <a16:creationId xmlns:a16="http://schemas.microsoft.com/office/drawing/2014/main" id="{FD101811-2D53-4F18-BCE4-D0BD512DF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105" y="4050412"/>
            <a:ext cx="537938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33,14:58 = 0,57 (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0,08)</a:t>
            </a:r>
          </a:p>
        </p:txBody>
      </p:sp>
    </p:spTree>
    <p:extLst>
      <p:ext uri="{BB962C8B-B14F-4D97-AF65-F5344CB8AC3E}">
        <p14:creationId xmlns:p14="http://schemas.microsoft.com/office/powerpoint/2010/main" val="36277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86E79830-592F-401D-8937-02AE7E5B6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118" y="351621"/>
            <a:ext cx="1685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Bài 3:</a:t>
            </a:r>
            <a:endParaRPr lang="ru-RU" altLang="en-US" sz="4400" b="1">
              <a:latin typeface="Times New Roman" panose="02020603050405020304" pitchFamily="18" charset="0"/>
            </a:endParaRP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82736D12-9C06-4A1D-87E7-7CB00913D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318" y="427821"/>
            <a:ext cx="381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c) 375,23 :  69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B5DE7807-A049-4388-A8C1-56EC45155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118" y="1570821"/>
            <a:ext cx="381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</a:rPr>
              <a:t>375,23     69</a:t>
            </a:r>
          </a:p>
        </p:txBody>
      </p:sp>
      <p:sp>
        <p:nvSpPr>
          <p:cNvPr id="5" name="Line 9">
            <a:extLst>
              <a:ext uri="{FF2B5EF4-FFF2-40B4-BE49-F238E27FC236}">
                <a16:creationId xmlns:a16="http://schemas.microsoft.com/office/drawing/2014/main" id="{81E73E83-8C3A-456F-AF4F-5BE0310CE9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5718" y="1647021"/>
            <a:ext cx="0" cy="1828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A9E6001E-DEE6-412B-939D-38A604E86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5718" y="2332821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5DD06E76-151E-4E59-9533-6C484022C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918" y="2256621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2BCA3ED9-93D8-4DD3-9348-66A69BC78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093" y="2104221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C2C254D4-4633-4DAF-86D9-C253F921A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718" y="2118509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AEA6A709-BAB4-4FE6-B549-D5E2F7A0B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3381" y="2256621"/>
            <a:ext cx="38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BE8D6938-5C25-4BD3-89D0-5942D0B81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5093" y="2104221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6B710E72-727C-4B4A-8CD8-E2C921618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9118" y="2285196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52981904-B270-4413-8CDC-98C8CC8A8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0806" y="2637621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622CDC7D-FD8A-4FFA-99DB-D9E2B51EC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4568" y="2637621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758AB60A-3734-47E9-B0B2-4975F9B2B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7518" y="2637621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AE5B2378-DA3F-44B0-845F-FDA033A9E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918" y="2275671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CB85B688-FA6C-41D6-8973-4C09354AC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7518" y="3171021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697773D6-2707-444D-9C1B-9522B6772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6518" y="3171021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9" name="Line 23">
            <a:extLst>
              <a:ext uri="{FF2B5EF4-FFF2-40B4-BE49-F238E27FC236}">
                <a16:creationId xmlns:a16="http://schemas.microsoft.com/office/drawing/2014/main" id="{DC6E5F41-29A9-4DB6-BEA9-1160B3DF7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3569" y="2059771"/>
            <a:ext cx="138111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id="{45D35C1F-DB26-4EF9-B556-ED9D61F89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517" y="1927215"/>
            <a:ext cx="5410200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375,23:69 = 5,43 (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0,56)</a:t>
            </a:r>
          </a:p>
        </p:txBody>
      </p:sp>
      <p:sp>
        <p:nvSpPr>
          <p:cNvPr id="21" name="Text Box 27">
            <a:extLst>
              <a:ext uri="{FF2B5EF4-FFF2-40B4-BE49-F238E27FC236}">
                <a16:creationId xmlns:a16="http://schemas.microsoft.com/office/drawing/2014/main" id="{E0C5307F-0150-4F53-89EA-4A476EE98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662" y="3145621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CC33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61391AB2-43DC-4D95-BE66-64B98E967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7518" y="3171021"/>
            <a:ext cx="45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CC33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3" name="Text Box 29">
            <a:extLst>
              <a:ext uri="{FF2B5EF4-FFF2-40B4-BE49-F238E27FC236}">
                <a16:creationId xmlns:a16="http://schemas.microsoft.com/office/drawing/2014/main" id="{08BDECCF-0D82-4D7A-987E-B993F2670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918" y="4498171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Sau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chia,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67009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 build="allAtOnce"/>
      <p:bldP spid="2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6C56AFD1-73C9-41B4-BE9E-37E1CD0B4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7" y="11935"/>
            <a:ext cx="19969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4:</a:t>
            </a:r>
            <a:endParaRPr lang="ru-RU" altLang="en-US" sz="4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F43F892-4BA8-44EF-AED5-48DCBD02F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111" y="720572"/>
            <a:ext cx="261750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Tìm </a:t>
            </a:r>
            <a:r>
              <a:rPr lang="en-US" altLang="en-US" sz="6000" b="1">
                <a:solidFill>
                  <a:schemeClr val="bg1"/>
                </a:solidFill>
                <a:latin typeface="VNI-Ariston" pitchFamily="2" charset="0"/>
              </a:rPr>
              <a:t>x </a:t>
            </a:r>
            <a:r>
              <a:rPr lang="en-US" altLang="en-US" sz="6000" b="1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endParaRPr lang="en-US" altLang="en-US" sz="6000" b="1">
              <a:solidFill>
                <a:schemeClr val="bg1"/>
              </a:solidFill>
              <a:latin typeface="VNI-Ariston" pitchFamily="2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424C99A-E444-4295-9D5B-0C98A7DC3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110" y="1587347"/>
            <a:ext cx="658888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a)  0,8 x </a:t>
            </a:r>
            <a:r>
              <a:rPr lang="en-US" altLang="en-US" sz="6000" b="1">
                <a:solidFill>
                  <a:schemeClr val="bg1"/>
                </a:solidFill>
                <a:latin typeface="VNI-Ariston" pitchFamily="2" charset="0"/>
              </a:rPr>
              <a:t>x </a:t>
            </a: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= 1,2 x 10</a:t>
            </a:r>
            <a:endParaRPr lang="en-US" altLang="en-US" sz="4800" b="1">
              <a:solidFill>
                <a:schemeClr val="bg1"/>
              </a:solidFill>
              <a:latin typeface="VNI-Ariston" pitchFamily="2" charset="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62AD278A-45E3-419F-8C1B-6ADB4D19D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111" y="2730347"/>
            <a:ext cx="74914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b)  210 : </a:t>
            </a:r>
            <a:r>
              <a:rPr lang="en-US" altLang="en-US" sz="6000" b="1">
                <a:solidFill>
                  <a:schemeClr val="bg1"/>
                </a:solidFill>
                <a:latin typeface="VNI-Ariston" pitchFamily="2" charset="0"/>
              </a:rPr>
              <a:t>x </a:t>
            </a: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= 14,92 – 6,52</a:t>
            </a:r>
            <a:endParaRPr lang="en-US" altLang="en-US" sz="4800" b="1">
              <a:solidFill>
                <a:schemeClr val="bg1"/>
              </a:solidFill>
              <a:latin typeface="VNI-Ariston" pitchFamily="2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9B828582-47E6-4D3D-9F4B-3B5AB4C71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110" y="3720947"/>
            <a:ext cx="658888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c)    25 : </a:t>
            </a:r>
            <a:r>
              <a:rPr lang="en-US" altLang="en-US" sz="6000" b="1">
                <a:solidFill>
                  <a:schemeClr val="bg1"/>
                </a:solidFill>
                <a:latin typeface="VNI-Ariston" pitchFamily="2" charset="0"/>
              </a:rPr>
              <a:t>x </a:t>
            </a: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= 16 : 10</a:t>
            </a:r>
            <a:endParaRPr lang="en-US" altLang="en-US" sz="4800" b="1">
              <a:solidFill>
                <a:schemeClr val="bg1"/>
              </a:solidFill>
              <a:latin typeface="VNI-Ariston" pitchFamily="2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B3DFCAFD-5A9C-4619-A482-615B6A8D5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111" y="4863947"/>
            <a:ext cx="776224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d)  6,2 x </a:t>
            </a:r>
            <a:r>
              <a:rPr lang="en-US" altLang="en-US" sz="6000" b="1">
                <a:solidFill>
                  <a:schemeClr val="bg1"/>
                </a:solidFill>
                <a:latin typeface="VNI-Ariston" pitchFamily="2" charset="0"/>
              </a:rPr>
              <a:t>x </a:t>
            </a: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= 43,18 + 18,82</a:t>
            </a:r>
            <a:endParaRPr lang="en-US" altLang="en-US" sz="4800" b="1">
              <a:solidFill>
                <a:schemeClr val="bg1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4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B8345841-C041-4556-84A9-3166E6A63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"/>
            <a:ext cx="1685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4:</a:t>
            </a:r>
            <a:endParaRPr lang="ru-RU" altLang="en-US" sz="4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B3625EB-B15E-4F60-AB76-B1AC2B366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-28575"/>
            <a:ext cx="2209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  <a:latin typeface="Times New Roman" panose="02020603050405020304" pitchFamily="18" charset="0"/>
              </a:rPr>
              <a:t>Tìm </a:t>
            </a:r>
            <a:r>
              <a:rPr lang="en-US" altLang="en-US" sz="5400" b="1">
                <a:solidFill>
                  <a:schemeClr val="bg1"/>
                </a:solidFill>
                <a:latin typeface="VNI-Ariston" pitchFamily="2" charset="0"/>
              </a:rPr>
              <a:t>x </a:t>
            </a:r>
            <a:r>
              <a:rPr lang="en-US" altLang="en-US" sz="5400" b="1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endParaRPr lang="en-US" altLang="en-US" sz="5400" b="1">
              <a:solidFill>
                <a:schemeClr val="bg1"/>
              </a:solidFill>
              <a:latin typeface="VNI-Ariston" pitchFamily="2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4829A19C-A141-438E-B0D8-F18C19AB9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05" y="777607"/>
            <a:ext cx="5562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a)  0,8 x </a:t>
            </a:r>
            <a:r>
              <a:rPr lang="en-US" altLang="en-US" sz="4800" b="1" dirty="0" err="1">
                <a:solidFill>
                  <a:schemeClr val="bg1"/>
                </a:solidFill>
                <a:latin typeface="VNI-Ariston" pitchFamily="2" charset="0"/>
              </a:rPr>
              <a:t>x</a:t>
            </a:r>
            <a:r>
              <a:rPr lang="en-US" altLang="en-US" sz="4800" dirty="0">
                <a:solidFill>
                  <a:schemeClr val="bg1"/>
                </a:solidFill>
                <a:latin typeface="VNI-Ariston" pitchFamily="2" charset="0"/>
              </a:rPr>
              <a:t>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= 1,2 x 10</a:t>
            </a:r>
            <a:endParaRPr lang="en-US" altLang="en-US" sz="4000" b="1" dirty="0">
              <a:solidFill>
                <a:schemeClr val="bg1"/>
              </a:solidFill>
              <a:latin typeface="VNI-Ariston" pitchFamily="2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C44758A9-4C87-4981-8FC2-E8D4EB920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777607"/>
            <a:ext cx="6324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b)  210 : </a:t>
            </a:r>
            <a:r>
              <a:rPr lang="en-US" altLang="en-US" sz="4800" b="1" dirty="0">
                <a:solidFill>
                  <a:schemeClr val="bg1"/>
                </a:solidFill>
                <a:latin typeface="VNI-Ariston" pitchFamily="2" charset="0"/>
              </a:rPr>
              <a:t>x</a:t>
            </a:r>
            <a:r>
              <a:rPr lang="en-US" altLang="en-US" sz="4800" dirty="0">
                <a:solidFill>
                  <a:schemeClr val="bg1"/>
                </a:solidFill>
                <a:latin typeface="VNI-Ariston" pitchFamily="2" charset="0"/>
              </a:rPr>
              <a:t>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= 14,92 – 6,52</a:t>
            </a:r>
            <a:endParaRPr lang="en-US" altLang="en-US" sz="4000" b="1" dirty="0">
              <a:solidFill>
                <a:schemeClr val="bg1"/>
              </a:solidFill>
              <a:latin typeface="VNI-Ariston" pitchFamily="2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F98D7794-CAB0-422F-B2CD-290C04273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05" y="1463407"/>
            <a:ext cx="5562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     0,8 x </a:t>
            </a:r>
            <a:r>
              <a:rPr lang="en-US" altLang="en-US" sz="4800" b="1">
                <a:solidFill>
                  <a:schemeClr val="bg1"/>
                </a:solidFill>
                <a:latin typeface="VNI-Ariston" pitchFamily="2" charset="0"/>
              </a:rPr>
              <a:t>x</a:t>
            </a:r>
            <a:r>
              <a:rPr lang="en-US" altLang="en-US" sz="4800">
                <a:solidFill>
                  <a:schemeClr val="bg1"/>
                </a:solidFill>
                <a:latin typeface="VNI-Ariston" pitchFamily="2" charset="0"/>
              </a:rPr>
              <a:t> </a:t>
            </a: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=      12</a:t>
            </a:r>
            <a:endParaRPr lang="en-US" altLang="en-US" sz="4000" b="1">
              <a:solidFill>
                <a:schemeClr val="bg1"/>
              </a:solidFill>
              <a:latin typeface="VNI-Ariston" pitchFamily="2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720FFDB4-C62C-4996-BFE5-A92A4B2B6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05" y="2149207"/>
            <a:ext cx="5562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4800" b="1">
                <a:solidFill>
                  <a:schemeClr val="bg1"/>
                </a:solidFill>
                <a:latin typeface="VNI-Ariston" pitchFamily="2" charset="0"/>
              </a:rPr>
              <a:t>x</a:t>
            </a:r>
            <a:r>
              <a:rPr lang="en-US" altLang="en-US" sz="4800">
                <a:solidFill>
                  <a:schemeClr val="bg1"/>
                </a:solidFill>
                <a:latin typeface="VNI-Ariston" pitchFamily="2" charset="0"/>
              </a:rPr>
              <a:t> </a:t>
            </a: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=  12 : 0,8</a:t>
            </a:r>
            <a:endParaRPr lang="en-US" altLang="en-US" sz="4000" b="1">
              <a:solidFill>
                <a:schemeClr val="bg1"/>
              </a:solidFill>
              <a:latin typeface="VNI-Ariston" pitchFamily="2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86EAD437-22EA-4264-9B0D-253ED3520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05" y="2835007"/>
            <a:ext cx="5562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4800" b="1" dirty="0">
                <a:solidFill>
                  <a:schemeClr val="bg1"/>
                </a:solidFill>
                <a:latin typeface="VNI-Ariston" pitchFamily="2" charset="0"/>
              </a:rPr>
              <a:t>x</a:t>
            </a:r>
            <a:r>
              <a:rPr lang="en-US" altLang="en-US" sz="4800" dirty="0">
                <a:solidFill>
                  <a:schemeClr val="bg1"/>
                </a:solidFill>
                <a:latin typeface="VNI-Ariston" pitchFamily="2" charset="0"/>
              </a:rPr>
              <a:t>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=      15</a:t>
            </a:r>
            <a:endParaRPr lang="en-US" altLang="en-US" sz="4000" b="1" dirty="0">
              <a:solidFill>
                <a:schemeClr val="bg1"/>
              </a:solidFill>
              <a:latin typeface="VNI-Ariston" pitchFamily="2" charset="0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20923C52-57C1-463D-BD07-4CBDCD83F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463407"/>
            <a:ext cx="6324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      210 : </a:t>
            </a:r>
            <a:r>
              <a:rPr lang="en-US" altLang="en-US" sz="4800" b="1">
                <a:solidFill>
                  <a:schemeClr val="bg1"/>
                </a:solidFill>
                <a:latin typeface="VNI-Ariston" pitchFamily="2" charset="0"/>
              </a:rPr>
              <a:t>x</a:t>
            </a:r>
            <a:r>
              <a:rPr lang="en-US" altLang="en-US" sz="4800">
                <a:solidFill>
                  <a:schemeClr val="bg1"/>
                </a:solidFill>
                <a:latin typeface="VNI-Ariston" pitchFamily="2" charset="0"/>
              </a:rPr>
              <a:t> </a:t>
            </a: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=       8,4</a:t>
            </a:r>
            <a:endParaRPr lang="en-US" altLang="en-US" sz="4000" b="1">
              <a:solidFill>
                <a:schemeClr val="bg1"/>
              </a:solidFill>
              <a:latin typeface="VNI-Ariston" pitchFamily="2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392455DD-A361-437C-BF60-ADA761335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149207"/>
            <a:ext cx="6324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altLang="en-US" sz="4800" b="1">
                <a:solidFill>
                  <a:schemeClr val="bg1"/>
                </a:solidFill>
                <a:latin typeface="VNI-Ariston" pitchFamily="2" charset="0"/>
              </a:rPr>
              <a:t>x</a:t>
            </a:r>
            <a:r>
              <a:rPr lang="en-US" altLang="en-US" sz="4800">
                <a:solidFill>
                  <a:schemeClr val="bg1"/>
                </a:solidFill>
                <a:latin typeface="VNI-Ariston" pitchFamily="2" charset="0"/>
              </a:rPr>
              <a:t> </a:t>
            </a: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=   210 : 8,4</a:t>
            </a:r>
            <a:endParaRPr lang="en-US" altLang="en-US" sz="4000" b="1">
              <a:solidFill>
                <a:schemeClr val="bg1"/>
              </a:solidFill>
              <a:latin typeface="VNI-Ariston" pitchFamily="2" charset="0"/>
            </a:endParaRP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48BA4CA0-593A-408E-A650-4101E4A2F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835007"/>
            <a:ext cx="6324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altLang="en-US" sz="4800" b="1">
                <a:solidFill>
                  <a:schemeClr val="bg1"/>
                </a:solidFill>
                <a:latin typeface="VNI-Ariston" pitchFamily="2" charset="0"/>
              </a:rPr>
              <a:t>x</a:t>
            </a:r>
            <a:r>
              <a:rPr lang="en-US" altLang="en-US" sz="4800">
                <a:solidFill>
                  <a:schemeClr val="bg1"/>
                </a:solidFill>
                <a:latin typeface="VNI-Ariston" pitchFamily="2" charset="0"/>
              </a:rPr>
              <a:t> </a:t>
            </a: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=       25</a:t>
            </a:r>
            <a:endParaRPr lang="en-US" altLang="en-US" sz="4000" b="1">
              <a:solidFill>
                <a:schemeClr val="bg1"/>
              </a:solidFill>
              <a:latin typeface="VNI-Ariston" pitchFamily="2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1DD05AE2-2C08-4323-AD60-5CBCE1CE1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05" y="3877797"/>
            <a:ext cx="5562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c)    25 : </a:t>
            </a:r>
            <a:r>
              <a:rPr lang="en-US" altLang="en-US" sz="4800" b="1" dirty="0">
                <a:solidFill>
                  <a:schemeClr val="bg1"/>
                </a:solidFill>
                <a:latin typeface="VNI-Ariston" pitchFamily="2" charset="0"/>
              </a:rPr>
              <a:t>x</a:t>
            </a:r>
            <a:r>
              <a:rPr lang="en-US" altLang="en-US" sz="4800" dirty="0">
                <a:solidFill>
                  <a:schemeClr val="bg1"/>
                </a:solidFill>
                <a:latin typeface="VNI-Ariston" pitchFamily="2" charset="0"/>
              </a:rPr>
              <a:t>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= 16 : 10</a:t>
            </a:r>
            <a:endParaRPr lang="en-US" altLang="en-US" sz="4000" b="1" dirty="0">
              <a:solidFill>
                <a:schemeClr val="bg1"/>
              </a:solidFill>
              <a:latin typeface="VNI-Ariston" pitchFamily="2" charset="0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E6F8683A-C45B-4D5D-A20E-0EE0F9DF5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877797"/>
            <a:ext cx="655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d)  6,2 x </a:t>
            </a:r>
            <a:r>
              <a:rPr lang="en-US" altLang="en-US" sz="4800" b="1" dirty="0" err="1">
                <a:solidFill>
                  <a:schemeClr val="bg1"/>
                </a:solidFill>
                <a:latin typeface="VNI-Ariston" pitchFamily="2" charset="0"/>
              </a:rPr>
              <a:t>x</a:t>
            </a:r>
            <a:r>
              <a:rPr lang="en-US" altLang="en-US" sz="4800" dirty="0">
                <a:solidFill>
                  <a:schemeClr val="bg1"/>
                </a:solidFill>
                <a:latin typeface="VNI-Ariston" pitchFamily="2" charset="0"/>
              </a:rPr>
              <a:t>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= 43,18 + 18,82</a:t>
            </a:r>
            <a:endParaRPr lang="en-US" altLang="en-US" sz="4000" b="1" dirty="0">
              <a:solidFill>
                <a:schemeClr val="bg1"/>
              </a:solidFill>
              <a:latin typeface="VNI-Ariston" pitchFamily="2" charset="0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7AF2CB19-2242-43FD-ADEB-AC04C0CA2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05" y="4563597"/>
            <a:ext cx="5562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       25 : </a:t>
            </a:r>
            <a:r>
              <a:rPr lang="en-US" altLang="en-US" sz="4800" b="1">
                <a:solidFill>
                  <a:schemeClr val="bg1"/>
                </a:solidFill>
                <a:latin typeface="VNI-Ariston" pitchFamily="2" charset="0"/>
              </a:rPr>
              <a:t>x</a:t>
            </a:r>
            <a:r>
              <a:rPr lang="en-US" altLang="en-US" sz="4800">
                <a:solidFill>
                  <a:schemeClr val="bg1"/>
                </a:solidFill>
                <a:latin typeface="VNI-Ariston" pitchFamily="2" charset="0"/>
              </a:rPr>
              <a:t> </a:t>
            </a: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=     1,6 </a:t>
            </a:r>
            <a:endParaRPr lang="en-US" altLang="en-US" sz="4000" b="1">
              <a:solidFill>
                <a:schemeClr val="bg1"/>
              </a:solidFill>
              <a:latin typeface="VNI-Ariston" pitchFamily="2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289A9C07-5F2F-4459-98AA-B8F4A6A29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05" y="5249397"/>
            <a:ext cx="655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               </a:t>
            </a:r>
            <a:r>
              <a:rPr lang="en-US" altLang="en-US" sz="4800" b="1">
                <a:solidFill>
                  <a:schemeClr val="bg1"/>
                </a:solidFill>
                <a:latin typeface="VNI-Ariston" pitchFamily="2" charset="0"/>
              </a:rPr>
              <a:t>x</a:t>
            </a:r>
            <a:r>
              <a:rPr lang="en-US" altLang="en-US" sz="4800">
                <a:solidFill>
                  <a:schemeClr val="bg1"/>
                </a:solidFill>
                <a:latin typeface="VNI-Ariston" pitchFamily="2" charset="0"/>
              </a:rPr>
              <a:t> </a:t>
            </a: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=  25 : 1,6 </a:t>
            </a:r>
            <a:endParaRPr lang="en-US" altLang="en-US" sz="4000" b="1">
              <a:solidFill>
                <a:schemeClr val="bg1"/>
              </a:solidFill>
              <a:latin typeface="VNI-Ariston" pitchFamily="2" charset="0"/>
            </a:endParaRP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E3C90338-90D8-4FBF-96E5-E0CA71F1F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05" y="6087597"/>
            <a:ext cx="655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               </a:t>
            </a:r>
            <a:r>
              <a:rPr lang="en-US" altLang="en-US" sz="4800" b="1">
                <a:solidFill>
                  <a:schemeClr val="bg1"/>
                </a:solidFill>
                <a:latin typeface="VNI-Ariston" pitchFamily="2" charset="0"/>
              </a:rPr>
              <a:t>x</a:t>
            </a:r>
            <a:r>
              <a:rPr lang="en-US" altLang="en-US" sz="4800">
                <a:solidFill>
                  <a:schemeClr val="bg1"/>
                </a:solidFill>
                <a:latin typeface="VNI-Ariston" pitchFamily="2" charset="0"/>
              </a:rPr>
              <a:t> </a:t>
            </a: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=  15,625 </a:t>
            </a:r>
            <a:endParaRPr lang="en-US" altLang="en-US" sz="4000" b="1">
              <a:solidFill>
                <a:schemeClr val="bg1"/>
              </a:solidFill>
              <a:latin typeface="VNI-Ariston" pitchFamily="2" charset="0"/>
            </a:endParaRP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B8944DCB-5E3B-4605-8126-60D7C97A0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563597"/>
            <a:ext cx="655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 6,2 x </a:t>
            </a:r>
            <a:r>
              <a:rPr lang="en-US" altLang="en-US" sz="4800" b="1" dirty="0" err="1">
                <a:solidFill>
                  <a:schemeClr val="bg1"/>
                </a:solidFill>
                <a:latin typeface="VNI-Ariston" pitchFamily="2" charset="0"/>
              </a:rPr>
              <a:t>x</a:t>
            </a:r>
            <a:r>
              <a:rPr lang="en-US" altLang="en-US" sz="4800" dirty="0">
                <a:solidFill>
                  <a:schemeClr val="bg1"/>
                </a:solidFill>
                <a:latin typeface="VNI-Ariston" pitchFamily="2" charset="0"/>
              </a:rPr>
              <a:t>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=          62</a:t>
            </a:r>
            <a:endParaRPr lang="en-US" altLang="en-US" sz="4000" b="1" dirty="0">
              <a:solidFill>
                <a:schemeClr val="bg1"/>
              </a:solidFill>
              <a:latin typeface="VNI-Ariston" pitchFamily="2" charset="0"/>
            </a:endParaRP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EDAA5AB9-C6C8-48B2-B02A-4A5333FEA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249397"/>
            <a:ext cx="655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               </a:t>
            </a:r>
            <a:r>
              <a:rPr lang="en-US" altLang="en-US" sz="4800" b="1">
                <a:solidFill>
                  <a:schemeClr val="bg1"/>
                </a:solidFill>
                <a:latin typeface="VNI-Ariston" pitchFamily="2" charset="0"/>
              </a:rPr>
              <a:t>x</a:t>
            </a:r>
            <a:r>
              <a:rPr lang="en-US" altLang="en-US" sz="4800">
                <a:solidFill>
                  <a:schemeClr val="bg1"/>
                </a:solidFill>
                <a:latin typeface="VNI-Ariston" pitchFamily="2" charset="0"/>
              </a:rPr>
              <a:t> </a:t>
            </a: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=     62 : 6,2</a:t>
            </a:r>
            <a:endParaRPr lang="en-US" altLang="en-US" sz="4000" b="1">
              <a:solidFill>
                <a:schemeClr val="bg1"/>
              </a:solidFill>
              <a:latin typeface="VNI-Ariston" pitchFamily="2" charset="0"/>
            </a:endParaRP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86C45BDC-445E-4FBE-A800-71CA7905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6027003"/>
            <a:ext cx="655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               </a:t>
            </a:r>
            <a:r>
              <a:rPr lang="en-US" altLang="en-US" sz="4800" b="1">
                <a:solidFill>
                  <a:schemeClr val="bg1"/>
                </a:solidFill>
                <a:latin typeface="VNI-Ariston" pitchFamily="2" charset="0"/>
              </a:rPr>
              <a:t>x</a:t>
            </a:r>
            <a:r>
              <a:rPr lang="en-US" altLang="en-US" sz="4800">
                <a:solidFill>
                  <a:schemeClr val="bg1"/>
                </a:solidFill>
                <a:latin typeface="VNI-Ariston" pitchFamily="2" charset="0"/>
              </a:rPr>
              <a:t> </a:t>
            </a: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=        10</a:t>
            </a:r>
            <a:endParaRPr lang="en-US" altLang="en-US" sz="4000" b="1">
              <a:solidFill>
                <a:schemeClr val="bg1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F44BA36-9748-45CC-9784-21B5F9A42669}"/>
              </a:ext>
            </a:extLst>
          </p:cNvPr>
          <p:cNvSpPr txBox="1"/>
          <p:nvPr/>
        </p:nvSpPr>
        <p:spPr>
          <a:xfrm>
            <a:off x="3955055" y="2236424"/>
            <a:ext cx="78660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3800" dirty="0" err="1">
                <a:solidFill>
                  <a:schemeClr val="bg1"/>
                </a:solidFill>
                <a:latin typeface="iCiel Crocante" panose="02000000000000000000" pitchFamily="50" charset="-93"/>
              </a:rPr>
              <a:t>Tạm</a:t>
            </a:r>
            <a:r>
              <a:rPr lang="vi-VN" sz="13800" dirty="0">
                <a:solidFill>
                  <a:schemeClr val="bg1"/>
                </a:solidFill>
                <a:latin typeface="iCiel Crocante" panose="02000000000000000000" pitchFamily="50" charset="-93"/>
              </a:rPr>
              <a:t> </a:t>
            </a:r>
            <a:r>
              <a:rPr lang="vi-VN" sz="13800" dirty="0" err="1">
                <a:solidFill>
                  <a:schemeClr val="bg1"/>
                </a:solidFill>
                <a:latin typeface="iCiel Crocante" panose="02000000000000000000" pitchFamily="50" charset="-93"/>
              </a:rPr>
              <a:t>biệt</a:t>
            </a:r>
            <a:endParaRPr lang="en-US" sz="13800" dirty="0">
              <a:solidFill>
                <a:schemeClr val="bg1"/>
              </a:solidFill>
              <a:latin typeface="iCiel Crocante" panose="02000000000000000000" pitchFamily="50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132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C92A8C5-003A-44BA-9E8A-4799BDFB4DA6}"/>
              </a:ext>
            </a:extLst>
          </p:cNvPr>
          <p:cNvSpPr txBox="1"/>
          <p:nvPr/>
        </p:nvSpPr>
        <p:spPr>
          <a:xfrm>
            <a:off x="4946573" y="1674564"/>
            <a:ext cx="69185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dirty="0" err="1">
                <a:solidFill>
                  <a:schemeClr val="bg1"/>
                </a:solidFill>
                <a:latin typeface="iCiel Crocante" panose="02000000000000000000" pitchFamily="50" charset="-93"/>
              </a:rPr>
              <a:t>Thực</a:t>
            </a:r>
            <a:r>
              <a:rPr lang="vi-VN" sz="9600" dirty="0">
                <a:solidFill>
                  <a:schemeClr val="bg1"/>
                </a:solidFill>
                <a:latin typeface="iCiel Crocante" panose="02000000000000000000" pitchFamily="50" charset="-93"/>
              </a:rPr>
              <a:t> </a:t>
            </a:r>
            <a:r>
              <a:rPr lang="vi-VN" sz="9600" dirty="0" err="1">
                <a:solidFill>
                  <a:schemeClr val="bg1"/>
                </a:solidFill>
                <a:latin typeface="iCiel Crocante" panose="02000000000000000000" pitchFamily="50" charset="-93"/>
              </a:rPr>
              <a:t>hành</a:t>
            </a:r>
            <a:endParaRPr lang="vi-VN" sz="9600" dirty="0">
              <a:solidFill>
                <a:schemeClr val="bg1"/>
              </a:solidFill>
              <a:latin typeface="iCiel Crocante" panose="02000000000000000000" pitchFamily="50" charset="-93"/>
            </a:endParaRPr>
          </a:p>
          <a:p>
            <a:r>
              <a:rPr lang="vi-VN" sz="9600" dirty="0" err="1">
                <a:solidFill>
                  <a:schemeClr val="bg1"/>
                </a:solidFill>
                <a:latin typeface="iCiel Crocante" panose="02000000000000000000" pitchFamily="50" charset="-93"/>
              </a:rPr>
              <a:t>Luyện</a:t>
            </a:r>
            <a:r>
              <a:rPr lang="vi-VN" sz="9600" dirty="0">
                <a:solidFill>
                  <a:schemeClr val="bg1"/>
                </a:solidFill>
                <a:latin typeface="iCiel Crocante" panose="02000000000000000000" pitchFamily="50" charset="-93"/>
              </a:rPr>
              <a:t> </a:t>
            </a:r>
            <a:r>
              <a:rPr lang="vi-VN" sz="9600" dirty="0" err="1">
                <a:solidFill>
                  <a:schemeClr val="bg1"/>
                </a:solidFill>
                <a:latin typeface="iCiel Crocante" panose="02000000000000000000" pitchFamily="50" charset="-93"/>
              </a:rPr>
              <a:t>tập</a:t>
            </a:r>
            <a:endParaRPr lang="en-US" sz="9600" dirty="0">
              <a:solidFill>
                <a:schemeClr val="bg1"/>
              </a:solidFill>
              <a:latin typeface="iCiel Crocante" panose="02000000000000000000" pitchFamily="50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72313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33550"/>
            <a:ext cx="6173306" cy="3646109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32F4DDD3-3123-4772-8AF4-D9828BF1D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400" y="1143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>
              <a:solidFill>
                <a:schemeClr val="bg1"/>
              </a:solidFill>
              <a:latin typeface=".VnTime" panose="020B720000000000000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B6C39E57-A953-469D-9B1F-4BEC88CCB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2" y="381000"/>
            <a:ext cx="29842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.VnTime" panose="020B7200000000000000"/>
              </a:rPr>
              <a:t>1.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endParaRPr lang="ru-RU" altLang="en-US" sz="4800" b="1" i="1" dirty="0">
              <a:solidFill>
                <a:schemeClr val="bg1"/>
              </a:solidFill>
              <a:latin typeface=".VnTime" panose="020B720000000000000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84CBC96C-5ED7-42B9-B6D6-81842CECE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188" y="1500188"/>
            <a:ext cx="54086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.VnTime" panose="020B7200000000000000"/>
              </a:rPr>
              <a:t>a) 400 +  50 + 0,07</a:t>
            </a:r>
            <a:endParaRPr lang="ru-RU" altLang="en-US" sz="4400" b="1" i="1" dirty="0">
              <a:solidFill>
                <a:schemeClr val="bg1"/>
              </a:solidFill>
              <a:latin typeface=".VnTime" panose="020B720000000000000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3679FB3A-BA1C-4AE9-AA40-989441080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482" y="2427892"/>
            <a:ext cx="54086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  <a:latin typeface=".VnTime" panose="020B7200000000000000"/>
              </a:rPr>
              <a:t>b)  30  + 0,5 + 0,04</a:t>
            </a:r>
            <a:endParaRPr lang="ru-RU" altLang="en-US" sz="4400" b="1" i="1">
              <a:solidFill>
                <a:schemeClr val="bg1"/>
              </a:solidFill>
              <a:latin typeface=".VnTime" panose="020B7200000000000000"/>
            </a:endParaRPr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E36D8A73-E8AF-4E16-832B-570CA508DD3D}"/>
              </a:ext>
            </a:extLst>
          </p:cNvPr>
          <p:cNvGrpSpPr/>
          <p:nvPr/>
        </p:nvGrpSpPr>
        <p:grpSpPr>
          <a:xfrm>
            <a:off x="2514600" y="3288317"/>
            <a:ext cx="5408613" cy="996427"/>
            <a:chOff x="2514600" y="3288317"/>
            <a:chExt cx="5408613" cy="996427"/>
          </a:xfrm>
        </p:grpSpPr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DF900855-931B-4777-9918-599EEC06C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3405188"/>
              <a:ext cx="5408613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4400" b="1" dirty="0">
                  <a:solidFill>
                    <a:schemeClr val="bg1"/>
                  </a:solidFill>
                  <a:latin typeface=".VnTime" panose="020B7200000000000000"/>
                </a:rPr>
                <a:t>c) 100 +   7  + </a:t>
              </a:r>
              <a:endParaRPr lang="ru-RU" altLang="en-US" sz="4400" b="1" i="1" dirty="0">
                <a:solidFill>
                  <a:schemeClr val="bg1"/>
                </a:solidFill>
                <a:latin typeface=".VnTime" panose="020B720000000000000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Hộp Văn bản 1">
                  <a:extLst>
                    <a:ext uri="{FF2B5EF4-FFF2-40B4-BE49-F238E27FC236}">
                      <a16:creationId xmlns:a16="http://schemas.microsoft.com/office/drawing/2014/main" id="{8E64899E-DBC9-4800-9178-A9D1C115E8F8}"/>
                    </a:ext>
                  </a:extLst>
                </p:cNvPr>
                <p:cNvSpPr txBox="1"/>
                <p:nvPr/>
              </p:nvSpPr>
              <p:spPr>
                <a:xfrm>
                  <a:off x="5605856" y="3288317"/>
                  <a:ext cx="1610192" cy="9964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5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num>
                              <m:den>
                                <m:r>
                                  <a:rPr lang="vi-VN" sz="5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Hộp Văn bản 1">
                  <a:extLst>
                    <a:ext uri="{FF2B5EF4-FFF2-40B4-BE49-F238E27FC236}">
                      <a16:creationId xmlns:a16="http://schemas.microsoft.com/office/drawing/2014/main" id="{8E64899E-DBC9-4800-9178-A9D1C115E8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5856" y="3288317"/>
                  <a:ext cx="1610192" cy="99642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5B233ADB-3E45-4676-9951-27AE57C7C3E1}"/>
              </a:ext>
            </a:extLst>
          </p:cNvPr>
          <p:cNvGrpSpPr/>
          <p:nvPr/>
        </p:nvGrpSpPr>
        <p:grpSpPr>
          <a:xfrm>
            <a:off x="2514600" y="4708951"/>
            <a:ext cx="5408613" cy="1010161"/>
            <a:chOff x="2514600" y="4708951"/>
            <a:chExt cx="5408613" cy="1010161"/>
          </a:xfrm>
        </p:grpSpPr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A32812E8-D257-448E-B4DD-6F58284230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4852988"/>
              <a:ext cx="5408613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4400" b="1" dirty="0">
                  <a:solidFill>
                    <a:schemeClr val="bg1"/>
                  </a:solidFill>
                  <a:latin typeface=".VnTime" panose="020B7200000000000000"/>
                </a:rPr>
                <a:t>d)  35  +       + </a:t>
              </a:r>
              <a:endParaRPr lang="ru-RU" altLang="en-US" sz="4400" b="1" i="1" dirty="0">
                <a:solidFill>
                  <a:schemeClr val="bg1"/>
                </a:solidFill>
                <a:latin typeface=".VnTime" panose="020B720000000000000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Hộp Văn bản 14">
                  <a:extLst>
                    <a:ext uri="{FF2B5EF4-FFF2-40B4-BE49-F238E27FC236}">
                      <a16:creationId xmlns:a16="http://schemas.microsoft.com/office/drawing/2014/main" id="{2C2C6B3E-9002-4B08-B0D8-362B69F22E29}"/>
                    </a:ext>
                  </a:extLst>
                </p:cNvPr>
                <p:cNvSpPr txBox="1"/>
                <p:nvPr/>
              </p:nvSpPr>
              <p:spPr>
                <a:xfrm>
                  <a:off x="4181475" y="4710310"/>
                  <a:ext cx="1610192" cy="100880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5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vi-VN" sz="5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Hộp Văn bản 14">
                  <a:extLst>
                    <a:ext uri="{FF2B5EF4-FFF2-40B4-BE49-F238E27FC236}">
                      <a16:creationId xmlns:a16="http://schemas.microsoft.com/office/drawing/2014/main" id="{2C2C6B3E-9002-4B08-B0D8-362B69F22E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475" y="4710310"/>
                  <a:ext cx="1610192" cy="100880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Hộp Văn bản 15">
                  <a:extLst>
                    <a:ext uri="{FF2B5EF4-FFF2-40B4-BE49-F238E27FC236}">
                      <a16:creationId xmlns:a16="http://schemas.microsoft.com/office/drawing/2014/main" id="{9638BB72-C2F1-4489-BC51-80FFDFC642BA}"/>
                    </a:ext>
                  </a:extLst>
                </p:cNvPr>
                <p:cNvSpPr txBox="1"/>
                <p:nvPr/>
              </p:nvSpPr>
              <p:spPr>
                <a:xfrm>
                  <a:off x="5605856" y="4708951"/>
                  <a:ext cx="1610192" cy="9964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5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vi-VN" sz="5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Hộp Văn bản 15">
                  <a:extLst>
                    <a:ext uri="{FF2B5EF4-FFF2-40B4-BE49-F238E27FC236}">
                      <a16:creationId xmlns:a16="http://schemas.microsoft.com/office/drawing/2014/main" id="{9638BB72-C2F1-4489-BC51-80FFDFC642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5856" y="4708951"/>
                  <a:ext cx="1610192" cy="99642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4442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9B8327A-292C-44D8-A11D-E84C26FCB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946" y="1534530"/>
            <a:ext cx="649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  <a:latin typeface=".VnTime" panose="020B720000000000000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9A3C8955-D1B9-48C1-8CED-8CE177959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481" y="453443"/>
            <a:ext cx="54086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.VnTime" panose="020B7200000000000000"/>
              </a:rPr>
              <a:t>a) 400 +  50 + 0,07</a:t>
            </a:r>
            <a:endParaRPr lang="ru-RU" altLang="en-US" sz="4400" b="1" i="1" dirty="0">
              <a:solidFill>
                <a:schemeClr val="bg1"/>
              </a:solidFill>
              <a:latin typeface=".VnTime" panose="020B720000000000000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47753AE9-871A-4FE2-A794-6C07C549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481" y="1139243"/>
            <a:ext cx="54086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.VnTime" panose="020B7200000000000000"/>
              </a:rPr>
              <a:t>=       450     + 0,07</a:t>
            </a:r>
            <a:endParaRPr lang="ru-RU" altLang="en-US" sz="4400" b="1" i="1" dirty="0">
              <a:solidFill>
                <a:schemeClr val="bg1"/>
              </a:solidFill>
              <a:latin typeface=".VnTime" panose="020B720000000000000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A1A476DB-8258-4850-B411-9F434168B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893" y="1748843"/>
            <a:ext cx="54086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  <a:latin typeface=".VnTime" panose="020B7200000000000000"/>
              </a:rPr>
              <a:t>=              450,07</a:t>
            </a:r>
            <a:endParaRPr lang="ru-RU" altLang="en-US" sz="4400" b="1" i="1">
              <a:solidFill>
                <a:schemeClr val="bg1"/>
              </a:solidFill>
              <a:latin typeface=".VnTime" panose="020B720000000000000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7B358695-FE53-44E8-ADB6-EC039F053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388" y="1078052"/>
            <a:ext cx="54086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  <a:latin typeface=".VnTime" panose="020B7200000000000000"/>
              </a:rPr>
              <a:t>=       30,5     + 0,04</a:t>
            </a:r>
            <a:endParaRPr lang="ru-RU" altLang="en-US" sz="4400" b="1" i="1">
              <a:solidFill>
                <a:schemeClr val="bg1"/>
              </a:solidFill>
              <a:latin typeface=".VnTime" panose="020B720000000000000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94CD7436-F8E5-41BB-9D1A-A4B1EB5AE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388" y="468452"/>
            <a:ext cx="54086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.VnTime" panose="020B7200000000000000"/>
              </a:rPr>
              <a:t>b)  30  + 0,5 + 0,04</a:t>
            </a:r>
            <a:endParaRPr lang="ru-RU" altLang="en-US" sz="4400" b="1" i="1" dirty="0">
              <a:solidFill>
                <a:schemeClr val="bg1"/>
              </a:solidFill>
              <a:latin typeface=".VnTime" panose="020B720000000000000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DE4CFF83-5462-4A81-AEB3-43AAFCB4A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840052"/>
            <a:ext cx="54086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  <a:latin typeface=".VnTime" panose="020B7200000000000000"/>
              </a:rPr>
              <a:t>=                30,54</a:t>
            </a:r>
            <a:endParaRPr lang="ru-RU" altLang="en-US" sz="4400" b="1" i="1">
              <a:solidFill>
                <a:schemeClr val="bg1"/>
              </a:solidFill>
              <a:latin typeface=".VnTime" panose="020B7200000000000000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01A87937-D527-4275-9F79-53F11B5B9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306" y="4362335"/>
            <a:ext cx="54086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  <a:latin typeface=".VnTime" panose="020B7200000000000000"/>
              </a:rPr>
              <a:t>=  100 +   7  +  0,08</a:t>
            </a:r>
            <a:endParaRPr lang="ru-RU" altLang="en-US" sz="4400" b="1" i="1">
              <a:solidFill>
                <a:schemeClr val="bg1"/>
              </a:solidFill>
              <a:latin typeface=".VnTime" panose="020B7200000000000000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498267A2-33F8-4515-A241-5C2849202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306" y="4895735"/>
            <a:ext cx="54086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  <a:latin typeface=".VnTime" panose="020B7200000000000000"/>
              </a:rPr>
              <a:t>=        107     +  0,08</a:t>
            </a:r>
            <a:endParaRPr lang="ru-RU" altLang="en-US" sz="4400" b="1" i="1">
              <a:solidFill>
                <a:schemeClr val="bg1"/>
              </a:solidFill>
              <a:latin typeface=".VnTime" panose="020B7200000000000000"/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12DBAE95-C6A8-4771-8CD9-5D59ECB6A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894" y="5505335"/>
            <a:ext cx="54086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  <a:latin typeface=".VnTime" panose="020B7200000000000000"/>
              </a:rPr>
              <a:t>=              107,08</a:t>
            </a:r>
            <a:endParaRPr lang="ru-RU" altLang="en-US" sz="4400" b="1" i="1">
              <a:solidFill>
                <a:schemeClr val="bg1"/>
              </a:solidFill>
              <a:latin typeface=".VnTime" panose="020B720000000000000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4ADFC2BE-56AA-4E73-B5DB-4DABCC153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387" y="4494302"/>
            <a:ext cx="54086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.VnTime" panose="020B7200000000000000"/>
              </a:rPr>
              <a:t>=   35  + 0,5 +  0,03</a:t>
            </a:r>
            <a:endParaRPr lang="ru-RU" altLang="en-US" sz="4400" b="1" i="1" dirty="0">
              <a:solidFill>
                <a:schemeClr val="bg1"/>
              </a:solidFill>
              <a:latin typeface=".VnTime" panose="020B7200000000000000"/>
            </a:endParaRPr>
          </a:p>
        </p:txBody>
      </p:sp>
      <p:sp>
        <p:nvSpPr>
          <p:cNvPr id="17" name="Text Box 20">
            <a:extLst>
              <a:ext uri="{FF2B5EF4-FFF2-40B4-BE49-F238E27FC236}">
                <a16:creationId xmlns:a16="http://schemas.microsoft.com/office/drawing/2014/main" id="{1C674D55-EE12-4F8C-BE8C-BC60FCC3F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387" y="5027702"/>
            <a:ext cx="54086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  <a:latin typeface=".VnTime" panose="020B7200000000000000"/>
              </a:rPr>
              <a:t>=      35,5     +  0,03</a:t>
            </a:r>
            <a:endParaRPr lang="ru-RU" altLang="en-US" sz="4400" b="1" i="1">
              <a:solidFill>
                <a:schemeClr val="bg1"/>
              </a:solidFill>
              <a:latin typeface=".VnTime" panose="020B7200000000000000"/>
            </a:endParaRPr>
          </a:p>
        </p:txBody>
      </p:sp>
      <p:sp>
        <p:nvSpPr>
          <p:cNvPr id="18" name="Text Box 21">
            <a:extLst>
              <a:ext uri="{FF2B5EF4-FFF2-40B4-BE49-F238E27FC236}">
                <a16:creationId xmlns:a16="http://schemas.microsoft.com/office/drawing/2014/main" id="{93545813-221E-4072-A6C7-EF4E6FD63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387" y="5637302"/>
            <a:ext cx="54086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  <a:latin typeface=".VnTime" panose="020B7200000000000000"/>
              </a:rPr>
              <a:t>=               35,53</a:t>
            </a:r>
            <a:endParaRPr lang="ru-RU" altLang="en-US" sz="4400" b="1" i="1">
              <a:solidFill>
                <a:schemeClr val="bg1"/>
              </a:solidFill>
              <a:latin typeface=".VnTime" panose="020B7200000000000000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C82DCE3F-4940-4385-8733-B6621786B533}"/>
              </a:ext>
            </a:extLst>
          </p:cNvPr>
          <p:cNvGrpSpPr/>
          <p:nvPr/>
        </p:nvGrpSpPr>
        <p:grpSpPr>
          <a:xfrm>
            <a:off x="963305" y="3254521"/>
            <a:ext cx="5408613" cy="996427"/>
            <a:chOff x="2514600" y="3288317"/>
            <a:chExt cx="5408613" cy="996427"/>
          </a:xfrm>
        </p:grpSpPr>
        <p:sp>
          <p:nvSpPr>
            <p:cNvPr id="19" name="Text Box 9">
              <a:extLst>
                <a:ext uri="{FF2B5EF4-FFF2-40B4-BE49-F238E27FC236}">
                  <a16:creationId xmlns:a16="http://schemas.microsoft.com/office/drawing/2014/main" id="{342276EE-D9B8-4F12-B2F0-707877A070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3405188"/>
              <a:ext cx="5408613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4400" b="1" dirty="0">
                  <a:solidFill>
                    <a:schemeClr val="bg1"/>
                  </a:solidFill>
                  <a:latin typeface=".VnTime" panose="020B7200000000000000"/>
                </a:rPr>
                <a:t>c) 100 +   7  + </a:t>
              </a:r>
              <a:endParaRPr lang="ru-RU" altLang="en-US" sz="4400" b="1" i="1" dirty="0">
                <a:solidFill>
                  <a:schemeClr val="bg1"/>
                </a:solidFill>
                <a:latin typeface=".VnTime" panose="020B720000000000000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Hộp Văn bản 20">
                  <a:extLst>
                    <a:ext uri="{FF2B5EF4-FFF2-40B4-BE49-F238E27FC236}">
                      <a16:creationId xmlns:a16="http://schemas.microsoft.com/office/drawing/2014/main" id="{F63E9264-D962-478C-AECE-7A240901FC86}"/>
                    </a:ext>
                  </a:extLst>
                </p:cNvPr>
                <p:cNvSpPr txBox="1"/>
                <p:nvPr/>
              </p:nvSpPr>
              <p:spPr>
                <a:xfrm>
                  <a:off x="5605856" y="3288317"/>
                  <a:ext cx="1610192" cy="9964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5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num>
                              <m:den>
                                <m:r>
                                  <a:rPr lang="vi-VN" sz="5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Hộp Văn bản 20">
                  <a:extLst>
                    <a:ext uri="{FF2B5EF4-FFF2-40B4-BE49-F238E27FC236}">
                      <a16:creationId xmlns:a16="http://schemas.microsoft.com/office/drawing/2014/main" id="{F63E9264-D962-478C-AECE-7A240901FC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5856" y="3288317"/>
                  <a:ext cx="1610192" cy="99642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5E5EB027-FEDA-476A-85E8-45531ABFE618}"/>
              </a:ext>
            </a:extLst>
          </p:cNvPr>
          <p:cNvGrpSpPr/>
          <p:nvPr/>
        </p:nvGrpSpPr>
        <p:grpSpPr>
          <a:xfrm>
            <a:off x="6758867" y="3305108"/>
            <a:ext cx="5408613" cy="1048749"/>
            <a:chOff x="6758867" y="3305108"/>
            <a:chExt cx="5408613" cy="1048749"/>
          </a:xfrm>
        </p:grpSpPr>
        <p:grpSp>
          <p:nvGrpSpPr>
            <p:cNvPr id="23" name="Nhóm 22">
              <a:extLst>
                <a:ext uri="{FF2B5EF4-FFF2-40B4-BE49-F238E27FC236}">
                  <a16:creationId xmlns:a16="http://schemas.microsoft.com/office/drawing/2014/main" id="{22426CCC-F081-442F-BD24-EDF9E44BCB85}"/>
                </a:ext>
              </a:extLst>
            </p:cNvPr>
            <p:cNvGrpSpPr/>
            <p:nvPr/>
          </p:nvGrpSpPr>
          <p:grpSpPr>
            <a:xfrm>
              <a:off x="6758867" y="3307375"/>
              <a:ext cx="5408613" cy="996427"/>
              <a:chOff x="2514600" y="4708951"/>
              <a:chExt cx="5408613" cy="996427"/>
            </a:xfrm>
          </p:grpSpPr>
          <p:sp>
            <p:nvSpPr>
              <p:cNvPr id="20" name="Text Box 11">
                <a:extLst>
                  <a:ext uri="{FF2B5EF4-FFF2-40B4-BE49-F238E27FC236}">
                    <a16:creationId xmlns:a16="http://schemas.microsoft.com/office/drawing/2014/main" id="{89AB0169-4D59-4FDA-9B88-DFC120E5D2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4600" y="4852988"/>
                <a:ext cx="5408613" cy="76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4400" b="1">
                    <a:solidFill>
                      <a:schemeClr val="bg1"/>
                    </a:solidFill>
                    <a:latin typeface=".VnTime" panose="020B7200000000000000"/>
                  </a:rPr>
                  <a:t>d)  35  +       + </a:t>
                </a:r>
                <a:endParaRPr lang="ru-RU" altLang="en-US" sz="4400" b="1" i="1">
                  <a:solidFill>
                    <a:schemeClr val="bg1"/>
                  </a:solidFill>
                  <a:latin typeface=".VnTime" panose="020B720000000000000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Hộp Văn bản 21">
                    <a:extLst>
                      <a:ext uri="{FF2B5EF4-FFF2-40B4-BE49-F238E27FC236}">
                        <a16:creationId xmlns:a16="http://schemas.microsoft.com/office/drawing/2014/main" id="{A0E22879-A8C7-4BB3-A33C-2CE341129244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856" y="4708951"/>
                    <a:ext cx="1610192" cy="99642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en-US" sz="5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5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5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vi-VN" sz="5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𝟏𝟎𝟎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en-US" sz="5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" name="Hộp Văn bản 21">
                    <a:extLst>
                      <a:ext uri="{FF2B5EF4-FFF2-40B4-BE49-F238E27FC236}">
                        <a16:creationId xmlns:a16="http://schemas.microsoft.com/office/drawing/2014/main" id="{A0E22879-A8C7-4BB3-A33C-2CE3411292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5856" y="4708951"/>
                    <a:ext cx="1610192" cy="99642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Hộp Văn bản 23">
                  <a:extLst>
                    <a:ext uri="{FF2B5EF4-FFF2-40B4-BE49-F238E27FC236}">
                      <a16:creationId xmlns:a16="http://schemas.microsoft.com/office/drawing/2014/main" id="{4F4FD99F-08AA-4A26-B209-519A62BE1065}"/>
                    </a:ext>
                  </a:extLst>
                </p:cNvPr>
                <p:cNvSpPr txBox="1"/>
                <p:nvPr/>
              </p:nvSpPr>
              <p:spPr>
                <a:xfrm>
                  <a:off x="8497970" y="3305108"/>
                  <a:ext cx="1610192" cy="104874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5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5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vi-VN" sz="5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Hộp Văn bản 23">
                  <a:extLst>
                    <a:ext uri="{FF2B5EF4-FFF2-40B4-BE49-F238E27FC236}">
                      <a16:creationId xmlns:a16="http://schemas.microsoft.com/office/drawing/2014/main" id="{4F4FD99F-08AA-4A26-B209-519A62BE10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7970" y="3305108"/>
                  <a:ext cx="1610192" cy="104874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1539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718" b="2453"/>
          <a:stretch/>
        </p:blipFill>
        <p:spPr>
          <a:xfrm>
            <a:off x="0" y="2726580"/>
            <a:ext cx="12192000" cy="4131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100000">
                        <a14:foregroundMark x1="64429" y1="60616" x2="83571" y2="75041"/>
                        <a14:backgroundMark x1="49429" y1="19935" x2="50000" y2="36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67" t="2338"/>
          <a:stretch/>
        </p:blipFill>
        <p:spPr>
          <a:xfrm>
            <a:off x="7968353" y="951545"/>
            <a:ext cx="3816028" cy="57395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9" b="89809" l="3516" r="89844">
                        <a14:foregroundMark x1="27734" y1="23355" x2="34961" y2="23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75" y="1066629"/>
            <a:ext cx="4876800" cy="4486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445549" y="1446953"/>
            <a:ext cx="3861275" cy="3725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909" y="4140200"/>
            <a:ext cx="9876367" cy="309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51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16490" y="4268217"/>
            <a:ext cx="3000364" cy="1403432"/>
            <a:chOff x="1816485" y="4268217"/>
            <a:chExt cx="3000364" cy="140343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r>
                <a:rPr lang="en-US" sz="7200" b="1" kern="0" dirty="0">
                  <a:solidFill>
                    <a:prstClr val="white"/>
                  </a:solidFill>
                  <a:latin typeface="#Li-N UVN Banh Mi"/>
                  <a:cs typeface="Times New Roman" pitchFamily="18" charset="0"/>
                </a:rPr>
                <a:t>  </a:t>
              </a:r>
              <a:r>
                <a:rPr lang="vi-VN" sz="9600" b="1" kern="0" dirty="0">
                  <a:solidFill>
                    <a:prstClr val="white"/>
                  </a:solidFill>
                  <a:latin typeface="#Li-N UVN Banh Mi"/>
                  <a:cs typeface="Times New Roman" pitchFamily="18" charset="0"/>
                </a:rPr>
                <a:t>&gt;</a:t>
              </a:r>
              <a:endParaRPr lang="en-US" sz="9600" b="1" kern="0" dirty="0">
                <a:solidFill>
                  <a:prstClr val="white"/>
                </a:solidFill>
                <a:latin typeface="#Li-N UVN Banh Mi"/>
                <a:cs typeface="Times New Roman" pitchFamily="18" charset="0"/>
              </a:endParaRP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485" y="42682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47027" y="4400694"/>
            <a:ext cx="2971800" cy="1270959"/>
            <a:chOff x="7547027" y="4400690"/>
            <a:chExt cx="2971800" cy="127095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r>
                <a:rPr lang="en-US" sz="7200" b="1" kern="0" dirty="0">
                  <a:solidFill>
                    <a:prstClr val="white"/>
                  </a:solidFill>
                  <a:latin typeface="#Li-N UVN Banh Mi"/>
                  <a:cs typeface="Times New Roman" pitchFamily="18" charset="0"/>
                </a:rPr>
                <a:t>    </a:t>
              </a:r>
              <a:r>
                <a:rPr lang="vi-VN" sz="9600" b="1" kern="0" dirty="0">
                  <a:solidFill>
                    <a:prstClr val="white"/>
                  </a:solidFill>
                  <a:latin typeface="#Li-N UVN Banh Mi"/>
                  <a:cs typeface="Times New Roman" pitchFamily="18" charset="0"/>
                </a:rPr>
                <a:t>&lt;</a:t>
              </a:r>
              <a:endParaRPr lang="en-US" sz="9600" b="1" kern="0" dirty="0">
                <a:solidFill>
                  <a:prstClr val="white"/>
                </a:solidFill>
                <a:latin typeface="#Li-N UVN Banh Mi"/>
                <a:cs typeface="Times New Roman" pitchFamily="18" charset="0"/>
              </a:endParaRP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010" y="44006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r>
                <a:rPr lang="en-US" sz="5467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vi-VN" sz="9600" b="1" dirty="0">
                  <a:solidFill>
                    <a:prstClr val="white"/>
                  </a:solidFill>
                  <a:latin typeface="#Li-N UVN Banh Mi"/>
                  <a:cs typeface="Times New Roman" pitchFamily="18" charset="0"/>
                </a:rPr>
                <a:t>=</a:t>
              </a:r>
              <a:endParaRPr lang="en-US" sz="7200" b="1" dirty="0">
                <a:solidFill>
                  <a:prstClr val="white"/>
                </a:solidFill>
                <a:latin typeface="#Li-N UVN Banh Mi"/>
                <a:cs typeface="Times New Roman" pitchFamily="18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573" y="-220092"/>
            <a:ext cx="7252270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FA5AD3-D19E-48A3-838A-AF1943F67736}"/>
                  </a:ext>
                </a:extLst>
              </p:cNvPr>
              <p:cNvSpPr txBox="1"/>
              <p:nvPr/>
            </p:nvSpPr>
            <p:spPr>
              <a:xfrm>
                <a:off x="4083506" y="199344"/>
                <a:ext cx="1244284" cy="1692705"/>
              </a:xfrm>
              <a:prstGeom prst="rect">
                <a:avLst/>
              </a:prstGeom>
              <a:noFill/>
            </p:spPr>
            <p:txBody>
              <a:bodyPr wrap="square" lIns="91439" tIns="45719" rIns="91439" bIns="45719" rtlCol="0">
                <a:spAutoFit/>
              </a:bodyPr>
              <a:lstStyle/>
              <a:p>
                <a:pPr defTabSz="914354"/>
                <a:r>
                  <a:rPr lang="vi-VN" sz="7200" b="1" dirty="0">
                    <a:solidFill>
                      <a:prstClr val="white"/>
                    </a:solidFill>
                    <a:latin typeface="SVN-Cafe Lounge 19" pitchFamily="2" charset="0"/>
                    <a:cs typeface="Calibri" panose="020F0502020204030204" pitchFamily="34" charset="0"/>
                  </a:rPr>
                  <a:t>4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vi-VN" sz="72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vi-VN" sz="72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sz="72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vi-VN" sz="72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𝟓</m:t>
                            </m:r>
                          </m:den>
                        </m:f>
                      </m:e>
                    </m:box>
                  </m:oMath>
                </a14:m>
                <a:endParaRPr lang="en-US" sz="7200" b="1" dirty="0">
                  <a:solidFill>
                    <a:prstClr val="white"/>
                  </a:solidFill>
                  <a:latin typeface="SVN-Cafe Lounge 19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FA5AD3-D19E-48A3-838A-AF1943F67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506" y="199344"/>
                <a:ext cx="1244284" cy="1692705"/>
              </a:xfrm>
              <a:prstGeom prst="rect">
                <a:avLst/>
              </a:prstGeom>
              <a:blipFill>
                <a:blip r:embed="rId18"/>
                <a:stretch>
                  <a:fillRect l="-37255" b="-15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0D89FE2-E26F-4F14-B0F5-FFCAC518B8CE}"/>
              </a:ext>
            </a:extLst>
          </p:cNvPr>
          <p:cNvSpPr txBox="1"/>
          <p:nvPr/>
        </p:nvSpPr>
        <p:spPr>
          <a:xfrm>
            <a:off x="7020024" y="499149"/>
            <a:ext cx="3243076" cy="120032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vi-VN" sz="7200" b="1" dirty="0">
                <a:solidFill>
                  <a:prstClr val="white"/>
                </a:solidFill>
                <a:latin typeface="SVN-Cafe Lounge 19" pitchFamily="2" charset="0"/>
                <a:cs typeface="Calibri" panose="020F0502020204030204" pitchFamily="34" charset="0"/>
              </a:rPr>
              <a:t>4,35</a:t>
            </a:r>
            <a:endParaRPr lang="en-US" sz="7200" b="1" dirty="0">
              <a:solidFill>
                <a:prstClr val="white"/>
              </a:solidFill>
              <a:latin typeface="SVN-Cafe Lounge 19" pitchFamily="2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3CA317-BB0D-417B-9179-0B96AE425E23}"/>
              </a:ext>
            </a:extLst>
          </p:cNvPr>
          <p:cNvSpPr txBox="1"/>
          <p:nvPr/>
        </p:nvSpPr>
        <p:spPr>
          <a:xfrm>
            <a:off x="5599220" y="-73948"/>
            <a:ext cx="615091" cy="222612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en-US" sz="13866" b="1" dirty="0">
                <a:solidFill>
                  <a:srgbClr val="FFC000"/>
                </a:solidFill>
                <a:latin typeface="Calibri"/>
                <a:cs typeface="Calibri" panose="020F0502020204030204" pitchFamily="34" charset="0"/>
              </a:rPr>
              <a:t>&gt;</a:t>
            </a:r>
            <a:endParaRPr lang="en-US" sz="13866" b="1" dirty="0">
              <a:solidFill>
                <a:srgbClr val="FFC000"/>
              </a:solidFill>
              <a:latin typeface="SVN-KG Ten Thousand Reasons" pitchFamily="18" charset="0"/>
              <a:cs typeface="Calibri" panose="020F050202020403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505654" y="483797"/>
            <a:ext cx="1244284" cy="124627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46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59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6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79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8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16490" y="4268217"/>
            <a:ext cx="3000364" cy="1619352"/>
            <a:chOff x="1816485" y="4268217"/>
            <a:chExt cx="3000364" cy="161935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24107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r>
                <a:rPr lang="en-US" sz="7200" b="1" kern="0" dirty="0">
                  <a:solidFill>
                    <a:prstClr val="white"/>
                  </a:solidFill>
                  <a:latin typeface="#Li-N UVN Banh Mi"/>
                  <a:cs typeface="Times New Roman" pitchFamily="18" charset="0"/>
                </a:rPr>
                <a:t>  </a:t>
              </a:r>
              <a:r>
                <a:rPr lang="vi-VN" sz="7200" b="1" kern="0" dirty="0">
                  <a:solidFill>
                    <a:prstClr val="white"/>
                  </a:solidFill>
                  <a:latin typeface="#Li-N UVN Banh Mi"/>
                  <a:cs typeface="Times New Roman" pitchFamily="18" charset="0"/>
                </a:rPr>
                <a:t>&lt;</a:t>
              </a:r>
              <a:endParaRPr lang="en-US" sz="9600" b="1" kern="0" dirty="0">
                <a:solidFill>
                  <a:prstClr val="white"/>
                </a:solidFill>
                <a:latin typeface="#Li-N UVN Banh Mi"/>
                <a:cs typeface="Times New Roman" pitchFamily="18" charset="0"/>
              </a:endParaRP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485" y="42682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47027" y="4400694"/>
            <a:ext cx="2971800" cy="1486879"/>
            <a:chOff x="7547027" y="4400690"/>
            <a:chExt cx="2971800" cy="148687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24107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r>
                <a:rPr lang="en-US" sz="7200" b="1" kern="0" dirty="0">
                  <a:solidFill>
                    <a:prstClr val="white"/>
                  </a:solidFill>
                  <a:latin typeface="#Li-N UVN Banh Mi"/>
                  <a:cs typeface="Times New Roman" pitchFamily="18" charset="0"/>
                </a:rPr>
                <a:t>    </a:t>
              </a:r>
              <a:r>
                <a:rPr lang="vi-VN" sz="9600" b="1" kern="0" dirty="0">
                  <a:solidFill>
                    <a:prstClr val="white"/>
                  </a:solidFill>
                  <a:latin typeface="#Li-N UVN Banh Mi"/>
                  <a:cs typeface="Times New Roman" pitchFamily="18" charset="0"/>
                </a:rPr>
                <a:t>&gt;</a:t>
              </a:r>
              <a:endParaRPr lang="en-US" sz="9600" b="1" kern="0" dirty="0">
                <a:solidFill>
                  <a:prstClr val="white"/>
                </a:solidFill>
                <a:latin typeface="#Li-N UVN Banh Mi"/>
                <a:cs typeface="Times New Roman" pitchFamily="18" charset="0"/>
              </a:endParaRP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010" y="44006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555562" y="5276157"/>
            <a:ext cx="3120636" cy="1420651"/>
            <a:chOff x="4788311" y="5276154"/>
            <a:chExt cx="3120636" cy="1420651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504331"/>
              <a:ext cx="2971800" cy="1192474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r>
                <a:rPr lang="en-US" sz="5467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vi-VN" sz="9600" b="1" dirty="0">
                  <a:solidFill>
                    <a:prstClr val="white"/>
                  </a:solidFill>
                  <a:latin typeface="#Li-N UVN Banh Mi"/>
                  <a:cs typeface="Times New Roman" pitchFamily="18" charset="0"/>
                </a:rPr>
                <a:t>=</a:t>
              </a:r>
              <a:endParaRPr lang="en-US" sz="7200" b="1" dirty="0">
                <a:solidFill>
                  <a:prstClr val="white"/>
                </a:solidFill>
                <a:latin typeface="#Li-N UVN Banh Mi"/>
                <a:cs typeface="Times New Roman" pitchFamily="18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656" y="-254069"/>
            <a:ext cx="768118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FA5AD3-D19E-48A3-838A-AF1943F67736}"/>
                  </a:ext>
                </a:extLst>
              </p:cNvPr>
              <p:cNvSpPr txBox="1"/>
              <p:nvPr/>
            </p:nvSpPr>
            <p:spPr>
              <a:xfrm>
                <a:off x="3954231" y="71127"/>
                <a:ext cx="2279556" cy="1870575"/>
              </a:xfrm>
              <a:prstGeom prst="rect">
                <a:avLst/>
              </a:prstGeom>
              <a:noFill/>
            </p:spPr>
            <p:txBody>
              <a:bodyPr wrap="square" lIns="91439" tIns="45719" rIns="91439" bIns="45719" rtlCol="0">
                <a:spAutoFit/>
              </a:bodyPr>
              <a:lstStyle/>
              <a:p>
                <a:pPr defTabSz="914354"/>
                <a:r>
                  <a:rPr lang="vi-VN" sz="8000" b="1" dirty="0">
                    <a:solidFill>
                      <a:prstClr val="white"/>
                    </a:solidFill>
                    <a:latin typeface="SVN-Cafe Lounge 19" pitchFamily="2" charset="0"/>
                    <a:cs typeface="Calibri" panose="020F0502020204030204" pitchFamily="34" charset="0"/>
                  </a:rPr>
                  <a:t>2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vi-VN" sz="80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vi-VN" sz="8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sz="8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80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𝟐𝟓</m:t>
                            </m:r>
                          </m:den>
                        </m:f>
                      </m:e>
                    </m:box>
                  </m:oMath>
                </a14:m>
                <a:endParaRPr lang="en-US" sz="8000" b="1" dirty="0">
                  <a:solidFill>
                    <a:prstClr val="white"/>
                  </a:solidFill>
                  <a:latin typeface="SVN-Cafe Lounge 19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FA5AD3-D19E-48A3-838A-AF1943F67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31" y="71127"/>
                <a:ext cx="2279556" cy="1870575"/>
              </a:xfrm>
              <a:prstGeom prst="rect">
                <a:avLst/>
              </a:prstGeom>
              <a:blipFill>
                <a:blip r:embed="rId18"/>
                <a:stretch>
                  <a:fillRect l="-22995" b="-15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0D89FE2-E26F-4F14-B0F5-FFCAC518B8CE}"/>
              </a:ext>
            </a:extLst>
          </p:cNvPr>
          <p:cNvSpPr txBox="1"/>
          <p:nvPr/>
        </p:nvSpPr>
        <p:spPr>
          <a:xfrm>
            <a:off x="7076517" y="446455"/>
            <a:ext cx="2143048" cy="120032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vi-VN" sz="7200" b="1" dirty="0">
                <a:solidFill>
                  <a:prstClr val="white"/>
                </a:solidFill>
                <a:latin typeface="Fira Sans SemiBold" panose="020B0603050000020004" pitchFamily="34" charset="0"/>
                <a:cs typeface="Calibri" panose="020F0502020204030204" pitchFamily="34" charset="0"/>
              </a:rPr>
              <a:t>2,2</a:t>
            </a:r>
            <a:endParaRPr lang="en-US" sz="7200" b="1" dirty="0">
              <a:solidFill>
                <a:prstClr val="white"/>
              </a:solidFill>
              <a:latin typeface="Fira Sans SemiBold" panose="020B06030500000200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568156" y="379992"/>
            <a:ext cx="1244284" cy="124627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D89EF1EE-4A4D-4E48-9E21-69AA4FC7C961}"/>
              </a:ext>
            </a:extLst>
          </p:cNvPr>
          <p:cNvSpPr txBox="1"/>
          <p:nvPr/>
        </p:nvSpPr>
        <p:spPr>
          <a:xfrm>
            <a:off x="5599220" y="-73948"/>
            <a:ext cx="615091" cy="222612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en-US" sz="13866" b="1" dirty="0">
                <a:solidFill>
                  <a:srgbClr val="FFC000"/>
                </a:solidFill>
                <a:latin typeface="Calibri"/>
                <a:cs typeface="Calibri" panose="020F0502020204030204" pitchFamily="34" charset="0"/>
              </a:rPr>
              <a:t>&gt;</a:t>
            </a:r>
            <a:endParaRPr lang="en-US" sz="13866" b="1" dirty="0">
              <a:solidFill>
                <a:srgbClr val="FFC000"/>
              </a:solidFill>
              <a:latin typeface="SVN-KG Ten Thousand Reasons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0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46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59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6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79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8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8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628233" y="5171200"/>
            <a:ext cx="3000364" cy="1619352"/>
            <a:chOff x="1816485" y="4268217"/>
            <a:chExt cx="3000364" cy="161935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24107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r>
                <a:rPr lang="en-US" sz="7200" b="1" kern="0" dirty="0">
                  <a:solidFill>
                    <a:prstClr val="white"/>
                  </a:solidFill>
                  <a:latin typeface="#Li-N UVN Banh Mi"/>
                  <a:cs typeface="Times New Roman" pitchFamily="18" charset="0"/>
                </a:rPr>
                <a:t>  </a:t>
              </a:r>
              <a:r>
                <a:rPr lang="vi-VN" sz="9600" b="1" kern="0" dirty="0">
                  <a:solidFill>
                    <a:prstClr val="white"/>
                  </a:solidFill>
                  <a:latin typeface="#Li-N UVN Banh Mi"/>
                  <a:cs typeface="Times New Roman" pitchFamily="18" charset="0"/>
                </a:rPr>
                <a:t>=</a:t>
              </a:r>
              <a:endParaRPr lang="en-US" sz="9600" b="1" kern="0" dirty="0">
                <a:solidFill>
                  <a:prstClr val="white"/>
                </a:solidFill>
                <a:latin typeface="#Li-N UVN Banh Mi"/>
                <a:cs typeface="Times New Roman" pitchFamily="18" charset="0"/>
              </a:endParaRP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485" y="42682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47027" y="4400694"/>
            <a:ext cx="2971800" cy="1486879"/>
            <a:chOff x="7547027" y="4400690"/>
            <a:chExt cx="2971800" cy="148687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24107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r>
                <a:rPr lang="en-US" sz="7200" b="1" kern="0" dirty="0">
                  <a:solidFill>
                    <a:prstClr val="white"/>
                  </a:solidFill>
                  <a:latin typeface="#Li-N UVN Banh Mi"/>
                  <a:cs typeface="Times New Roman" pitchFamily="18" charset="0"/>
                </a:rPr>
                <a:t>    </a:t>
              </a:r>
              <a:r>
                <a:rPr lang="vi-VN" sz="9600" b="1" kern="0" dirty="0">
                  <a:solidFill>
                    <a:prstClr val="white"/>
                  </a:solidFill>
                  <a:latin typeface="#Li-N UVN Banh Mi"/>
                  <a:cs typeface="Times New Roman" pitchFamily="18" charset="0"/>
                </a:rPr>
                <a:t>&gt;</a:t>
              </a:r>
              <a:endParaRPr lang="en-US" sz="9600" b="1" kern="0" dirty="0">
                <a:solidFill>
                  <a:prstClr val="white"/>
                </a:solidFill>
                <a:latin typeface="#Li-N UVN Banh Mi"/>
                <a:cs typeface="Times New Roman" pitchFamily="18" charset="0"/>
              </a:endParaRP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010" y="44006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378086" y="4434973"/>
            <a:ext cx="3093695" cy="1338188"/>
            <a:chOff x="4815252" y="5358617"/>
            <a:chExt cx="3093695" cy="1338188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504331"/>
              <a:ext cx="2971800" cy="1192474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r>
                <a:rPr lang="en-US" sz="5467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vi-VN" sz="9600" b="1" dirty="0">
                  <a:solidFill>
                    <a:prstClr val="white"/>
                  </a:solidFill>
                  <a:latin typeface="#Li-N UVN Banh Mi"/>
                  <a:cs typeface="Times New Roman" pitchFamily="18" charset="0"/>
                </a:rPr>
                <a:t>&gt;</a:t>
              </a:r>
              <a:endParaRPr lang="en-US" sz="7200" b="1" dirty="0">
                <a:solidFill>
                  <a:prstClr val="white"/>
                </a:solidFill>
                <a:latin typeface="#Li-N UVN Banh Mi"/>
                <a:cs typeface="Times New Roman" pitchFamily="18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252" y="5358617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414" y="-220093"/>
            <a:ext cx="8545484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3178523" y="598096"/>
            <a:ext cx="3089529" cy="120032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vi-VN" sz="7200" b="1" dirty="0">
                <a:solidFill>
                  <a:prstClr val="white"/>
                </a:solidFill>
                <a:latin typeface="SVN-Cafe Lounge 19" pitchFamily="2" charset="0"/>
                <a:cs typeface="Calibri" panose="020F0502020204030204" pitchFamily="34" charset="0"/>
              </a:rPr>
              <a:t>14,09</a:t>
            </a:r>
            <a:endParaRPr lang="en-US" sz="7200" b="1" dirty="0">
              <a:solidFill>
                <a:prstClr val="white"/>
              </a:solidFill>
              <a:latin typeface="SVN-Cafe Lounge 19" pitchFamily="2" charset="0"/>
              <a:cs typeface="Calibri" panose="020F050202020403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811014" y="483797"/>
            <a:ext cx="1244284" cy="124627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CFA5AD3-D19E-48A3-838A-AF1943F67736}"/>
                  </a:ext>
                </a:extLst>
              </p:cNvPr>
              <p:cNvSpPr txBox="1"/>
              <p:nvPr/>
            </p:nvSpPr>
            <p:spPr>
              <a:xfrm>
                <a:off x="7223625" y="208847"/>
                <a:ext cx="2928628" cy="1692769"/>
              </a:xfrm>
              <a:prstGeom prst="rect">
                <a:avLst/>
              </a:prstGeom>
              <a:noFill/>
            </p:spPr>
            <p:txBody>
              <a:bodyPr wrap="square" lIns="91439" tIns="45719" rIns="91439" bIns="45719" rtlCol="0">
                <a:spAutoFit/>
              </a:bodyPr>
              <a:lstStyle/>
              <a:p>
                <a:pPr defTabSz="914354"/>
                <a:r>
                  <a:rPr lang="vi-VN" sz="6600" b="1" dirty="0">
                    <a:solidFill>
                      <a:prstClr val="white"/>
                    </a:solidFill>
                    <a:latin typeface="SVN-Cafe Lounge 19" pitchFamily="2" charset="0"/>
                    <a:cs typeface="Calibri" panose="020F0502020204030204" pitchFamily="34" charset="0"/>
                  </a:rPr>
                  <a:t>14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vi-VN" sz="72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vi-VN" sz="72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sz="72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72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𝟏𝟎</m:t>
                            </m:r>
                          </m:den>
                        </m:f>
                      </m:e>
                    </m:box>
                  </m:oMath>
                </a14:m>
                <a:endParaRPr lang="en-US" sz="7200" b="1" dirty="0">
                  <a:solidFill>
                    <a:prstClr val="white"/>
                  </a:solidFill>
                  <a:latin typeface="SVN-Cafe Lounge 19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CFA5AD3-D19E-48A3-838A-AF1943F67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625" y="208847"/>
                <a:ext cx="2928628" cy="1692769"/>
              </a:xfrm>
              <a:prstGeom prst="rect">
                <a:avLst/>
              </a:prstGeom>
              <a:blipFill>
                <a:blip r:embed="rId18"/>
                <a:stretch>
                  <a:fillRect l="-14375" b="-1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hlinkClick r:id="rId19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sp>
        <p:nvSpPr>
          <p:cNvPr id="25" name="TextBox 7">
            <a:extLst>
              <a:ext uri="{FF2B5EF4-FFF2-40B4-BE49-F238E27FC236}">
                <a16:creationId xmlns:a16="http://schemas.microsoft.com/office/drawing/2014/main" id="{E1CEBC69-572F-4D53-953D-6F0EF65B0D6C}"/>
              </a:ext>
            </a:extLst>
          </p:cNvPr>
          <p:cNvSpPr txBox="1"/>
          <p:nvPr/>
        </p:nvSpPr>
        <p:spPr>
          <a:xfrm>
            <a:off x="5889328" y="-37659"/>
            <a:ext cx="615091" cy="222612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en-US" sz="13866" b="1" dirty="0">
                <a:solidFill>
                  <a:srgbClr val="FFC000"/>
                </a:solidFill>
                <a:latin typeface="Calibri"/>
                <a:cs typeface="Calibri" panose="020F0502020204030204" pitchFamily="34" charset="0"/>
              </a:rPr>
              <a:t>&gt;</a:t>
            </a:r>
            <a:endParaRPr lang="en-US" sz="13866" b="1" dirty="0">
              <a:solidFill>
                <a:srgbClr val="FFC000"/>
              </a:solidFill>
              <a:latin typeface="SVN-KG Ten Thousand Reasons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25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4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47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5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6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7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7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/>
      <p:bldP spid="28" grpId="0" animBg="1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16490" y="4268217"/>
            <a:ext cx="3000364" cy="1403432"/>
            <a:chOff x="1816485" y="4268217"/>
            <a:chExt cx="3000364" cy="140343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r>
                <a:rPr lang="en-US" sz="7200" b="1" kern="0" dirty="0">
                  <a:solidFill>
                    <a:prstClr val="white"/>
                  </a:solidFill>
                  <a:latin typeface="#Li-N UVN Banh Mi"/>
                  <a:cs typeface="Times New Roman" pitchFamily="18" charset="0"/>
                </a:rPr>
                <a:t>  </a:t>
              </a:r>
              <a:r>
                <a:rPr lang="vi-VN" sz="9600" b="1" kern="0" dirty="0">
                  <a:solidFill>
                    <a:prstClr val="white"/>
                  </a:solidFill>
                  <a:latin typeface="#Li-N UVN Banh Mi"/>
                  <a:cs typeface="Times New Roman" pitchFamily="18" charset="0"/>
                </a:rPr>
                <a:t>&gt;</a:t>
              </a:r>
              <a:endParaRPr lang="en-US" sz="9600" b="1" kern="0" dirty="0">
                <a:solidFill>
                  <a:prstClr val="white"/>
                </a:solidFill>
                <a:latin typeface="#Li-N UVN Banh Mi"/>
                <a:cs typeface="Times New Roman" pitchFamily="18" charset="0"/>
              </a:endParaRP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485" y="42682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47027" y="4400694"/>
            <a:ext cx="2971800" cy="1270959"/>
            <a:chOff x="7547027" y="4400690"/>
            <a:chExt cx="2971800" cy="127095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914332">
                <a:defRPr/>
              </a:pPr>
              <a:r>
                <a:rPr lang="en-US" sz="7200" b="1" kern="0" dirty="0">
                  <a:solidFill>
                    <a:prstClr val="white"/>
                  </a:solidFill>
                  <a:latin typeface="#Li-N UVN Banh Mi"/>
                  <a:cs typeface="Times New Roman" pitchFamily="18" charset="0"/>
                </a:rPr>
                <a:t>    </a:t>
              </a:r>
              <a:r>
                <a:rPr lang="vi-VN" sz="9600" b="1" kern="0" dirty="0">
                  <a:solidFill>
                    <a:prstClr val="white"/>
                  </a:solidFill>
                  <a:latin typeface="#Li-N UVN Banh Mi"/>
                  <a:cs typeface="Times New Roman" pitchFamily="18" charset="0"/>
                </a:rPr>
                <a:t>&lt;</a:t>
              </a:r>
              <a:endParaRPr lang="en-US" sz="9600" b="1" kern="0" dirty="0">
                <a:solidFill>
                  <a:prstClr val="white"/>
                </a:solidFill>
                <a:latin typeface="#Li-N UVN Banh Mi"/>
                <a:cs typeface="Times New Roman" pitchFamily="18" charset="0"/>
              </a:endParaRP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010" y="44006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r>
                <a:rPr lang="en-US" sz="5467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vi-VN" sz="9600" b="1" dirty="0">
                  <a:solidFill>
                    <a:prstClr val="white"/>
                  </a:solidFill>
                  <a:latin typeface="#Li-N UVN Banh Mi"/>
                  <a:cs typeface="Times New Roman" pitchFamily="18" charset="0"/>
                </a:rPr>
                <a:t>=</a:t>
              </a:r>
              <a:endParaRPr lang="en-US" sz="7200" b="1" dirty="0">
                <a:solidFill>
                  <a:prstClr val="white"/>
                </a:solidFill>
                <a:latin typeface="#Li-N UVN Banh Mi"/>
                <a:cs typeface="Times New Roman" pitchFamily="18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214" y="-220092"/>
            <a:ext cx="7399609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FA5AD3-D19E-48A3-838A-AF1943F67736}"/>
                  </a:ext>
                </a:extLst>
              </p:cNvPr>
              <p:cNvSpPr txBox="1"/>
              <p:nvPr/>
            </p:nvSpPr>
            <p:spPr>
              <a:xfrm>
                <a:off x="4024101" y="280202"/>
                <a:ext cx="5200103" cy="1554591"/>
              </a:xfrm>
              <a:prstGeom prst="rect">
                <a:avLst/>
              </a:prstGeom>
              <a:noFill/>
            </p:spPr>
            <p:txBody>
              <a:bodyPr wrap="square" lIns="91439" tIns="45719" rIns="91439" bIns="45719" rtlCol="0">
                <a:spAutoFit/>
              </a:bodyPr>
              <a:lstStyle/>
              <a:p>
                <a:pPr defTabSz="914354"/>
                <a:r>
                  <a:rPr lang="vi-VN" sz="6600" b="1" dirty="0">
                    <a:solidFill>
                      <a:prstClr val="white"/>
                    </a:solidFill>
                    <a:latin typeface="SVN-Cafe Lounge 19" pitchFamily="2" charset="0"/>
                    <a:cs typeface="Calibri" panose="020F0502020204030204" pitchFamily="34" charset="0"/>
                  </a:rPr>
                  <a:t>7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vi-VN" sz="66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vi-VN" sz="66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sz="66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vi-VN" sz="66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𝟐𝟎</m:t>
                            </m:r>
                          </m:den>
                        </m:f>
                      </m:e>
                    </m:box>
                  </m:oMath>
                </a14:m>
                <a:endParaRPr lang="en-US" sz="6600" b="1" dirty="0">
                  <a:solidFill>
                    <a:prstClr val="white"/>
                  </a:solidFill>
                  <a:latin typeface="SVN-Cafe Lounge 19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FA5AD3-D19E-48A3-838A-AF1943F67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101" y="280202"/>
                <a:ext cx="5200103" cy="1554591"/>
              </a:xfrm>
              <a:prstGeom prst="rect">
                <a:avLst/>
              </a:prstGeom>
              <a:blipFill>
                <a:blip r:embed="rId18"/>
                <a:stretch>
                  <a:fillRect l="-7972" b="-16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0D89FE2-E26F-4F14-B0F5-FFCAC518B8CE}"/>
              </a:ext>
            </a:extLst>
          </p:cNvPr>
          <p:cNvSpPr txBox="1"/>
          <p:nvPr/>
        </p:nvSpPr>
        <p:spPr>
          <a:xfrm>
            <a:off x="7020024" y="499149"/>
            <a:ext cx="2971800" cy="110799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vi-VN" sz="6600" b="1" dirty="0">
                <a:solidFill>
                  <a:prstClr val="white"/>
                </a:solidFill>
                <a:latin typeface="SVN-Cafe Lounge 19" pitchFamily="2" charset="0"/>
                <a:cs typeface="Calibri" panose="020F0502020204030204" pitchFamily="34" charset="0"/>
              </a:rPr>
              <a:t>7,15</a:t>
            </a:r>
            <a:endParaRPr lang="en-US" sz="6600" b="1" dirty="0">
              <a:solidFill>
                <a:prstClr val="white"/>
              </a:solidFill>
              <a:latin typeface="SVN-Cafe Lounge 19" pitchFamily="2" charset="0"/>
              <a:cs typeface="Calibri" panose="020F050202020403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505654" y="483797"/>
            <a:ext cx="1244284" cy="124627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80EA8253-FE77-47ED-B732-0D48E037AB46}"/>
              </a:ext>
            </a:extLst>
          </p:cNvPr>
          <p:cNvSpPr txBox="1"/>
          <p:nvPr/>
        </p:nvSpPr>
        <p:spPr>
          <a:xfrm>
            <a:off x="5599220" y="-73948"/>
            <a:ext cx="615091" cy="222612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vi-VN" sz="13866" b="1" dirty="0">
                <a:solidFill>
                  <a:srgbClr val="FFC000"/>
                </a:solidFill>
                <a:latin typeface="SVN-KG Ten Thousand Reasons" pitchFamily="18" charset="0"/>
                <a:cs typeface="Calibri" panose="020F0502020204030204" pitchFamily="34" charset="0"/>
              </a:rPr>
              <a:t>=</a:t>
            </a:r>
            <a:endParaRPr lang="en-US" sz="13866" b="1" dirty="0">
              <a:solidFill>
                <a:srgbClr val="FFC000"/>
              </a:solidFill>
              <a:latin typeface="SVN-KG Ten Thousand Reasons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46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59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6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73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7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8" grpId="0" animBg="1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2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698</TotalTime>
  <Words>443</Words>
  <Application>Microsoft Office PowerPoint</Application>
  <PresentationFormat>Màn hình rộng</PresentationFormat>
  <Paragraphs>129</Paragraphs>
  <Slides>16</Slides>
  <Notes>0</Notes>
  <HiddenSlides>0</HiddenSlides>
  <MMClips>4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16</vt:i4>
      </vt:variant>
    </vt:vector>
  </HeadingPairs>
  <TitlesOfParts>
    <vt:vector size="31" baseType="lpstr">
      <vt:lpstr>微软雅黑</vt:lpstr>
      <vt:lpstr>#Li-N UVN Banh Mi</vt:lpstr>
      <vt:lpstr>.VnTime</vt:lpstr>
      <vt:lpstr>Arial</vt:lpstr>
      <vt:lpstr>Calibri</vt:lpstr>
      <vt:lpstr>Cambria Math</vt:lpstr>
      <vt:lpstr>Fira Sans SemiBold</vt:lpstr>
      <vt:lpstr>iCiel Crocante</vt:lpstr>
      <vt:lpstr>SVN-Cafe Lounge 19</vt:lpstr>
      <vt:lpstr>SVN-KG Ten Thousand Reasons</vt:lpstr>
      <vt:lpstr>Times New Roman</vt:lpstr>
      <vt:lpstr>UTM Showcard</vt:lpstr>
      <vt:lpstr>VNI-Ariston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Huy Cuong</dc:creator>
  <cp:lastModifiedBy>Vip1815</cp:lastModifiedBy>
  <cp:revision>96</cp:revision>
  <dcterms:created xsi:type="dcterms:W3CDTF">2017-08-18T03:02:00Z</dcterms:created>
  <dcterms:modified xsi:type="dcterms:W3CDTF">2021-11-26T10:21:11Z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