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59" r:id="rId3"/>
    <p:sldId id="257" r:id="rId4"/>
    <p:sldId id="411" r:id="rId5"/>
    <p:sldId id="282" r:id="rId6"/>
    <p:sldId id="390" r:id="rId7"/>
    <p:sldId id="391" r:id="rId8"/>
    <p:sldId id="407" r:id="rId9"/>
    <p:sldId id="392" r:id="rId10"/>
    <p:sldId id="406" r:id="rId11"/>
    <p:sldId id="397" r:id="rId12"/>
    <p:sldId id="393" r:id="rId13"/>
    <p:sldId id="412" r:id="rId14"/>
    <p:sldId id="402" r:id="rId15"/>
    <p:sldId id="409" r:id="rId16"/>
    <p:sldId id="410" r:id="rId17"/>
    <p:sldId id="413" r:id="rId18"/>
    <p:sldId id="408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1308" y="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07132-F410-4BBC-97DA-7B5E5A3BDB46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FFE6C-57B9-49E2-BF0B-739531C44B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2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8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347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34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4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118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DB5AD-FCF2-4B78-93EB-08ABEC8D5F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7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D3DB-61F2-4336-B85A-D4873852F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E0189-B17D-449C-89E6-3D27FC95E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FB4E8-8B07-4F0C-B357-A816632A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613B9-5986-4E36-9AA8-89128E50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5114D-571E-4CF4-9ACE-77A19B27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5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9891B-2BEC-4943-BC67-86DE58F7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A7672-0C6D-4783-A01D-F16351467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F653C-100C-46AF-B237-ED80A55D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0B94B-D651-4855-8F10-D90A7FAD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E4752-16E0-4138-A683-98CF5526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8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81363-A8F7-4571-9D10-4CD9BCE53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B5571-FBB4-43E3-9AC3-A4C256DFD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4FA86-B0BA-4244-8F30-493D9606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8077F-170C-495D-B627-BDD59211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5F51D-1281-43B2-BEAE-6D0D3C4C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80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34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8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34243" y="-222248"/>
            <a:ext cx="3202003" cy="16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9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9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8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36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40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AC98-034C-45A6-8CBB-B076AFB9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EC3DD-61E6-4C5F-84BF-8B3A2DC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8795F-68D4-4409-B90B-8936ABBA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A061-814E-41ED-84DF-83B99004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CAA55-A570-4BDD-BBEF-FB9BAF35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7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1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34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786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668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50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D635A-88CE-4219-BF52-56B26113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2392B-7557-4289-90CF-8DC0E6091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D8543-D932-4D55-B0F6-66491CBB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9B78B-04EB-4C2E-8DFE-C9FC1773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3FFC8-E276-4F8C-9D61-1690E041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5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ADFE-59B7-41C9-B6C6-099A3CAB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8BFC6-6F2D-4F6B-93E9-45953BB1E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FA8CF-FBD3-4752-AB7C-1940D2914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C674E-86D3-4949-9BB5-0C60A06C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16A65-4F4E-4AB6-BA5E-02D27050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7E064-4D3E-4363-8BD5-99390B14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3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7A0-39AE-4FD6-B756-E4739286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9F5D3-38AE-418F-9967-7EA67D71C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62352-2F77-46D7-B6B8-EF832EBCA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C6C3A-02EE-4242-B3F5-731C6F6A6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D56DF2-E677-4926-9F86-97916FDFB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C786BB-D0F0-4C72-BA77-69C572E23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56AB7-DEB4-492B-AA97-813E7831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145F77-D853-41AC-B3D3-CBAC2995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B1AE-7A88-42F9-BD76-F37F50588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A65FB-8883-4B99-A0A3-D4C1CD6F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CAABC-B7BD-46B5-B5ED-372459CD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D332F-220D-4AF1-A1D6-2057AB0A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1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6ECEC6-327F-4D3E-907F-642D9D47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7843C0-05CE-401C-8BF7-D3821207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08BDF-1C05-4EF4-B159-C32CC974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1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8D34B-1A85-4FE0-89BA-883ACFDE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6660F-C2D3-4AFD-A48E-9B568D943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507A4-C495-4604-8A8D-FDD9617AA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79984-BB09-4CCD-82F2-6BE9DECA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C84F9-7670-4738-BC23-28067879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B15D5-C6D9-4962-A16A-42557631A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7877-2697-45B3-AA0F-9680FBF2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DB6D4-1741-45C2-B74E-DF6A617E2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C8E2F-4199-4CD5-A968-93336F958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65747-4F25-4677-8F8D-9FFF665F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0CC8C-912B-4BA0-81D3-ABD95914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8C3D3-1531-4EE1-98EC-67C132E6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9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25D76F-976A-463E-A0A1-478D101E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AD83E-3774-4FB6-B181-2A9508E2D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B03F0-1A2E-46CA-BDA6-CCEB9C993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C92A-C7F2-47E2-9C90-2F0009A52BE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97D13-5582-4787-B458-7F1FA0A23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89E58-4615-44C1-8474-F9965D437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E4A38-ACE6-441F-88A7-9596EAD878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03CC81A-9BE1-4CDD-9C13-833F0ACD1B1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2001" cy="69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5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1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0CC3E8D-3A34-4DA3-8780-05CD56FB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364" y="1856095"/>
            <a:ext cx="7687722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06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50787"/>
            <a:ext cx="10972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KỂ CHUYỆN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38250"/>
            <a:ext cx="116840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DÀN Ý: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đầu câu chuyện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Giới thiệu nhân vật, hoàn cảnh xảy ra câu chuyện.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Diễn biến câu chuyện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việc xảy ra với nhân vật.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 câu chuyện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Nêu kết quả của câu chuyện và suy nghĩ của em v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hành động của nhân vật trong câu chuyện.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99146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67457" y="276109"/>
            <a:ext cx="6747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6798" y="922440"/>
            <a:ext cx="10805375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a)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7051" y="3429000"/>
            <a:ext cx="10345122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479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10C5349-CCF3-4AE6-93B6-D6051B49F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422" y="2499279"/>
            <a:ext cx="815715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34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4119808" y="1822360"/>
            <a:ext cx="4775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25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259CF7-FE64-46D0-82A5-83273A789414}"/>
              </a:ext>
            </a:extLst>
          </p:cNvPr>
          <p:cNvSpPr txBox="1"/>
          <p:nvPr/>
        </p:nvSpPr>
        <p:spPr>
          <a:xfrm>
            <a:off x="931178" y="192947"/>
            <a:ext cx="110930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mưa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lũ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ở quê em,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sông dâng cao gây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ngập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ao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hồ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nuôi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tôm.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vậy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tràn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ngoài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nhiều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đặc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biệt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ở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kênh mương.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Điều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khiến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cho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hộ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gia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đình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ao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hồ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bơi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thiệt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hại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lớn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Mặt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khác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một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số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người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tôm đem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bán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nhằm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kiếm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thêm thu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nhập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Hôm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như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thường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lệ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cũng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đồng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đến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kênh mương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Khi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đưa hai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đầu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chiếc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sào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dòng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chạy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qua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xuống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thì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loài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động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vật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xung quanh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giật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gây tê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liệt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đi. Sau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vợt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vớt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lên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bỏ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giỏ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Bên kia mương,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kéo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từ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tới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bờ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mương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lo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sợ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qua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bài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học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cô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giáo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giảng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em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biết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được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dụng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cụ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vô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cùng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nguy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hiểm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cố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lấy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dũng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cảm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đến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với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thưa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nghĩ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không nên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dụng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cụ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như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thế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ạ.</a:t>
            </a:r>
          </a:p>
          <a:p>
            <a:pPr algn="just"/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lên,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nhìn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vẻ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cảnh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cáo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yên cho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làm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đừng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cản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như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thế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không hay đâu.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gắng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giải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thích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ạ,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biết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không,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thuộc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hai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loại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khả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năng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dẫn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 Nên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nguồn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hở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khi đang trong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quá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trình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nguồn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phóng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ra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dễ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gây suy tim..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Chưa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kịp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tôi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xong,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Huy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ngắt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lời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Mày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đừng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gở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thằng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nhóc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con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Mai bên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cạnh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nghe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thế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,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bèn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cho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hết</a:t>
            </a:r>
            <a:r>
              <a:rPr lang="vi-VN" b="1" i="0" u="none" strike="noStrike" dirty="0">
                <a:solidFill>
                  <a:srgbClr val="333333"/>
                </a:solidFill>
                <a:effectLst/>
              </a:rPr>
              <a:t> xem </a:t>
            </a:r>
            <a:r>
              <a:rPr lang="vi-VN" b="1" i="0" u="none" strike="noStrike" dirty="0" err="1">
                <a:solidFill>
                  <a:srgbClr val="333333"/>
                </a:solidFill>
                <a:effectLst/>
              </a:rPr>
              <a:t>nào</a:t>
            </a:r>
            <a:endParaRPr lang="vi-VN" b="1" i="0" u="none" strike="noStrike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078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B0436F5-A095-4F02-85C8-6ACDDF2CA365}"/>
              </a:ext>
            </a:extLst>
          </p:cNvPr>
          <p:cNvSpPr txBox="1"/>
          <p:nvPr/>
        </p:nvSpPr>
        <p:spPr>
          <a:xfrm>
            <a:off x="840996" y="769894"/>
            <a:ext cx="1076936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tiếp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- Khi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không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chỉ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tôm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bị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giết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còn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loài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sinh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vật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có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lợi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cho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cũng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bị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tiêu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diệt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gây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ảnh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hưởng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vô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lớn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đến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sinh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lắm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ạ.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Pháp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luật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nước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cũng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đã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ban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hành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điều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luật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nghiêm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cấm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đấy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ạ.</a:t>
            </a:r>
          </a:p>
          <a:p>
            <a:pPr algn="just"/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tôi thêm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kể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một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hợp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trên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báo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đài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đưa tin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tử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vong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dần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hiểu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ra,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dừng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hành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động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lên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bờ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mương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vỗ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vai 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:</a:t>
            </a:r>
          </a:p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-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Thằng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bé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được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đấy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ngoan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ngoãn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còn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biết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người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xung quanh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cảm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những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cháu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nói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Từ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nay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sẽ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ngưng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dùng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này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lại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Rồi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cả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hai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nữa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cùng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vận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động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tuyên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truyền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giải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cho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con trong thôn, trong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xóm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hiểu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ý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thức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hơn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trạng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đánh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bắt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cá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bằng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kích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điện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</a:t>
            </a:r>
          </a:p>
          <a:p>
            <a:pPr algn="just"/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Tôi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rất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vui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vì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việc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làm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của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được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mọi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người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ủng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hộ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đồng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. Hy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vọng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rằng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tất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cả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đều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hiểu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và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tay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góp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sức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để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chính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mình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bảo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vệ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nguồn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thủy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sản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cho môi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trường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, cho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chính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</a:t>
            </a:r>
            <a:r>
              <a:rPr lang="vi-VN" sz="2000" b="1" i="0" u="none" strike="noStrike" dirty="0" err="1">
                <a:solidFill>
                  <a:srgbClr val="333333"/>
                </a:solidFill>
                <a:effectLst/>
              </a:rPr>
              <a:t>chúng</a:t>
            </a:r>
            <a:r>
              <a:rPr lang="vi-VN" sz="2000" b="1" i="0" u="none" strike="noStrike" dirty="0">
                <a:solidFill>
                  <a:srgbClr val="333333"/>
                </a:solidFill>
                <a:effectLst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790003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CD12EB0-68AB-4FE4-A941-6ED18C3E0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101" y="1258636"/>
            <a:ext cx="5797798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28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A3A91FC-E4DB-4DB5-88BE-6BCAC9935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539" y="1080083"/>
            <a:ext cx="1080082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1.Hôm nay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lang="vi-VN" b="1" kern="0" dirty="0">
                <a:solidFill>
                  <a:srgbClr val="333399"/>
                </a:solidFill>
                <a:latin typeface="Arial"/>
              </a:rPr>
              <a:t> </a:t>
            </a:r>
            <a:r>
              <a:rPr lang="vi-VN" b="1" kern="0" dirty="0" err="1">
                <a:solidFill>
                  <a:srgbClr val="333399"/>
                </a:solidFill>
                <a:latin typeface="Arial"/>
              </a:rPr>
              <a:t>lượt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trực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trông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thấy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giấy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rác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lớp.Em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2.Em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đang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vội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trông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thấy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túi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rác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ngay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,em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09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1FA9067-1976-48A8-9577-6D9449CB5525}"/>
              </a:ext>
            </a:extLst>
          </p:cNvPr>
          <p:cNvSpPr txBox="1"/>
          <p:nvPr/>
        </p:nvSpPr>
        <p:spPr>
          <a:xfrm>
            <a:off x="1051133" y="1474636"/>
            <a:ext cx="9810572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6096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  </a:t>
            </a:r>
          </a:p>
          <a:p>
            <a:pPr marL="12700" marR="5080" lvl="0" indent="6096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Kể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chuyện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được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vi-VN" sz="60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12700" marR="5080" lvl="0" indent="6096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hoặc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tham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gia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58164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pic>
        <p:nvPicPr>
          <p:cNvPr id="13" name="图片 73734" descr="PPT素材-18">
            <a:extLst>
              <a:ext uri="{FF2B5EF4-FFF2-40B4-BE49-F238E27FC236}">
                <a16:creationId xmlns:a16="http://schemas.microsoft.com/office/drawing/2014/main" id="{E01F1B50-A399-4530-A5AA-24E1FA059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51" y="3968663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E9BDF7D-EF0E-4C02-BFC3-D27BD0D20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1851" y="2496231"/>
            <a:ext cx="860829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16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4" y="5022911"/>
            <a:ext cx="2268669" cy="17481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2537">
            <a:off x="230883" y="421222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161" y="6059646"/>
            <a:ext cx="711035" cy="71506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29984C0-66B5-433A-8218-978E2CA2D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982" y="496948"/>
            <a:ext cx="104107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ọn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ột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1.Kể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tốt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2.Kể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dũng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436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342" y="46857"/>
            <a:ext cx="949172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5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spc="-15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D121BCD-F659-4F74-887C-B9D5FEE13EA6}"/>
              </a:ext>
            </a:extLst>
          </p:cNvPr>
          <p:cNvSpPr txBox="1"/>
          <p:nvPr/>
        </p:nvSpPr>
        <p:spPr>
          <a:xfrm>
            <a:off x="-249573" y="1878863"/>
            <a:ext cx="11792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57400" marR="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1.Kể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tốt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xung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quanh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0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B5E2FF8-082A-4BB8-A18F-FB7A112EB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01" y="185257"/>
            <a:ext cx="13005454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  <a:r>
              <a:rPr kumimoji="0" lang="en-US" b="0" i="1" u="sng" strike="noStrike" kern="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Gợi</a:t>
            </a:r>
            <a:r>
              <a:rPr kumimoji="0" lang="en-US" b="0" i="1" u="sng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ý: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E656971-0082-4D9A-9AB0-A69CEAB6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601" y="718657"/>
            <a:ext cx="1083787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CC0000"/>
                </a:solidFill>
                <a:latin typeface="Arial" charset="0"/>
              </a:rPr>
              <a:t>1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.Những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việc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làm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tốt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để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bảo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vệ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môi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latin typeface="Arial" charset="0"/>
              </a:rPr>
              <a:t>trường</a:t>
            </a:r>
            <a:r>
              <a:rPr lang="en-US" sz="2800" b="1" i="1" dirty="0">
                <a:solidFill>
                  <a:srgbClr val="CC0000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a.Giữ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nhà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cửa,trường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lớp,xóm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phố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{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xuyên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quét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dọn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nhà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cửa,lau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bàn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ghế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sạch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sẽ,tham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gia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ở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xóm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phố;không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xả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bừa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bãi;giữ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sạch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nguồn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nước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,…}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b.Trồng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cây,chăm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sóc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cây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c.Bảo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vệ,chăm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sóc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loài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vật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có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ích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d.Khuyên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bạn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bè,em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nhỏ,người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xung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quanh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giữ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chung,không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bẻ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cành,hái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cộng,không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bắn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chim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e.Phát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hiện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và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ngăn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chặn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hành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vi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phá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endParaRPr lang="en-US" sz="2800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820CCE-7A15-4A53-A4B7-85F095F01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375" y="254238"/>
            <a:ext cx="1074491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2.Những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hành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động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dũng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cảm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bảo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vệ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môi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Arial" charset="0"/>
              </a:rPr>
              <a:t>trường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a.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Đấu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tranh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quyết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liệt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với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những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hành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vi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phá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Khai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gỗ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bừa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bãi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Săn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bắn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thú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rừng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bừa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bãi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buôn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bán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động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vật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hoang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dã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Đánh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bắt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bằng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thuốc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nổ,bằng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điện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ô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nhiễm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nguồn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nước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{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</a:t>
            </a:r>
            <a:r>
              <a:rPr lang="en-US" sz="2400" i="1" dirty="0" err="1">
                <a:solidFill>
                  <a:srgbClr val="333399"/>
                </a:solidFill>
                <a:latin typeface="Arial" charset="0"/>
              </a:rPr>
              <a:t>ả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chất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thải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độc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vào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nguồn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nước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sinh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hoạt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}.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làm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ô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nhiễm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khí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{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xả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khói,chất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độc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vào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không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khí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,…}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b.Quên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mình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Dũng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cảm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dập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tắt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đám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cháy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rừng,khắc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phục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tai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nạn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gây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hại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môi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trường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-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Bất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chấp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nguy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hiểm,vào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rừng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sâu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tìm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các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loài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thú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quý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để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có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biện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pháp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bảo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vệ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sz="2800" i="1" dirty="0" err="1">
                <a:solidFill>
                  <a:srgbClr val="333399"/>
                </a:solidFill>
                <a:latin typeface="Arial" charset="0"/>
              </a:rPr>
              <a:t>chúng</a:t>
            </a:r>
            <a:r>
              <a:rPr lang="en-US" sz="2800" i="1" dirty="0">
                <a:solidFill>
                  <a:srgbClr val="333399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15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89900" y="487779"/>
            <a:ext cx="10706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9900" y="1573700"/>
            <a:ext cx="10333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,…);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vi.</a:t>
            </a:r>
          </a:p>
        </p:txBody>
      </p:sp>
    </p:spTree>
    <p:extLst>
      <p:ext uri="{BB962C8B-B14F-4D97-AF65-F5344CB8AC3E}">
        <p14:creationId xmlns:p14="http://schemas.microsoft.com/office/powerpoint/2010/main" val="1411154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96786" y="387111"/>
            <a:ext cx="11195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646814" y="1160150"/>
            <a:ext cx="10345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36E5054-1096-4FA5-A209-2C3EAB022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577" y="2849286"/>
            <a:ext cx="647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điểm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chính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nêu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dàn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ý: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9BE8531-1610-42FB-9950-E208FF346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736" y="3363636"/>
            <a:ext cx="518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Tên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câu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chuyện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FCDBCE9-B235-4D00-B9AC-45826CE96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536" y="3706536"/>
            <a:ext cx="853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Em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hay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người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xung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quanh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làm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(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hoặc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chứng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kiến</a:t>
            </a:r>
            <a:r>
              <a:rPr lang="en-US" sz="3200" dirty="0">
                <a:solidFill>
                  <a:srgbClr val="6600CC"/>
                </a:solidFill>
                <a:latin typeface="Arial" charset="0"/>
              </a:rPr>
              <a:t>)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B9E99B-1715-4DD8-8FC2-134F6E3C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942" y="4124937"/>
            <a:ext cx="518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Diễn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biến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chính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3ADDDF7-6CC5-49EC-B9A7-88FE76FD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942" y="4547663"/>
            <a:ext cx="518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6600CC"/>
                </a:solidFill>
                <a:latin typeface="Arial" charset="0"/>
              </a:rPr>
              <a:t>- 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Kết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thúc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Arial" charset="0"/>
              </a:rPr>
              <a:t>chuyện</a:t>
            </a:r>
            <a:r>
              <a:rPr lang="en-US" sz="2400" dirty="0">
                <a:solidFill>
                  <a:srgbClr val="6600CC"/>
                </a:solidFill>
                <a:latin typeface="Arial" charset="0"/>
              </a:rPr>
              <a:t>?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5E84B34-D8DD-444C-B13F-08D9E1792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942" y="5012050"/>
            <a:ext cx="518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>
                <a:solidFill>
                  <a:srgbClr val="6600CC"/>
                </a:solidFill>
                <a:latin typeface="Arial" charset="0"/>
              </a:rPr>
              <a:t>-   </a:t>
            </a:r>
            <a:r>
              <a:rPr lang="en-US" sz="2400">
                <a:solidFill>
                  <a:srgbClr val="6600CC"/>
                </a:solidFill>
                <a:latin typeface="Arial" charset="0"/>
              </a:rPr>
              <a:t>Ý nghĩa?</a:t>
            </a:r>
          </a:p>
        </p:txBody>
      </p:sp>
    </p:spTree>
    <p:extLst>
      <p:ext uri="{BB962C8B-B14F-4D97-AF65-F5344CB8AC3E}">
        <p14:creationId xmlns:p14="http://schemas.microsoft.com/office/powerpoint/2010/main" val="141115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9" grpId="0" build="p"/>
      <p:bldP spid="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2903</TotalTime>
  <Words>1403</Words>
  <Application>Microsoft Office PowerPoint</Application>
  <PresentationFormat>Màn hình rộng</PresentationFormat>
  <Paragraphs>81</Paragraphs>
  <Slides>17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Calibri</vt:lpstr>
      <vt:lpstr>等线</vt:lpstr>
      <vt:lpstr>Times New Roman</vt:lpstr>
      <vt:lpstr>等线 Light</vt:lpstr>
      <vt:lpstr>Arial</vt:lpstr>
      <vt:lpstr>Calibri Light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 KỂ CHUYỆN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 2</dc:title>
  <dc:creator>pc</dc:creator>
  <cp:lastModifiedBy>Vip1815</cp:lastModifiedBy>
  <cp:revision>53</cp:revision>
  <dcterms:created xsi:type="dcterms:W3CDTF">2021-08-14T02:39:31Z</dcterms:created>
  <dcterms:modified xsi:type="dcterms:W3CDTF">2021-11-21T02:51:59Z</dcterms:modified>
</cp:coreProperties>
</file>