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9" r:id="rId3"/>
    <p:sldId id="300" r:id="rId4"/>
    <p:sldId id="301" r:id="rId5"/>
    <p:sldId id="304" r:id="rId6"/>
    <p:sldId id="305" r:id="rId7"/>
    <p:sldId id="303" r:id="rId8"/>
    <p:sldId id="306" r:id="rId9"/>
    <p:sldId id="273" r:id="rId10"/>
    <p:sldId id="294" r:id="rId11"/>
    <p:sldId id="258" r:id="rId12"/>
    <p:sldId id="274" r:id="rId13"/>
    <p:sldId id="275" r:id="rId14"/>
    <p:sldId id="278" r:id="rId15"/>
    <p:sldId id="277"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8"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5C0C"/>
    <a:srgbClr val="E6E6E6"/>
    <a:srgbClr val="63371B"/>
    <a:srgbClr val="75B645"/>
    <a:srgbClr val="FEF4C5"/>
    <a:srgbClr val="D98311"/>
    <a:srgbClr val="F0A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6"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C44146-C3CB-4849-8967-CCDAEB804362}" type="datetimeFigureOut">
              <a:rPr lang="en-US" smtClean="0"/>
              <a:t>26/12/2021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105467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44146-C3CB-4849-8967-CCDAEB804362}" type="datetimeFigureOut">
              <a:rPr lang="en-US" smtClean="0"/>
              <a:t>26/12/2021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209558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44146-C3CB-4849-8967-CCDAEB804362}" type="datetimeFigureOut">
              <a:rPr lang="en-US" smtClean="0"/>
              <a:t>26/12/2021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40089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44146-C3CB-4849-8967-CCDAEB804362}" type="datetimeFigureOut">
              <a:rPr lang="en-US" smtClean="0"/>
              <a:t>26/12/2021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7245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44146-C3CB-4849-8967-CCDAEB804362}" type="datetimeFigureOut">
              <a:rPr lang="en-US" smtClean="0"/>
              <a:t>26/12/2021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412194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44146-C3CB-4849-8967-CCDAEB804362}" type="datetimeFigureOut">
              <a:rPr lang="en-US" smtClean="0"/>
              <a:t>26/12/2021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133511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44146-C3CB-4849-8967-CCDAEB804362}" type="datetimeFigureOut">
              <a:rPr lang="en-US" smtClean="0"/>
              <a:t>26/12/2021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309228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44146-C3CB-4849-8967-CCDAEB804362}" type="datetimeFigureOut">
              <a:rPr lang="en-US" smtClean="0"/>
              <a:t>26/12/2021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212181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44146-C3CB-4849-8967-CCDAEB804362}" type="datetimeFigureOut">
              <a:rPr lang="en-US" smtClean="0"/>
              <a:t>26/12/2021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18898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44146-C3CB-4849-8967-CCDAEB804362}" type="datetimeFigureOut">
              <a:rPr lang="en-US" smtClean="0"/>
              <a:t>26/12/2021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169639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44146-C3CB-4849-8967-CCDAEB804362}" type="datetimeFigureOut">
              <a:rPr lang="en-US" smtClean="0"/>
              <a:t>26/12/2021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CA54-F243-442F-B0DF-3CC9EFA04AC5}" type="slidenum">
              <a:rPr lang="en-US" smtClean="0"/>
              <a:t>‹#›</a:t>
            </a:fld>
            <a:endParaRPr lang="en-US"/>
          </a:p>
        </p:txBody>
      </p:sp>
    </p:spTree>
    <p:extLst>
      <p:ext uri="{BB962C8B-B14F-4D97-AF65-F5344CB8AC3E}">
        <p14:creationId xmlns:p14="http://schemas.microsoft.com/office/powerpoint/2010/main" val="130276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44146-C3CB-4849-8967-CCDAEB804362}" type="datetimeFigureOut">
              <a:rPr lang="en-US" smtClean="0"/>
              <a:t>26/12/2021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CA54-F243-442F-B0DF-3CC9EFA04AC5}" type="slidenum">
              <a:rPr lang="en-US" smtClean="0"/>
              <a:t>‹#›</a:t>
            </a:fld>
            <a:endParaRPr lang="en-US"/>
          </a:p>
        </p:txBody>
      </p:sp>
    </p:spTree>
    <p:extLst>
      <p:ext uri="{BB962C8B-B14F-4D97-AF65-F5344CB8AC3E}">
        <p14:creationId xmlns:p14="http://schemas.microsoft.com/office/powerpoint/2010/main" val="27354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4.wav"/><Relationship Id="rId7" Type="http://schemas.microsoft.com/office/2007/relationships/hdphoto" Target="../media/hdphoto6.wdp"/><Relationship Id="rId12"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png"/><Relationship Id="rId5" Type="http://schemas.openxmlformats.org/officeDocument/2006/relationships/audio" Target="../media/audio5.wav"/><Relationship Id="rId10" Type="http://schemas.openxmlformats.org/officeDocument/2006/relationships/image" Target="../media/image16.png"/><Relationship Id="rId4" Type="http://schemas.openxmlformats.org/officeDocument/2006/relationships/audio" Target="../media/audio3.wav"/><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audio" Target="../media/audio5.wav"/><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audio" Target="../media/audio5.wav"/><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audio" Target="../media/audio5.wav"/><Relationship Id="rId9"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3.wav"/><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4.wdp"/><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1.wdp"/><Relationship Id="rId5" Type="http://schemas.microsoft.com/office/2007/relationships/hdphoto" Target="../media/hdphoto3.wdp"/><Relationship Id="rId10" Type="http://schemas.openxmlformats.org/officeDocument/2006/relationships/image" Target="../media/image2.png"/><Relationship Id="rId4" Type="http://schemas.openxmlformats.org/officeDocument/2006/relationships/image" Target="../media/image9.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5468195" y="2546698"/>
            <a:ext cx="4359965" cy="1548927"/>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5314121" y="2427428"/>
            <a:ext cx="4359965" cy="1548927"/>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69204" y="2725610"/>
            <a:ext cx="4249797" cy="923330"/>
          </a:xfrm>
          <a:prstGeom prst="rect">
            <a:avLst/>
          </a:prstGeom>
          <a:noFill/>
        </p:spPr>
        <p:txBody>
          <a:bodyPr wrap="square" rtlCol="0">
            <a:spAutoFit/>
          </a:bodyPr>
          <a:lstStyle/>
          <a:p>
            <a:pPr algn="ctr"/>
            <a:r>
              <a:rPr lang="en-US" sz="5400" dirty="0">
                <a:solidFill>
                  <a:srgbClr val="C00000"/>
                </a:solidFill>
                <a:latin typeface="Arial" panose="020B0604020202020204" pitchFamily="34" charset="0"/>
                <a:cs typeface="Arial" panose="020B0604020202020204" pitchFamily="34" charset="0"/>
              </a:rPr>
              <a:t>ÔN TẬP</a:t>
            </a:r>
          </a:p>
        </p:txBody>
      </p:sp>
      <p:sp>
        <p:nvSpPr>
          <p:cNvPr id="9" name="TextBox 8"/>
          <p:cNvSpPr txBox="1"/>
          <p:nvPr/>
        </p:nvSpPr>
        <p:spPr>
          <a:xfrm>
            <a:off x="4163257" y="866963"/>
            <a:ext cx="8074799" cy="584775"/>
          </a:xfrm>
          <a:prstGeom prst="rect">
            <a:avLst/>
          </a:prstGeom>
          <a:noFill/>
        </p:spPr>
        <p:txBody>
          <a:bodyPr wrap="square" rtlCol="0">
            <a:spAutoFit/>
          </a:bodyPr>
          <a:lstStyle/>
          <a:p>
            <a:endParaRPr lang="en-US" sz="3200" dirty="0">
              <a:latin typeface="VNI-Avo" pitchFamily="2" charset="0"/>
            </a:endParaRPr>
          </a:p>
        </p:txBody>
      </p:sp>
      <p:sp>
        <p:nvSpPr>
          <p:cNvPr id="11" name="TextBox 10"/>
          <p:cNvSpPr txBox="1"/>
          <p:nvPr/>
        </p:nvSpPr>
        <p:spPr>
          <a:xfrm>
            <a:off x="6556546" y="1451738"/>
            <a:ext cx="2065667" cy="707886"/>
          </a:xfrm>
          <a:prstGeom prst="rect">
            <a:avLst/>
          </a:prstGeom>
          <a:noFill/>
        </p:spPr>
        <p:txBody>
          <a:bodyPr wrap="square" rtlCol="0">
            <a:spAutoFit/>
          </a:bodyPr>
          <a:lstStyle/>
          <a:p>
            <a:r>
              <a:rPr lang="en-US" sz="4000" u="sng" dirty="0" err="1">
                <a:solidFill>
                  <a:srgbClr val="FF0000"/>
                </a:solidFill>
                <a:latin typeface="Arial" panose="020B0604020202020204" pitchFamily="34" charset="0"/>
                <a:cs typeface="Arial" panose="020B0604020202020204" pitchFamily="34" charset="0"/>
              </a:rPr>
              <a:t>Lịch</a:t>
            </a:r>
            <a:r>
              <a:rPr lang="en-US" sz="4000" u="sng" dirty="0">
                <a:solidFill>
                  <a:srgbClr val="FF0000"/>
                </a:solidFill>
                <a:latin typeface="Arial" panose="020B0604020202020204" pitchFamily="34" charset="0"/>
                <a:cs typeface="Arial" panose="020B0604020202020204" pitchFamily="34" charset="0"/>
              </a:rPr>
              <a:t> </a:t>
            </a:r>
            <a:r>
              <a:rPr lang="en-US" sz="4000" u="sng" dirty="0" err="1">
                <a:solidFill>
                  <a:srgbClr val="FF0000"/>
                </a:solidFill>
                <a:latin typeface="Arial" panose="020B0604020202020204" pitchFamily="34" charset="0"/>
                <a:cs typeface="Arial" panose="020B0604020202020204" pitchFamily="34" charset="0"/>
              </a:rPr>
              <a:t>sử</a:t>
            </a:r>
            <a:endParaRPr lang="en-US" sz="4000" u="sng"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3" name="TextBox 2"/>
          <p:cNvSpPr txBox="1"/>
          <p:nvPr/>
        </p:nvSpPr>
        <p:spPr>
          <a:xfrm>
            <a:off x="4958861" y="539548"/>
            <a:ext cx="7833946"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12301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23"/>
          <p:cNvSpPr/>
          <p:nvPr/>
        </p:nvSpPr>
        <p:spPr>
          <a:xfrm>
            <a:off x="1822173" y="5698435"/>
            <a:ext cx="516835" cy="755374"/>
          </a:xfrm>
          <a:prstGeom prst="round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63371B"/>
                </a:solidFill>
                <a:latin typeface="Arial" panose="020B0604020202020204" pitchFamily="34" charset="0"/>
                <a:cs typeface="Arial" panose="020B0604020202020204" pitchFamily="34" charset="0"/>
              </a:rPr>
              <a:t>1</a:t>
            </a:r>
          </a:p>
        </p:txBody>
      </p: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212035" y="3652987"/>
            <a:ext cx="2292626" cy="3304403"/>
          </a:xfrm>
          <a:prstGeom prst="rect">
            <a:avLst/>
          </a:prstGeom>
        </p:spPr>
      </p:pic>
      <p:sp>
        <p:nvSpPr>
          <p:cNvPr id="5" name="Rectangle 4"/>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6" name="Rectangle 5"/>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7" name="Rectangle 6"/>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8" name="Rectangle 7"/>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9" name="Rectangle 8"/>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993185" y="-198954"/>
            <a:ext cx="2932079" cy="2730120"/>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3337634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1.11111E-6 L 0.09414 -0.11458 " pathEditMode="relative" rAng="0" ptsTypes="AA">
                                      <p:cBhvr>
                                        <p:cTn id="6" dur="2000" fill="hold"/>
                                        <p:tgtEl>
                                          <p:spTgt spid="26"/>
                                        </p:tgtEl>
                                        <p:attrNameLst>
                                          <p:attrName>ppt_x</p:attrName>
                                          <p:attrName>ppt_y</p:attrName>
                                        </p:attrNameLst>
                                      </p:cBhvr>
                                      <p:rCtr x="4701" y="-5741"/>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7" presetID="3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1100" fill="hold"/>
                                        <p:tgtEl>
                                          <p:spTgt spid="10"/>
                                        </p:tgtEl>
                                        <p:attrNameLst>
                                          <p:attrName>ppt_w</p:attrName>
                                        </p:attrNameLst>
                                      </p:cBhvr>
                                      <p:tavLst>
                                        <p:tav tm="0">
                                          <p:val>
                                            <p:fltVal val="0"/>
                                          </p:val>
                                        </p:tav>
                                        <p:tav tm="100000">
                                          <p:val>
                                            <p:strVal val="#ppt_w"/>
                                          </p:val>
                                        </p:tav>
                                      </p:tavLst>
                                    </p:anim>
                                    <p:anim calcmode="lin" valueType="num">
                                      <p:cBhvr>
                                        <p:cTn id="10" dur="1100" fill="hold"/>
                                        <p:tgtEl>
                                          <p:spTgt spid="10"/>
                                        </p:tgtEl>
                                        <p:attrNameLst>
                                          <p:attrName>ppt_h</p:attrName>
                                        </p:attrNameLst>
                                      </p:cBhvr>
                                      <p:tavLst>
                                        <p:tav tm="0">
                                          <p:val>
                                            <p:fltVal val="0"/>
                                          </p:val>
                                        </p:tav>
                                        <p:tav tm="100000">
                                          <p:val>
                                            <p:strVal val="#ppt_h"/>
                                          </p:val>
                                        </p:tav>
                                      </p:tavLst>
                                    </p:anim>
                                    <p:anim calcmode="lin" valueType="num">
                                      <p:cBhvr>
                                        <p:cTn id="11" dur="1100" fill="hold"/>
                                        <p:tgtEl>
                                          <p:spTgt spid="10"/>
                                        </p:tgtEl>
                                        <p:attrNameLst>
                                          <p:attrName>style.rotation</p:attrName>
                                        </p:attrNameLst>
                                      </p:cBhvr>
                                      <p:tavLst>
                                        <p:tav tm="0">
                                          <p:val>
                                            <p:fltVal val="90"/>
                                          </p:val>
                                        </p:tav>
                                        <p:tav tm="100000">
                                          <p:val>
                                            <p:fltVal val="0"/>
                                          </p:val>
                                        </p:tav>
                                      </p:tavLst>
                                    </p:anim>
                                    <p:animEffect transition="in" filter="fade">
                                      <p:cBhvr>
                                        <p:cTn id="12"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76676" y="2086036"/>
            <a:ext cx="7098058" cy="797841"/>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67651"/>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57618"/>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p:cNvSpPr txBox="1"/>
          <p:nvPr/>
        </p:nvSpPr>
        <p:spPr>
          <a:xfrm>
            <a:off x="4123046" y="301461"/>
            <a:ext cx="8074799" cy="1569660"/>
          </a:xfrm>
          <a:prstGeom prst="rect">
            <a:avLst/>
          </a:prstGeom>
          <a:noFill/>
        </p:spPr>
        <p:txBody>
          <a:bodyPr wrap="square" rtlCol="0">
            <a:spAutoFit/>
          </a:bodyPr>
          <a:lstStyle/>
          <a:p>
            <a:r>
              <a:rPr lang="vi-VN" sz="3200" dirty="0">
                <a:latin typeface="+mj-lt"/>
              </a:rPr>
              <a:t>C</a:t>
            </a:r>
            <a:r>
              <a:rPr lang="en-US" sz="3200" dirty="0" err="1">
                <a:latin typeface="Times New Roman" panose="02020603050405020304" pitchFamily="18" charset="0"/>
                <a:cs typeface="Times New Roman" panose="02020603050405020304" pitchFamily="18" charset="0"/>
              </a:rPr>
              <a:t>âu</a:t>
            </a:r>
            <a:r>
              <a:rPr lang="vi-VN" sz="3200" dirty="0">
                <a:latin typeface="+mj-lt"/>
              </a:rPr>
              <a:t> 1: Tình thế hiểm ngh</a:t>
            </a:r>
            <a:r>
              <a:rPr lang="en-US" sz="3200" dirty="0" err="1">
                <a:latin typeface="Times New Roman" panose="02020603050405020304" pitchFamily="18" charset="0"/>
                <a:cs typeface="Times New Roman" panose="02020603050405020304" pitchFamily="18" charset="0"/>
              </a:rPr>
              <a:t>èo</a:t>
            </a:r>
            <a:r>
              <a:rPr lang="vi-VN" sz="3200" dirty="0">
                <a:latin typeface="+mj-lt"/>
              </a:rPr>
              <a:t> của nước ta sau CMT8 thường được diễn tả bằng cụm từ n</a:t>
            </a:r>
            <a:r>
              <a:rPr lang="en-US" sz="3200" dirty="0">
                <a:latin typeface="Times New Roman" panose="02020603050405020304" pitchFamily="18" charset="0"/>
                <a:cs typeface="Times New Roman" panose="02020603050405020304" pitchFamily="18" charset="0"/>
              </a:rPr>
              <a:t>à</a:t>
            </a:r>
            <a:r>
              <a:rPr lang="vi-VN" sz="3200" dirty="0">
                <a:latin typeface="Times New Roman" panose="02020603050405020304" pitchFamily="18" charset="0"/>
                <a:cs typeface="Times New Roman" panose="02020603050405020304" pitchFamily="18" charset="0"/>
              </a:rPr>
              <a:t>o </a:t>
            </a:r>
            <a:r>
              <a:rPr lang="vi-VN" sz="3200" dirty="0">
                <a:latin typeface="+mj-lt"/>
              </a:rPr>
              <a:t>dưới đ</a:t>
            </a:r>
            <a:r>
              <a:rPr lang="en-US" sz="3200" dirty="0">
                <a:latin typeface="Times New Roman" panose="02020603050405020304" pitchFamily="18" charset="0"/>
                <a:cs typeface="Times New Roman" panose="02020603050405020304" pitchFamily="18" charset="0"/>
              </a:rPr>
              <a:t>â</a:t>
            </a:r>
            <a:r>
              <a:rPr lang="vi-VN" sz="3200" dirty="0">
                <a:latin typeface="Times New Roman" panose="02020603050405020304" pitchFamily="18" charset="0"/>
                <a:cs typeface="Times New Roman" panose="02020603050405020304" pitchFamily="18" charset="0"/>
              </a:rPr>
              <a:t>y</a:t>
            </a:r>
            <a:r>
              <a:rPr lang="vi-VN" sz="3200" dirty="0">
                <a:latin typeface="+mj-lt"/>
                <a:cs typeface="Times New Roman" panose="02020603050405020304" pitchFamily="18" charset="0"/>
              </a:rPr>
              <a:t>?</a:t>
            </a:r>
            <a:endParaRPr lang="en-US" sz="3200" dirty="0">
              <a:latin typeface="+mj-lt"/>
              <a:cs typeface="Times New Roman" panose="02020603050405020304" pitchFamily="18" charset="0"/>
            </a:endParaRPr>
          </a:p>
        </p:txBody>
      </p:sp>
      <p:sp>
        <p:nvSpPr>
          <p:cNvPr id="25" name="TextBox 24"/>
          <p:cNvSpPr txBox="1"/>
          <p:nvPr/>
        </p:nvSpPr>
        <p:spPr>
          <a:xfrm>
            <a:off x="4913499" y="2177265"/>
            <a:ext cx="5102087" cy="584775"/>
          </a:xfrm>
          <a:prstGeom prst="rect">
            <a:avLst/>
          </a:prstGeom>
          <a:noFill/>
        </p:spPr>
        <p:txBody>
          <a:bodyPr wrap="square" rtlCol="0">
            <a:spAutoFit/>
          </a:bodyPr>
          <a:lstStyle/>
          <a:p>
            <a:pPr algn="ctr">
              <a:spcBef>
                <a:spcPct val="0"/>
              </a:spcBef>
              <a:buFontTx/>
              <a:buNone/>
            </a:pPr>
            <a:r>
              <a:rPr lang="en-US" altLang="en-US" sz="3200" b="1" dirty="0" err="1">
                <a:latin typeface="Times New Roman" panose="02020603050405020304" pitchFamily="18" charset="0"/>
                <a:cs typeface="Times New Roman" panose="02020603050405020304" pitchFamily="18" charset="0"/>
              </a:rPr>
              <a:t>Ngàn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treo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sợi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tóc</a:t>
            </a:r>
            <a:endParaRPr lang="en-US" altLang="en-US" sz="3200" b="1"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4176676" y="3171281"/>
            <a:ext cx="7098058" cy="782097"/>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195444" y="4274038"/>
            <a:ext cx="7098058" cy="707579"/>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637106" y="3218861"/>
            <a:ext cx="5102087" cy="584775"/>
          </a:xfrm>
          <a:prstGeom prst="rect">
            <a:avLst/>
          </a:prstGeom>
          <a:noFill/>
        </p:spPr>
        <p:txBody>
          <a:bodyPr wrap="square" rtlCol="0">
            <a:spAutoFit/>
          </a:bodyPr>
          <a:lstStyle/>
          <a:p>
            <a:pPr algn="ctr">
              <a:spcBef>
                <a:spcPct val="0"/>
              </a:spcBef>
              <a:buFontTx/>
              <a:buNone/>
            </a:pPr>
            <a:r>
              <a:rPr lang="en-US" altLang="en-US" sz="3200" b="1" dirty="0" err="1">
                <a:latin typeface="Times New Roman" panose="02020603050405020304" pitchFamily="18" charset="0"/>
                <a:cs typeface="Times New Roman" panose="02020603050405020304" pitchFamily="18" charset="0"/>
              </a:rPr>
              <a:t>Cực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endParaRPr lang="en-US" altLang="en-US" sz="32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609401" y="4313859"/>
            <a:ext cx="5102087" cy="584775"/>
          </a:xfrm>
          <a:prstGeom prst="rect">
            <a:avLst/>
          </a:prstGeom>
          <a:noFill/>
        </p:spPr>
        <p:txBody>
          <a:bodyPr wrap="square" rtlCol="0">
            <a:spAutoFit/>
          </a:bodyPr>
          <a:lstStyle/>
          <a:p>
            <a:r>
              <a:rPr lang="en-US" altLang="en-US" sz="3200" b="1" dirty="0" err="1">
                <a:latin typeface="Times New Roman" panose="02020603050405020304" pitchFamily="18" charset="0"/>
                <a:cs typeface="Times New Roman" panose="02020603050405020304" pitchFamily="18" charset="0"/>
              </a:rPr>
              <a:t>Rất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endParaRPr lang="en-US" sz="3200" dirty="0">
              <a:latin typeface="VNI-Avo" pitchFamily="2" charset="0"/>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9993757" y="1543255"/>
            <a:ext cx="1527252" cy="1527252"/>
          </a:xfrm>
          <a:prstGeom prst="rect">
            <a:avLst/>
          </a:prstGeom>
        </p:spPr>
      </p:pic>
      <p:pic>
        <p:nvPicPr>
          <p:cNvPr id="39" name="Picture 3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2321" y="2931400"/>
            <a:ext cx="1136135" cy="1136135"/>
          </a:xfrm>
          <a:prstGeom prst="rect">
            <a:avLst/>
          </a:prstGeom>
        </p:spPr>
      </p:pic>
      <p:pic>
        <p:nvPicPr>
          <p:cNvPr id="40" name="Picture 39"/>
          <p:cNvPicPr>
            <a:picLocks noChangeAspect="1"/>
          </p:cNvPicPr>
          <p:nvPr/>
        </p:nvPicPr>
        <p:blipFill>
          <a:blip r:embed="rId10">
            <a:extLst>
              <a:ext uri="{BEBA8EAE-BF5A-486C-A8C5-ECC9F3942E4B}">
                <a14:imgProps xmlns:a14="http://schemas.microsoft.com/office/drawing/2010/main">
                  <a14:imgLayer r:embed="rId9">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49849" y="4032049"/>
            <a:ext cx="1136135" cy="1136135"/>
          </a:xfrm>
          <a:prstGeom prst="rect">
            <a:avLst/>
          </a:prstGeom>
        </p:spPr>
      </p:pic>
      <p:pic>
        <p:nvPicPr>
          <p:cNvPr id="41" name="Picture 40"/>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4195444" y="5374687"/>
            <a:ext cx="7098058" cy="707579"/>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609401" y="5414508"/>
            <a:ext cx="5102087" cy="584775"/>
          </a:xfrm>
          <a:prstGeom prst="rect">
            <a:avLst/>
          </a:prstGeom>
          <a:noFill/>
        </p:spPr>
        <p:txBody>
          <a:bodyPr wrap="square" rtlCol="0">
            <a:spAutoFit/>
          </a:bodyPr>
          <a:lstStyle/>
          <a:p>
            <a:r>
              <a:rPr lang="en-US" altLang="en-US" sz="3200" b="1" dirty="0">
                <a:solidFill>
                  <a:srgbClr val="0B19C8"/>
                </a:solidFill>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khốn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khổ</a:t>
            </a:r>
            <a:endParaRPr lang="en-US" sz="3200" dirty="0">
              <a:latin typeface="VNI-Avo" pitchFamily="2" charset="0"/>
            </a:endParaRPr>
          </a:p>
        </p:txBody>
      </p:sp>
      <p:pic>
        <p:nvPicPr>
          <p:cNvPr id="48" name="Picture 47"/>
          <p:cNvPicPr>
            <a:picLocks noChangeAspect="1"/>
          </p:cNvPicPr>
          <p:nvPr/>
        </p:nvPicPr>
        <p:blipFill>
          <a:blip r:embed="rId10">
            <a:extLst>
              <a:ext uri="{BEBA8EAE-BF5A-486C-A8C5-ECC9F3942E4B}">
                <a14:imgProps xmlns:a14="http://schemas.microsoft.com/office/drawing/2010/main">
                  <a14:imgLayer r:embed="rId9">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49849" y="5132698"/>
            <a:ext cx="1136135" cy="1136135"/>
          </a:xfrm>
          <a:prstGeom prst="rect">
            <a:avLst/>
          </a:prstGeom>
        </p:spPr>
      </p:pic>
    </p:spTree>
    <p:extLst>
      <p:ext uri="{BB962C8B-B14F-4D97-AF65-F5344CB8AC3E}">
        <p14:creationId xmlns:p14="http://schemas.microsoft.com/office/powerpoint/2010/main" val="408421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4"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0"/>
                                        </p:tgtEl>
                                      </p:cBhvr>
                                    </p:animEffect>
                                    <p:set>
                                      <p:cBhvr>
                                        <p:cTn id="131" dur="1" fill="hold">
                                          <p:stCondLst>
                                            <p:cond delay="499"/>
                                          </p:stCondLst>
                                        </p:cTn>
                                        <p:tgtEl>
                                          <p:spTgt spid="4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7"/>
                                        </p:tgtEl>
                                      </p:cBhvr>
                                    </p:animEffect>
                                    <p:set>
                                      <p:cBhvr>
                                        <p:cTn id="137" dur="1" fill="hold">
                                          <p:stCondLst>
                                            <p:cond delay="499"/>
                                          </p:stCondLst>
                                        </p:cTn>
                                        <p:tgtEl>
                                          <p:spTgt spid="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834887" y="3852368"/>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29" name="Rectangle 28"/>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30" name="Rectangle 29"/>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31" name="Rectangle 30"/>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32" name="Rectangle 31"/>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33" name="Rectangle 32"/>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1800169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976 0.03542 L 0.13151 -0.23704 " pathEditMode="relative" rAng="0" ptsTypes="AA">
                                      <p:cBhvr>
                                        <p:cTn id="6" dur="2000" fill="hold"/>
                                        <p:tgtEl>
                                          <p:spTgt spid="27"/>
                                        </p:tgtEl>
                                        <p:attrNameLst>
                                          <p:attrName>ppt_x</p:attrName>
                                          <p:attrName>ppt_y</p:attrName>
                                        </p:attrNameLst>
                                      </p:cBhvr>
                                      <p:rCtr x="3581" y="-13634"/>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6615" y="4097557"/>
            <a:ext cx="7752520" cy="873325"/>
            <a:chOff x="4176677" y="2781621"/>
            <a:chExt cx="7098058" cy="1012421"/>
          </a:xfrm>
        </p:grpSpPr>
        <p:sp>
          <p:nvSpPr>
            <p:cNvPr id="16" name="Rectangle: Rounded Corners 15"/>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C</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602733"/>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3931965" y="460316"/>
            <a:ext cx="7843941" cy="1569660"/>
          </a:xfrm>
          <a:prstGeom prst="rect">
            <a:avLst/>
          </a:prstGeom>
          <a:noFill/>
        </p:spPr>
        <p:txBody>
          <a:bodyPr wrap="square" rtlCol="0">
            <a:spAutoFit/>
          </a:bodyPr>
          <a:lstStyle/>
          <a:p>
            <a:pPr algn="ctr">
              <a:spcBef>
                <a:spcPct val="0"/>
              </a:spcBef>
            </a:pP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2: Sau </a:t>
            </a:r>
            <a:r>
              <a:rPr lang="en-US" altLang="en-US" sz="3200" dirty="0" err="1">
                <a:latin typeface="Times New Roman" panose="02020603050405020304" pitchFamily="18" charset="0"/>
                <a:cs typeface="Times New Roman" panose="02020603050405020304" pitchFamily="18" charset="0"/>
              </a:rPr>
              <a:t>Cách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ta </a:t>
            </a:r>
            <a:r>
              <a:rPr lang="en-US" altLang="en-US" sz="3200" dirty="0" err="1">
                <a:latin typeface="Times New Roman" panose="02020603050405020304" pitchFamily="18" charset="0"/>
                <a:cs typeface="Times New Roman" panose="02020603050405020304" pitchFamily="18" charset="0"/>
              </a:rPr>
              <a:t>phải</a:t>
            </a:r>
            <a:r>
              <a:rPr lang="vi-VN"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đây</a:t>
            </a:r>
            <a:r>
              <a:rPr lang="en-US" altLang="en-US" sz="3200" dirty="0">
                <a:latin typeface="Times New Roman" panose="02020603050405020304" pitchFamily="18" charset="0"/>
                <a:cs typeface="Times New Roman" panose="02020603050405020304" pitchFamily="18" charset="0"/>
              </a:rPr>
              <a:t>?</a:t>
            </a:r>
          </a:p>
          <a:p>
            <a:endParaRPr lang="en-US" sz="3200" dirty="0">
              <a:latin typeface="VNI-Avo" pitchFamily="2" charset="0"/>
            </a:endParaRPr>
          </a:p>
        </p:txBody>
      </p:sp>
      <p:sp>
        <p:nvSpPr>
          <p:cNvPr id="25" name="TextBox 24"/>
          <p:cNvSpPr txBox="1"/>
          <p:nvPr/>
        </p:nvSpPr>
        <p:spPr>
          <a:xfrm>
            <a:off x="4544283" y="4241043"/>
            <a:ext cx="6510859" cy="523220"/>
          </a:xfrm>
          <a:prstGeom prst="rect">
            <a:avLst/>
          </a:prstGeom>
          <a:noFill/>
        </p:spPr>
        <p:txBody>
          <a:bodyPr wrap="square" rtlCol="0">
            <a:spAutoFit/>
          </a:bodyPr>
          <a:lstStyle/>
          <a:p>
            <a:pPr algn="ctr">
              <a:spcBef>
                <a:spcPct val="0"/>
              </a:spcBef>
            </a:pP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xâm</a:t>
            </a:r>
            <a:endParaRPr lang="en-US" altLang="en-US" sz="2800" b="1"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3866615" y="2045845"/>
            <a:ext cx="7767654" cy="824099"/>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51481" y="3076314"/>
            <a:ext cx="7767654" cy="849174"/>
            <a:chOff x="4176677" y="2781621"/>
            <a:chExt cx="7098058" cy="1012421"/>
          </a:xfrm>
        </p:grpSpPr>
        <p:sp>
          <p:nvSpPr>
            <p:cNvPr id="32" name="Rectangle: Rounded Corners 3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B</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108276" y="2208687"/>
            <a:ext cx="5826178" cy="523220"/>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đói</a:t>
            </a:r>
            <a:endParaRPr lang="en-US" sz="2800" dirty="0">
              <a:latin typeface="VNI-Avo" pitchFamily="2" charset="0"/>
            </a:endParaRPr>
          </a:p>
        </p:txBody>
      </p:sp>
      <p:sp>
        <p:nvSpPr>
          <p:cNvPr id="37" name="TextBox 36"/>
          <p:cNvSpPr txBox="1"/>
          <p:nvPr/>
        </p:nvSpPr>
        <p:spPr>
          <a:xfrm>
            <a:off x="5228964" y="3245919"/>
            <a:ext cx="5826178" cy="523220"/>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đói</a:t>
            </a:r>
            <a:endParaRPr lang="en-US" sz="2800" dirty="0">
              <a:latin typeface="VNI-Avo" pitchFamily="2" charset="0"/>
            </a:endParaRPr>
          </a:p>
        </p:txBody>
      </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499125" y="3738506"/>
            <a:ext cx="1527252" cy="1527252"/>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49282" y="1810139"/>
            <a:ext cx="1136135" cy="1136135"/>
          </a:xfrm>
          <a:prstGeom prst="rect">
            <a:avLst/>
          </a:prstGeom>
        </p:spPr>
      </p:pic>
      <p:pic>
        <p:nvPicPr>
          <p:cNvPr id="40" name="Picture 3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85772" y="2898538"/>
            <a:ext cx="1136135" cy="1136135"/>
          </a:xfrm>
          <a:prstGeom prst="rect">
            <a:avLst/>
          </a:prstGeom>
        </p:spPr>
      </p:pic>
      <p:pic>
        <p:nvPicPr>
          <p:cNvPr id="41" name="Picture 4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9" name="Group 48"/>
          <p:cNvGrpSpPr/>
          <p:nvPr/>
        </p:nvGrpSpPr>
        <p:grpSpPr>
          <a:xfrm>
            <a:off x="3866615" y="5247376"/>
            <a:ext cx="7767654" cy="849174"/>
            <a:chOff x="4176677" y="2781621"/>
            <a:chExt cx="7098058" cy="1012421"/>
          </a:xfrm>
        </p:grpSpPr>
        <p:sp>
          <p:nvSpPr>
            <p:cNvPr id="50" name="Rectangle: Rounded Corners 49"/>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D</a:t>
              </a:r>
            </a:p>
          </p:txBody>
        </p:sp>
        <p:cxnSp>
          <p:nvCxnSpPr>
            <p:cNvPr id="53" name="Straight Connector 52"/>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244098" y="5416981"/>
            <a:ext cx="5826178" cy="523220"/>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xâm</a:t>
            </a:r>
            <a:endParaRPr lang="en-US" sz="2800" dirty="0">
              <a:latin typeface="VNI-Avo" pitchFamily="2" charset="0"/>
            </a:endParaRPr>
          </a:p>
        </p:txBody>
      </p:sp>
      <p:pic>
        <p:nvPicPr>
          <p:cNvPr id="55" name="Picture 5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700906" y="5069600"/>
            <a:ext cx="1136135" cy="1136135"/>
          </a:xfrm>
          <a:prstGeom prst="rect">
            <a:avLst/>
          </a:prstGeom>
        </p:spPr>
      </p:pic>
    </p:spTree>
    <p:extLst>
      <p:ext uri="{BB962C8B-B14F-4D97-AF65-F5344CB8AC3E}">
        <p14:creationId xmlns:p14="http://schemas.microsoft.com/office/powerpoint/2010/main" val="242960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Effect transition="in" filter="fade">
                                      <p:cBhvr>
                                        <p:cTn id="8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childTnLst>
                                </p:cTn>
                              </p:par>
                            </p:childTnLst>
                          </p:cTn>
                        </p:par>
                        <p:par>
                          <p:cTn id="119" fill="hold">
                            <p:stCondLst>
                              <p:cond delay="1500"/>
                            </p:stCondLst>
                            <p:childTnLst>
                              <p:par>
                                <p:cTn id="120" presetID="10" presetClass="exit" presetSubtype="0" fill="hold" nodeType="afterEffect">
                                  <p:stCondLst>
                                    <p:cond delay="0"/>
                                  </p:stCondLst>
                                  <p:childTnLst>
                                    <p:animEffect transition="out" filter="fade">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6"/>
                                        </p:tgtEl>
                                      </p:cBhvr>
                                    </p:animEffect>
                                    <p:set>
                                      <p:cBhvr>
                                        <p:cTn id="125" dur="1" fill="hold">
                                          <p:stCondLst>
                                            <p:cond delay="499"/>
                                          </p:stCondLst>
                                        </p:cTn>
                                        <p:tgtEl>
                                          <p:spTgt spid="36"/>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7"/>
                                        </p:tgtEl>
                                      </p:cBhvr>
                                    </p:animEffect>
                                    <p:set>
                                      <p:cBhvr>
                                        <p:cTn id="131" dur="1" fill="hold">
                                          <p:stCondLst>
                                            <p:cond delay="499"/>
                                          </p:stCondLst>
                                        </p:cTn>
                                        <p:tgtEl>
                                          <p:spTgt spid="3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9"/>
                                        </p:tgtEl>
                                      </p:cBhvr>
                                    </p:animEffect>
                                    <p:set>
                                      <p:cBhvr>
                                        <p:cTn id="134" dur="1" fill="hold">
                                          <p:stCondLst>
                                            <p:cond delay="499"/>
                                          </p:stCondLst>
                                        </p:cTn>
                                        <p:tgtEl>
                                          <p:spTgt spid="39"/>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40"/>
                                        </p:tgtEl>
                                      </p:cBhvr>
                                    </p:animEffect>
                                    <p:set>
                                      <p:cBhvr>
                                        <p:cTn id="137" dur="1" fill="hold">
                                          <p:stCondLst>
                                            <p:cond delay="499"/>
                                          </p:stCondLst>
                                        </p:cTn>
                                        <p:tgtEl>
                                          <p:spTgt spid="40"/>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40"/>
                                        </p:tgtEl>
                                      </p:cBhvr>
                                    </p:animEffect>
                                    <p:set>
                                      <p:cBhvr>
                                        <p:cTn id="143" dur="1" fill="hold">
                                          <p:stCondLst>
                                            <p:cond delay="499"/>
                                          </p:stCondLst>
                                        </p:cTn>
                                        <p:tgtEl>
                                          <p:spTgt spid="4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49"/>
                                        </p:tgtEl>
                                      </p:cBhvr>
                                    </p:animEffect>
                                    <p:set>
                                      <p:cBhvr>
                                        <p:cTn id="146" dur="1" fill="hold">
                                          <p:stCondLst>
                                            <p:cond delay="499"/>
                                          </p:stCondLst>
                                        </p:cTn>
                                        <p:tgtEl>
                                          <p:spTgt spid="49"/>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54"/>
                                        </p:tgtEl>
                                      </p:cBhvr>
                                    </p:animEffect>
                                    <p:set>
                                      <p:cBhvr>
                                        <p:cTn id="149" dur="1" fill="hold">
                                          <p:stCondLst>
                                            <p:cond delay="499"/>
                                          </p:stCondLst>
                                        </p:cTn>
                                        <p:tgtEl>
                                          <p:spTgt spid="54"/>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3" restart="whenNotActive" fill="hold" evtFilter="cancelBubble" nodeType="interactiveSeq">
                <p:stCondLst>
                  <p:cond evt="onClick" delay="0">
                    <p:tgtEl>
                      <p:spTgt spid="26"/>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fade">
                                      <p:cBhvr>
                                        <p:cTn id="158" dur="500"/>
                                        <p:tgtEl>
                                          <p:spTgt spid="39"/>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59" restart="whenNotActive" fill="hold" evtFilter="cancelBubble" nodeType="interactiveSeq">
                <p:stCondLst>
                  <p:cond evt="onClick" delay="0">
                    <p:tgtEl>
                      <p:spTgt spid="31"/>
                    </p:tgtEl>
                  </p:cond>
                </p:stCondLst>
                <p:endSync evt="end" delay="0">
                  <p:rtn val="all"/>
                </p:endSync>
                <p:childTnLst>
                  <p:par>
                    <p:cTn id="160" fill="hold">
                      <p:stCondLst>
                        <p:cond delay="0"/>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0"/>
                                        </p:tgtEl>
                                        <p:attrNameLst>
                                          <p:attrName>style.visibility</p:attrName>
                                        </p:attrNameLst>
                                      </p:cBhvr>
                                      <p:to>
                                        <p:strVal val="visible"/>
                                      </p:to>
                                    </p:set>
                                    <p:animEffect transition="in" filter="fade">
                                      <p:cBhvr>
                                        <p:cTn id="164" dur="500"/>
                                        <p:tgtEl>
                                          <p:spTgt spid="40"/>
                                        </p:tgtEl>
                                      </p:cBhvr>
                                    </p:animEffect>
                                  </p:childTnLst>
                                  <p:subTnLst>
                                    <p:audio>
                                      <p:cMediaNode>
                                        <p:cTn display="0" masterRel="sameClick">
                                          <p:stCondLst>
                                            <p:cond evt="begin" delay="0">
                                              <p:tn val="1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65" restart="whenNotActive" fill="hold" evtFilter="cancelBubble" nodeType="interactiveSeq">
                <p:stCondLst>
                  <p:cond evt="onClick" delay="0">
                    <p:tgtEl>
                      <p:spTgt spid="49"/>
                    </p:tgtEl>
                  </p:cond>
                </p:stCondLst>
                <p:endSync evt="end" delay="0">
                  <p:rtn val="all"/>
                </p:endSync>
                <p:childTnLst>
                  <p:par>
                    <p:cTn id="166" fill="hold">
                      <p:stCondLst>
                        <p:cond delay="0"/>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childTnLst>
                                  <p:subTnLst>
                                    <p:audio>
                                      <p:cMediaNode>
                                        <p:cTn display="0" masterRel="sameClick">
                                          <p:stCondLst>
                                            <p:cond evt="begin" delay="0">
                                              <p:tn val="16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9"/>
                  </p:tgtEl>
                </p:cond>
              </p:nextCondLst>
            </p:seq>
          </p:childTnLst>
        </p:cTn>
      </p:par>
    </p:tnLst>
    <p:bldLst>
      <p:bldP spid="24" grpId="0"/>
      <p:bldP spid="25" grpId="0"/>
      <p:bldP spid="25" grpId="1"/>
      <p:bldP spid="36" grpId="0"/>
      <p:bldP spid="36" grpId="1"/>
      <p:bldP spid="37" grpId="0"/>
      <p:bldP spid="37" grpId="1"/>
      <p:bldP spid="54" grpId="0"/>
      <p:bldP spid="5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a:off x="2213113" y="2010316"/>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4" name="Rectangle 3"/>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2494360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4.81481E-6 L -0.06953 -0.24838 " pathEditMode="relative" rAng="0" ptsTypes="AA">
                                      <p:cBhvr>
                                        <p:cTn id="6" dur="2000" fill="hold"/>
                                        <p:tgtEl>
                                          <p:spTgt spid="27"/>
                                        </p:tgtEl>
                                        <p:attrNameLst>
                                          <p:attrName>ppt_x</p:attrName>
                                          <p:attrName>ppt_y</p:attrName>
                                        </p:attrNameLst>
                                      </p:cBhvr>
                                      <p:rCtr x="-1471" y="-8796"/>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80853" y="3091840"/>
            <a:ext cx="7752520" cy="803085"/>
            <a:chOff x="4176677" y="2781621"/>
            <a:chExt cx="7098058" cy="1012421"/>
          </a:xfrm>
        </p:grpSpPr>
        <p:sp>
          <p:nvSpPr>
            <p:cNvPr id="16" name="Rectangle: Rounded Corners 15"/>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675885"/>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0349" y="500659"/>
            <a:ext cx="8074799" cy="1077218"/>
          </a:xfrm>
          <a:prstGeom prst="rect">
            <a:avLst/>
          </a:prstGeom>
          <a:noFill/>
        </p:spPr>
        <p:txBody>
          <a:bodyPr wrap="square" rtlCol="0">
            <a:spAutoFit/>
          </a:bodyPr>
          <a:lstStyle/>
          <a:p>
            <a:r>
              <a:rPr lang="vi-VN" sz="3200" dirty="0">
                <a:latin typeface="+mj-lt"/>
              </a:rPr>
              <a:t>Câu 3: Hưởng ứng việc lập “Hũ gạo cứu đói”, Bác Hồ đã gương mẫ</a:t>
            </a:r>
            <a:r>
              <a:rPr lang="en-US" sz="3200" dirty="0">
                <a:latin typeface="Times New Roman" panose="02020603050405020304" pitchFamily="18" charset="0"/>
                <a:cs typeface="Times New Roman" panose="02020603050405020304" pitchFamily="18" charset="0"/>
              </a:rPr>
              <a:t>u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p>
        </p:txBody>
      </p:sp>
      <p:sp>
        <p:nvSpPr>
          <p:cNvPr id="25" name="TextBox 24"/>
          <p:cNvSpPr txBox="1"/>
          <p:nvPr/>
        </p:nvSpPr>
        <p:spPr>
          <a:xfrm>
            <a:off x="5248870" y="3238962"/>
            <a:ext cx="6510859" cy="101566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bữa</a:t>
            </a:r>
            <a:endParaRPr lang="en-US" sz="3200" dirty="0">
              <a:latin typeface="Times New Roman" panose="02020603050405020304" pitchFamily="18" charset="0"/>
              <a:cs typeface="Times New Roman" panose="02020603050405020304" pitchFamily="18" charset="0"/>
            </a:endParaRPr>
          </a:p>
          <a:p>
            <a:endParaRPr lang="en-US" sz="2800" dirty="0">
              <a:latin typeface="VNI-Avo" pitchFamily="2" charset="0"/>
            </a:endParaRPr>
          </a:p>
        </p:txBody>
      </p:sp>
      <p:grpSp>
        <p:nvGrpSpPr>
          <p:cNvPr id="26" name="Group 25"/>
          <p:cNvGrpSpPr/>
          <p:nvPr/>
        </p:nvGrpSpPr>
        <p:grpSpPr>
          <a:xfrm>
            <a:off x="3965426" y="2054785"/>
            <a:ext cx="7767654" cy="803085"/>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80853" y="4068796"/>
            <a:ext cx="7767654" cy="803085"/>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224674" y="2188863"/>
            <a:ext cx="5826178" cy="101566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bữa</a:t>
            </a:r>
            <a:endParaRPr lang="en-US" sz="3200" dirty="0">
              <a:latin typeface="Times New Roman" panose="02020603050405020304" pitchFamily="18" charset="0"/>
              <a:cs typeface="Times New Roman" panose="02020603050405020304" pitchFamily="18" charset="0"/>
            </a:endParaRPr>
          </a:p>
          <a:p>
            <a:endParaRPr lang="en-US" sz="2800" dirty="0">
              <a:latin typeface="VNI-Avo" pitchFamily="2" charset="0"/>
            </a:endParaRPr>
          </a:p>
        </p:txBody>
      </p:sp>
      <p:sp>
        <p:nvSpPr>
          <p:cNvPr id="37" name="TextBox 36"/>
          <p:cNvSpPr txBox="1"/>
          <p:nvPr/>
        </p:nvSpPr>
        <p:spPr>
          <a:xfrm>
            <a:off x="5321420" y="4186203"/>
            <a:ext cx="582617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cử</a:t>
            </a:r>
            <a:endParaRPr lang="en-US" sz="3200"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512501" y="2651741"/>
            <a:ext cx="1527252" cy="1527252"/>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69881" y="1840839"/>
            <a:ext cx="1136135" cy="1136135"/>
          </a:xfrm>
          <a:prstGeom prst="rect">
            <a:avLst/>
          </a:prstGeom>
        </p:spPr>
      </p:pic>
      <p:pic>
        <p:nvPicPr>
          <p:cNvPr id="40" name="Picture 3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715373" y="3810935"/>
            <a:ext cx="1136135" cy="1136135"/>
          </a:xfrm>
          <a:prstGeom prst="rect">
            <a:avLst/>
          </a:prstGeom>
        </p:spPr>
      </p:pic>
      <p:pic>
        <p:nvPicPr>
          <p:cNvPr id="41" name="Picture 4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3965426" y="5163519"/>
            <a:ext cx="7767654" cy="803085"/>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305993" y="5280926"/>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Hai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cử</a:t>
            </a:r>
            <a:endParaRPr lang="en-US" sz="32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99946" y="4905658"/>
            <a:ext cx="1136135" cy="1136135"/>
          </a:xfrm>
          <a:prstGeom prst="rect">
            <a:avLst/>
          </a:prstGeom>
        </p:spPr>
      </p:pic>
    </p:spTree>
    <p:extLst>
      <p:ext uri="{BB962C8B-B14F-4D97-AF65-F5344CB8AC3E}">
        <p14:creationId xmlns:p14="http://schemas.microsoft.com/office/powerpoint/2010/main" val="198180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0"/>
                                        </p:tgtEl>
                                      </p:cBhvr>
                                    </p:animEffect>
                                    <p:set>
                                      <p:cBhvr>
                                        <p:cTn id="131" dur="1" fill="hold">
                                          <p:stCondLst>
                                            <p:cond delay="499"/>
                                          </p:stCondLst>
                                        </p:cTn>
                                        <p:tgtEl>
                                          <p:spTgt spid="4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7"/>
                                        </p:tgtEl>
                                      </p:cBhvr>
                                    </p:animEffect>
                                    <p:set>
                                      <p:cBhvr>
                                        <p:cTn id="137" dur="1" fill="hold">
                                          <p:stCondLst>
                                            <p:cond delay="499"/>
                                          </p:stCondLst>
                                        </p:cTn>
                                        <p:tgtEl>
                                          <p:spTgt spid="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1616765" y="-237484"/>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4" name="Rectangle 3"/>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213151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10964 -0.00949 L 0.21836 0.04074 " pathEditMode="relative" rAng="0" ptsTypes="AA">
                                      <p:cBhvr>
                                        <p:cTn id="6" dur="2000" fill="hold"/>
                                        <p:tgtEl>
                                          <p:spTgt spid="27"/>
                                        </p:tgtEl>
                                        <p:attrNameLst>
                                          <p:attrName>ppt_x</p:attrName>
                                          <p:attrName>ppt_y</p:attrName>
                                        </p:attrNameLst>
                                      </p:cBhvr>
                                      <p:rCtr x="5430" y="250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55495" y="2024384"/>
            <a:ext cx="7836893" cy="989198"/>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40885"/>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3953347" y="508681"/>
            <a:ext cx="8074799" cy="1077218"/>
          </a:xfrm>
          <a:prstGeom prst="rect">
            <a:avLst/>
          </a:prstGeom>
          <a:noFill/>
        </p:spPr>
        <p:txBody>
          <a:bodyPr wrap="square" rtlCol="0">
            <a:spAutoFit/>
          </a:bodyPr>
          <a:lstStyle/>
          <a:p>
            <a:pPr algn="ctr">
              <a:spcBef>
                <a:spcPct val="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4: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gọi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quốc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tịch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Hồ</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a:t>
            </a:r>
            <a:r>
              <a:rPr lang="en-US" altLang="en-US" sz="3200" dirty="0">
                <a:latin typeface="Times New Roman" panose="02020603050405020304" pitchFamily="18" charset="0"/>
                <a:cs typeface="Times New Roman" panose="02020603050405020304" pitchFamily="18" charset="0"/>
              </a:rPr>
              <a:t> Minh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gì</a:t>
            </a:r>
            <a:r>
              <a:rPr lang="en-US" altLang="en-US" sz="3200" dirty="0">
                <a:latin typeface="Times New Roman" panose="02020603050405020304" pitchFamily="18" charset="0"/>
                <a:cs typeface="Times New Roman" panose="02020603050405020304" pitchFamily="18" charset="0"/>
              </a:rPr>
              <a:t>? </a:t>
            </a:r>
          </a:p>
        </p:txBody>
      </p:sp>
      <p:grpSp>
        <p:nvGrpSpPr>
          <p:cNvPr id="26" name="Group 25"/>
          <p:cNvGrpSpPr/>
          <p:nvPr/>
        </p:nvGrpSpPr>
        <p:grpSpPr>
          <a:xfrm>
            <a:off x="3955495" y="3141747"/>
            <a:ext cx="7836893" cy="942789"/>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870977" y="1780883"/>
            <a:ext cx="1527252" cy="1527252"/>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978368" y="2996747"/>
            <a:ext cx="1136135" cy="1136135"/>
          </a:xfrm>
          <a:prstGeom prst="rect">
            <a:avLst/>
          </a:prstGeom>
        </p:spPr>
      </p:pic>
      <p:pic>
        <p:nvPicPr>
          <p:cNvPr id="31" name="Picture 3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2" name="Rectangle 1"/>
          <p:cNvSpPr/>
          <p:nvPr/>
        </p:nvSpPr>
        <p:spPr>
          <a:xfrm>
            <a:off x="5225967" y="2178637"/>
            <a:ext cx="6096000" cy="707886"/>
          </a:xfrm>
          <a:prstGeom prst="rect">
            <a:avLst/>
          </a:prstGeom>
        </p:spPr>
        <p:txBody>
          <a:bodyPr>
            <a:spAutoFit/>
          </a:bodyPr>
          <a:lstStyle/>
          <a:p>
            <a:r>
              <a:rPr lang="vi-VN" sz="2000" dirty="0">
                <a:latin typeface="Times New Roman" panose="02020603050405020304" pitchFamily="18" charset="0"/>
                <a:cs typeface="Times New Roman" panose="02020603050405020304" pitchFamily="18" charset="0"/>
              </a:rPr>
              <a:t>Chúng ta thà hi sinh tất cả, chứ nhất định không chịu mất nước, nhất định không chịu làm nô lệ.</a:t>
            </a:r>
          </a:p>
        </p:txBody>
      </p:sp>
      <p:sp>
        <p:nvSpPr>
          <p:cNvPr id="4" name="Rectangle 3"/>
          <p:cNvSpPr/>
          <p:nvPr/>
        </p:nvSpPr>
        <p:spPr>
          <a:xfrm>
            <a:off x="5225967" y="3271867"/>
            <a:ext cx="6096000" cy="707886"/>
          </a:xfrm>
          <a:prstGeom prst="rect">
            <a:avLst/>
          </a:prstGeom>
        </p:spPr>
        <p:txBody>
          <a:bodyPr>
            <a:spAutoFit/>
          </a:bodyPr>
          <a:lstStyle/>
          <a:p>
            <a:r>
              <a:rPr lang="vi-VN" sz="2000" dirty="0">
                <a:latin typeface="Times New Roman" panose="02020603050405020304" pitchFamily="18" charset="0"/>
                <a:cs typeface="Times New Roman" panose="02020603050405020304" pitchFamily="18" charset="0"/>
              </a:rPr>
              <a:t>Nước Việt Nam có quyền được hưởng tự do và độc</a:t>
            </a:r>
          </a:p>
          <a:p>
            <a:r>
              <a:rPr lang="vi-VN" sz="2000" dirty="0">
                <a:latin typeface="Times New Roman" panose="02020603050405020304" pitchFamily="18" charset="0"/>
                <a:cs typeface="Times New Roman" panose="02020603050405020304" pitchFamily="18" charset="0"/>
              </a:rPr>
              <a:t> lập, và sự thật đã thành một nước tự do, độc lập</a:t>
            </a:r>
            <a:endParaRPr lang="en-US" sz="2000" dirty="0">
              <a:latin typeface="Times New Roman" panose="02020603050405020304" pitchFamily="18" charset="0"/>
              <a:cs typeface="Times New Roman" panose="02020603050405020304" pitchFamily="18" charset="0"/>
            </a:endParaRPr>
          </a:p>
        </p:txBody>
      </p:sp>
      <p:grpSp>
        <p:nvGrpSpPr>
          <p:cNvPr id="54" name="Group 53"/>
          <p:cNvGrpSpPr/>
          <p:nvPr/>
        </p:nvGrpSpPr>
        <p:grpSpPr>
          <a:xfrm>
            <a:off x="3986140" y="4241570"/>
            <a:ext cx="7836893" cy="942789"/>
            <a:chOff x="4176677" y="2781621"/>
            <a:chExt cx="7098058" cy="1012421"/>
          </a:xfrm>
        </p:grpSpPr>
        <p:sp>
          <p:nvSpPr>
            <p:cNvPr id="55" name="Rectangle: Rounded Corners 54"/>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58" name="Straight Connector 5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59" name="Picture 5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09013" y="4096570"/>
            <a:ext cx="1136135" cy="1136135"/>
          </a:xfrm>
          <a:prstGeom prst="rect">
            <a:avLst/>
          </a:prstGeom>
        </p:spPr>
      </p:pic>
      <p:sp>
        <p:nvSpPr>
          <p:cNvPr id="60" name="Rectangle 59"/>
          <p:cNvSpPr/>
          <p:nvPr/>
        </p:nvSpPr>
        <p:spPr>
          <a:xfrm>
            <a:off x="4690267" y="4443565"/>
            <a:ext cx="6096000" cy="400110"/>
          </a:xfrm>
          <a:prstGeom prst="rect">
            <a:avLst/>
          </a:prstGeom>
        </p:spPr>
        <p:txBody>
          <a:bodyPr>
            <a:spAutoFit/>
          </a:bodyPr>
          <a:lstStyle/>
          <a:p>
            <a:pPr algn="ctr">
              <a:spcBef>
                <a:spcPct val="0"/>
              </a:spcBef>
              <a:buFontTx/>
              <a:buNone/>
            </a:pPr>
            <a:r>
              <a:rPr lang="en-US" altLang="en-US" sz="2000" dirty="0" err="1">
                <a:latin typeface="Times New Roman" panose="02020603050405020304" pitchFamily="18" charset="0"/>
              </a:rPr>
              <a:t>Mọi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người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đều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quyền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mưu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cầu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hạnh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phúc</a:t>
            </a:r>
            <a:r>
              <a:rPr lang="en-US" altLang="en-US" sz="2000" dirty="0">
                <a:latin typeface="Times New Roman" panose="02020603050405020304" pitchFamily="18" charset="0"/>
              </a:rPr>
              <a:t>.</a:t>
            </a:r>
          </a:p>
        </p:txBody>
      </p:sp>
      <p:grpSp>
        <p:nvGrpSpPr>
          <p:cNvPr id="61" name="Group 60"/>
          <p:cNvGrpSpPr/>
          <p:nvPr/>
        </p:nvGrpSpPr>
        <p:grpSpPr>
          <a:xfrm>
            <a:off x="3986140" y="5335704"/>
            <a:ext cx="7836893" cy="942789"/>
            <a:chOff x="4176677" y="2781621"/>
            <a:chExt cx="7098058" cy="1012421"/>
          </a:xfrm>
        </p:grpSpPr>
        <p:sp>
          <p:nvSpPr>
            <p:cNvPr id="62" name="Rectangle: Rounded Corners 6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6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65" name="Straight Connector 6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66" name="Picture 6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09013" y="5190704"/>
            <a:ext cx="1136135" cy="1136135"/>
          </a:xfrm>
          <a:prstGeom prst="rect">
            <a:avLst/>
          </a:prstGeom>
        </p:spPr>
      </p:pic>
      <p:sp>
        <p:nvSpPr>
          <p:cNvPr id="67" name="Rectangle 66"/>
          <p:cNvSpPr/>
          <p:nvPr/>
        </p:nvSpPr>
        <p:spPr>
          <a:xfrm>
            <a:off x="5256612" y="5465824"/>
            <a:ext cx="6096000" cy="707886"/>
          </a:xfrm>
          <a:prstGeom prst="rect">
            <a:avLst/>
          </a:prstGeom>
        </p:spPr>
        <p:txBody>
          <a:bodyPr>
            <a:spAutoFit/>
          </a:bodyPr>
          <a:lstStyle/>
          <a:p>
            <a:pPr>
              <a:spcBef>
                <a:spcPct val="0"/>
              </a:spcBef>
              <a:buFontTx/>
              <a:buNone/>
            </a:pPr>
            <a:r>
              <a:rPr lang="en-US" altLang="en-US" sz="2000" dirty="0" err="1">
                <a:latin typeface="Times New Roman" panose="02020603050405020304" pitchFamily="18" charset="0"/>
                <a:cs typeface="Times New Roman" panose="02020603050405020304" pitchFamily="18" charset="0"/>
              </a:rPr>
              <a:t>Tất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mọi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quyền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Tạo</a:t>
            </a:r>
            <a:r>
              <a:rPr lang="en-US" altLang="en-US" sz="2000" dirty="0">
                <a:latin typeface="Times New Roman" panose="02020603050405020304" pitchFamily="18" charset="0"/>
                <a:cs typeface="Times New Roman" panose="02020603050405020304" pitchFamily="18" charset="0"/>
              </a:rPr>
              <a:t> </a:t>
            </a:r>
          </a:p>
          <a:p>
            <a:pPr>
              <a:spcBef>
                <a:spcPct val="0"/>
              </a:spcBef>
              <a:buFontTx/>
              <a:buNone/>
            </a:pP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quyền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phạm</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330033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p:cTn id="65" dur="500" fill="hold"/>
                                        <p:tgtEl>
                                          <p:spTgt spid="54"/>
                                        </p:tgtEl>
                                        <p:attrNameLst>
                                          <p:attrName>ppt_w</p:attrName>
                                        </p:attrNameLst>
                                      </p:cBhvr>
                                      <p:tavLst>
                                        <p:tav tm="0">
                                          <p:val>
                                            <p:fltVal val="0"/>
                                          </p:val>
                                        </p:tav>
                                        <p:tav tm="100000">
                                          <p:val>
                                            <p:strVal val="#ppt_w"/>
                                          </p:val>
                                        </p:tav>
                                      </p:tavLst>
                                    </p:anim>
                                    <p:anim calcmode="lin" valueType="num">
                                      <p:cBhvr>
                                        <p:cTn id="66" dur="500" fill="hold"/>
                                        <p:tgtEl>
                                          <p:spTgt spid="54"/>
                                        </p:tgtEl>
                                        <p:attrNameLst>
                                          <p:attrName>ppt_h</p:attrName>
                                        </p:attrNameLst>
                                      </p:cBhvr>
                                      <p:tavLst>
                                        <p:tav tm="0">
                                          <p:val>
                                            <p:fltVal val="0"/>
                                          </p:val>
                                        </p:tav>
                                        <p:tav tm="100000">
                                          <p:val>
                                            <p:strVal val="#ppt_h"/>
                                          </p:val>
                                        </p:tav>
                                      </p:tavLst>
                                    </p:anim>
                                    <p:animEffect transition="in" filter="fade">
                                      <p:cBhvr>
                                        <p:cTn id="67" dur="500"/>
                                        <p:tgtEl>
                                          <p:spTgt spid="54"/>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par>
                                <p:cTn id="101" presetID="10" presetClass="entr" presetSubtype="0"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par>
                                <p:cTn id="104" presetID="10" presetClass="entr" presetSubtype="0"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childTnLst>
                                </p:cTn>
                              </p:par>
                              <p:par>
                                <p:cTn id="107" presetID="10" presetClass="exit" presetSubtype="0" fill="hold" nodeType="with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54"/>
                                        </p:tgtEl>
                                      </p:cBhvr>
                                    </p:animEffect>
                                    <p:set>
                                      <p:cBhvr>
                                        <p:cTn id="112" dur="1" fill="hold">
                                          <p:stCondLst>
                                            <p:cond delay="499"/>
                                          </p:stCondLst>
                                        </p:cTn>
                                        <p:tgtEl>
                                          <p:spTgt spid="54"/>
                                        </p:tgtEl>
                                        <p:attrNameLst>
                                          <p:attrName>style.visibility</p:attrName>
                                        </p:attrNameLst>
                                      </p:cBhvr>
                                      <p:to>
                                        <p:strVal val="hidden"/>
                                      </p:to>
                                    </p:se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61"/>
                                        </p:tgtEl>
                                      </p:cBhvr>
                                    </p:animEffect>
                                    <p:set>
                                      <p:cBhvr>
                                        <p:cTn id="116" dur="1" fill="hold">
                                          <p:stCondLst>
                                            <p:cond delay="499"/>
                                          </p:stCondLst>
                                        </p:cTn>
                                        <p:tgtEl>
                                          <p:spTgt spid="61"/>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66"/>
                                        </p:tgtEl>
                                      </p:cBhvr>
                                    </p:animEffect>
                                    <p:set>
                                      <p:cBhvr>
                                        <p:cTn id="119" dur="1" fill="hold">
                                          <p:stCondLst>
                                            <p:cond delay="499"/>
                                          </p:stCondLst>
                                        </p:cTn>
                                        <p:tgtEl>
                                          <p:spTgt spid="6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7"/>
                                        </p:tgtEl>
                                      </p:cBhvr>
                                    </p:animEffect>
                                    <p:set>
                                      <p:cBhvr>
                                        <p:cTn id="122" dur="1" fill="hold">
                                          <p:stCondLst>
                                            <p:cond delay="499"/>
                                          </p:stCondLst>
                                        </p:cTn>
                                        <p:tgtEl>
                                          <p:spTgt spid="6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59"/>
                                        </p:tgtEl>
                                      </p:cBhvr>
                                    </p:animEffect>
                                    <p:set>
                                      <p:cBhvr>
                                        <p:cTn id="125" dur="1" fill="hold">
                                          <p:stCondLst>
                                            <p:cond delay="499"/>
                                          </p:stCondLst>
                                        </p:cTn>
                                        <p:tgtEl>
                                          <p:spTgt spid="59"/>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60"/>
                                        </p:tgtEl>
                                      </p:cBhvr>
                                    </p:animEffect>
                                    <p:set>
                                      <p:cBhvr>
                                        <p:cTn id="128" dur="1" fill="hold">
                                          <p:stCondLst>
                                            <p:cond delay="499"/>
                                          </p:stCondLst>
                                        </p:cTn>
                                        <p:tgtEl>
                                          <p:spTgt spid="60"/>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9"/>
                                        </p:tgtEl>
                                      </p:cBhvr>
                                    </p:animEffect>
                                    <p:set>
                                      <p:cBhvr>
                                        <p:cTn id="131" dur="1" fill="hold">
                                          <p:stCondLst>
                                            <p:cond delay="499"/>
                                          </p:stCondLst>
                                        </p:cTn>
                                        <p:tgtEl>
                                          <p:spTgt spid="39"/>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
                                        </p:tgtEl>
                                      </p:cBhvr>
                                    </p:animEffect>
                                    <p:set>
                                      <p:cBhvr>
                                        <p:cTn id="134" dur="1" fill="hold">
                                          <p:stCondLst>
                                            <p:cond delay="499"/>
                                          </p:stCondLst>
                                        </p:cTn>
                                        <p:tgtEl>
                                          <p:spTgt spid="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
                                        </p:tgtEl>
                                      </p:cBhvr>
                                    </p:animEffect>
                                    <p:set>
                                      <p:cBhvr>
                                        <p:cTn id="13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fade">
                                      <p:cBhvr>
                                        <p:cTn id="143" dur="500"/>
                                        <p:tgtEl>
                                          <p:spTgt spid="39"/>
                                        </p:tgtEl>
                                      </p:cBhvr>
                                    </p:animEffect>
                                  </p:childTnLst>
                                  <p:subTnLst>
                                    <p:audio>
                                      <p:cMediaNode>
                                        <p:cTn display="0" masterRel="sameClick">
                                          <p:stCondLst>
                                            <p:cond evt="begin" delay="0">
                                              <p:tn val="14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4" restart="whenNotActive" fill="hold" evtFilter="cancelBubble" nodeType="interactiveSeq">
                <p:stCondLst>
                  <p:cond evt="onClick" delay="0">
                    <p:tgtEl>
                      <p:spTgt spid="54"/>
                    </p:tgtEl>
                  </p:cond>
                </p:stCondLst>
                <p:endSync evt="end" delay="0">
                  <p:rtn val="all"/>
                </p:endSync>
                <p:childTnLst>
                  <p:par>
                    <p:cTn id="145" fill="hold">
                      <p:stCondLst>
                        <p:cond delay="0"/>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500"/>
                                        <p:tgtEl>
                                          <p:spTgt spid="59"/>
                                        </p:tgtEl>
                                      </p:cBhvr>
                                    </p:animEffect>
                                  </p:childTnLst>
                                  <p:subTnLst>
                                    <p:audio>
                                      <p:cMediaNode>
                                        <p:cTn display="0" masterRel="sameClick">
                                          <p:stCondLst>
                                            <p:cond evt="begin" delay="0">
                                              <p:tn val="14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54"/>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fade">
                                      <p:cBhvr>
                                        <p:cTn id="155" dur="500"/>
                                        <p:tgtEl>
                                          <p:spTgt spid="66"/>
                                        </p:tgtEl>
                                      </p:cBhvr>
                                    </p:animEffect>
                                  </p:childTnLst>
                                  <p:subTnLst>
                                    <p:audio>
                                      <p:cMediaNode>
                                        <p:cTn display="0" masterRel="sameClick">
                                          <p:stCondLst>
                                            <p:cond evt="begin" delay="0">
                                              <p:tn val="1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1"/>
                  </p:tgtEl>
                </p:cond>
              </p:nextCondLst>
            </p:seq>
          </p:childTnLst>
        </p:cTn>
      </p:par>
    </p:tnLst>
    <p:bldLst>
      <p:bldP spid="24" grpId="0"/>
      <p:bldP spid="2" grpId="0"/>
      <p:bldP spid="2" grpId="1"/>
      <p:bldP spid="4" grpId="0"/>
      <p:bldP spid="4" grpId="1"/>
      <p:bldP spid="60" grpId="0"/>
      <p:bldP spid="60" grpId="1"/>
      <p:bldP spid="67" grpId="0"/>
      <p:bldP spid="6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4200938" y="-77230"/>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4" name="Rectangle 3"/>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26219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13047 -0.07731 L 0.25977 -0.07361 " pathEditMode="relative" rAng="0" ptsTypes="AA">
                                      <p:cBhvr>
                                        <p:cTn id="6" dur="2000" fill="hold"/>
                                        <p:tgtEl>
                                          <p:spTgt spid="27"/>
                                        </p:tgtEl>
                                        <p:attrNameLst>
                                          <p:attrName>ppt_x</p:attrName>
                                          <p:attrName>ppt_y</p:attrName>
                                        </p:attrNameLst>
                                      </p:cBhvr>
                                      <p:rCtr x="6458" y="18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95694" y="3423207"/>
            <a:ext cx="7752520" cy="759748"/>
            <a:chOff x="4176677" y="2781621"/>
            <a:chExt cx="7098058" cy="1012421"/>
          </a:xfrm>
        </p:grpSpPr>
        <p:sp>
          <p:nvSpPr>
            <p:cNvPr id="16" name="Rectangle: Rounded Corners 15"/>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2118088"/>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0349" y="460286"/>
            <a:ext cx="8074799" cy="206210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Câu 5: “Lời kêu gọi toàn quốc kháng chiến” của Chủ tịch Hồ Chí Minh được phát trên Đài tiếng nói Việt Nam vào ngày nào?</a:t>
            </a:r>
          </a:p>
          <a:p>
            <a:endParaRPr lang="en-US" sz="3200" dirty="0">
              <a:latin typeface="VNI-Avo" pitchFamily="2" charset="0"/>
            </a:endParaRPr>
          </a:p>
        </p:txBody>
      </p:sp>
      <p:sp>
        <p:nvSpPr>
          <p:cNvPr id="25" name="TextBox 24"/>
          <p:cNvSpPr txBox="1"/>
          <p:nvPr/>
        </p:nvSpPr>
        <p:spPr>
          <a:xfrm>
            <a:off x="5327560" y="3555566"/>
            <a:ext cx="6510859"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20 -12-1946</a:t>
            </a:r>
          </a:p>
        </p:txBody>
      </p:sp>
      <p:grpSp>
        <p:nvGrpSpPr>
          <p:cNvPr id="26" name="Group 25"/>
          <p:cNvGrpSpPr/>
          <p:nvPr/>
        </p:nvGrpSpPr>
        <p:grpSpPr>
          <a:xfrm>
            <a:off x="3942674" y="2513154"/>
            <a:ext cx="7767654" cy="759748"/>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54152" y="4332130"/>
            <a:ext cx="7767654" cy="759748"/>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262988" y="2641255"/>
            <a:ext cx="5826178" cy="1015663"/>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Đêm</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19-12-1946</a:t>
            </a:r>
          </a:p>
          <a:p>
            <a:endParaRPr lang="en-US" sz="2800" dirty="0">
              <a:latin typeface="VNI-Avo" pitchFamily="2" charset="0"/>
            </a:endParaRPr>
          </a:p>
        </p:txBody>
      </p:sp>
      <p:sp>
        <p:nvSpPr>
          <p:cNvPr id="37" name="TextBox 36"/>
          <p:cNvSpPr txBox="1"/>
          <p:nvPr/>
        </p:nvSpPr>
        <p:spPr>
          <a:xfrm>
            <a:off x="5433478" y="4481306"/>
            <a:ext cx="582617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19 -12- 1946</a:t>
            </a:r>
          </a:p>
        </p:txBody>
      </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460490" y="3209790"/>
            <a:ext cx="1527252" cy="1146091"/>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521099" y="2423623"/>
            <a:ext cx="1136135" cy="852586"/>
          </a:xfrm>
          <a:prstGeom prst="rect">
            <a:avLst/>
          </a:prstGeom>
        </p:spPr>
      </p:pic>
      <p:pic>
        <p:nvPicPr>
          <p:cNvPr id="40" name="Picture 3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12079" y="4264478"/>
            <a:ext cx="1136135" cy="852586"/>
          </a:xfrm>
          <a:prstGeom prst="rect">
            <a:avLst/>
          </a:prstGeom>
        </p:spPr>
      </p:pic>
      <p:pic>
        <p:nvPicPr>
          <p:cNvPr id="41" name="Picture 4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7" name="Group 46"/>
          <p:cNvGrpSpPr/>
          <p:nvPr/>
        </p:nvGrpSpPr>
        <p:grpSpPr>
          <a:xfrm>
            <a:off x="3980560" y="5286630"/>
            <a:ext cx="7767654" cy="759748"/>
            <a:chOff x="4176677" y="2781621"/>
            <a:chExt cx="7098058" cy="1012421"/>
          </a:xfrm>
        </p:grpSpPr>
        <p:sp>
          <p:nvSpPr>
            <p:cNvPr id="48" name="Rectangle: Rounded Corners 47"/>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49"/>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51" name="Straight Connector 50"/>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459886" y="5435806"/>
            <a:ext cx="582617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18 -12- 1946</a:t>
            </a:r>
          </a:p>
        </p:txBody>
      </p:sp>
      <p:pic>
        <p:nvPicPr>
          <p:cNvPr id="53" name="Picture 5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38487" y="5218978"/>
            <a:ext cx="1136135" cy="852586"/>
          </a:xfrm>
          <a:prstGeom prst="rect">
            <a:avLst/>
          </a:prstGeom>
        </p:spPr>
      </p:pic>
    </p:spTree>
    <p:extLst>
      <p:ext uri="{BB962C8B-B14F-4D97-AF65-F5344CB8AC3E}">
        <p14:creationId xmlns:p14="http://schemas.microsoft.com/office/powerpoint/2010/main" val="363047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par>
                                <p:cTn id="113" presetID="10" presetClass="exit" presetSubtype="0" fill="hold" nodeType="withEffect">
                                  <p:stCondLst>
                                    <p:cond delay="0"/>
                                  </p:stCondLst>
                                  <p:childTnLst>
                                    <p:animEffect transition="out" filter="fade">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52"/>
                                        </p:tgtEl>
                                      </p:cBhvr>
                                    </p:animEffect>
                                    <p:set>
                                      <p:cBhvr>
                                        <p:cTn id="124" dur="1" fill="hold">
                                          <p:stCondLst>
                                            <p:cond delay="499"/>
                                          </p:stCondLst>
                                        </p:cTn>
                                        <p:tgtEl>
                                          <p:spTgt spid="52"/>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subTnLst>
                                    <p:audio>
                                      <p:cMediaNode>
                                        <p:cTn display="0" masterRel="sameClick">
                                          <p:stCondLst>
                                            <p:cond evt="begin" delay="0">
                                              <p:tn val="1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31"/>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subTnLst>
                                    <p:audio>
                                      <p:cMediaNode>
                                        <p:cTn display="0" masterRel="sameClick">
                                          <p:stCondLst>
                                            <p:cond evt="begin" delay="0">
                                              <p:tn val="1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2" restart="whenNotActive" fill="hold" evtFilter="cancelBubble" nodeType="interactiveSeq">
                <p:stCondLst>
                  <p:cond evt="onClick" delay="0">
                    <p:tgtEl>
                      <p:spTgt spid="47"/>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fade">
                                      <p:cBhvr>
                                        <p:cTn id="157" dur="500"/>
                                        <p:tgtEl>
                                          <p:spTgt spid="53"/>
                                        </p:tgtEl>
                                      </p:cBhvr>
                                    </p:animEffect>
                                  </p:childTnLst>
                                  <p:subTnLst>
                                    <p:audio>
                                      <p:cMediaNode>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7"/>
                  </p:tgtEl>
                </p:cond>
              </p:nextCondLst>
            </p:seq>
          </p:childTnLst>
        </p:cTn>
      </p:par>
    </p:tnLst>
    <p:bldLst>
      <p:bldP spid="24" grpId="0"/>
      <p:bldP spid="25" grpId="0"/>
      <p:bldP spid="25" grpId="1"/>
      <p:bldP spid="36" grpId="0"/>
      <p:bldP spid="36" grpId="1"/>
      <p:bldP spid="37" grpId="0"/>
      <p:bldP spid="37" grpId="1"/>
      <p:bldP spid="52" grpId="0"/>
      <p:bldP spid="5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62082" y="336633"/>
            <a:ext cx="2930620" cy="895487"/>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08008" y="217363"/>
            <a:ext cx="2998816" cy="897573"/>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40826" y="373761"/>
            <a:ext cx="3640318"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2"/>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5" descr="HCT theo doi MT Dong Khe (Cao B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963" y="958536"/>
            <a:ext cx="4766154" cy="3304571"/>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10929" y="4340677"/>
            <a:ext cx="6739695"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Hồ</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mặt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dịch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110929" y="5441020"/>
            <a:ext cx="6739695" cy="584775"/>
          </a:xfrm>
          <a:prstGeom prst="rect">
            <a:avLst/>
          </a:prstGeom>
          <a:noFill/>
        </p:spPr>
        <p:txBody>
          <a:bodyPr wrap="square" rtlCol="0">
            <a:spAutoFit/>
          </a:bodyPr>
          <a:lstStyle/>
          <a:p>
            <a:r>
              <a:rPr lang="en-US" altLang="en-US" sz="3200" dirty="0" err="1">
                <a:latin typeface="Times New Roman" panose="02020603050405020304" pitchFamily="18" charset="0"/>
                <a:cs typeface="Times New Roman" panose="02020603050405020304" pitchFamily="18" charset="0"/>
              </a:rPr>
              <a:t>Chiến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dịch</a:t>
            </a:r>
            <a:r>
              <a:rPr lang="en-US" altLang="en-US" sz="3200" dirty="0">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Biên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giới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thu</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đông</a:t>
            </a:r>
            <a:r>
              <a:rPr lang="en-US" altLang="en-US" sz="3200" b="1" i="1" dirty="0">
                <a:solidFill>
                  <a:srgbClr val="FF0000"/>
                </a:solidFill>
                <a:latin typeface="Times New Roman" panose="02020603050405020304" pitchFamily="18" charset="0"/>
                <a:cs typeface="Times New Roman" panose="02020603050405020304" pitchFamily="18" charset="0"/>
              </a:rPr>
              <a:t> -1950</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Arrow: Right 4"/>
          <p:cNvSpPr/>
          <p:nvPr/>
        </p:nvSpPr>
        <p:spPr>
          <a:xfrm>
            <a:off x="4306824" y="5632704"/>
            <a:ext cx="704088" cy="310896"/>
          </a:xfrm>
          <a:prstGeom prst="rightArrow">
            <a:avLst/>
          </a:prstGeom>
          <a:solidFill>
            <a:srgbClr val="985C0C"/>
          </a:solidFill>
          <a:ln>
            <a:solidFill>
              <a:srgbClr val="985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0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80">
                                          <p:stCondLst>
                                            <p:cond delay="0"/>
                                          </p:stCondLst>
                                        </p:cTn>
                                        <p:tgtEl>
                                          <p:spTgt spid="13"/>
                                        </p:tgtEl>
                                      </p:cBhvr>
                                    </p:animEffect>
                                    <p:anim calcmode="lin" valueType="num">
                                      <p:cBhvr>
                                        <p:cTn id="7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5" dur="26">
                                          <p:stCondLst>
                                            <p:cond delay="650"/>
                                          </p:stCondLst>
                                        </p:cTn>
                                        <p:tgtEl>
                                          <p:spTgt spid="13"/>
                                        </p:tgtEl>
                                      </p:cBhvr>
                                      <p:to x="100000" y="60000"/>
                                    </p:animScale>
                                    <p:animScale>
                                      <p:cBhvr>
                                        <p:cTn id="76" dur="166" decel="50000">
                                          <p:stCondLst>
                                            <p:cond delay="676"/>
                                          </p:stCondLst>
                                        </p:cTn>
                                        <p:tgtEl>
                                          <p:spTgt spid="13"/>
                                        </p:tgtEl>
                                      </p:cBhvr>
                                      <p:to x="100000" y="100000"/>
                                    </p:animScale>
                                    <p:animScale>
                                      <p:cBhvr>
                                        <p:cTn id="77" dur="26">
                                          <p:stCondLst>
                                            <p:cond delay="1312"/>
                                          </p:stCondLst>
                                        </p:cTn>
                                        <p:tgtEl>
                                          <p:spTgt spid="13"/>
                                        </p:tgtEl>
                                      </p:cBhvr>
                                      <p:to x="100000" y="80000"/>
                                    </p:animScale>
                                    <p:animScale>
                                      <p:cBhvr>
                                        <p:cTn id="78" dur="166" decel="50000">
                                          <p:stCondLst>
                                            <p:cond delay="1338"/>
                                          </p:stCondLst>
                                        </p:cTn>
                                        <p:tgtEl>
                                          <p:spTgt spid="13"/>
                                        </p:tgtEl>
                                      </p:cBhvr>
                                      <p:to x="100000" y="100000"/>
                                    </p:animScale>
                                    <p:animScale>
                                      <p:cBhvr>
                                        <p:cTn id="79" dur="26">
                                          <p:stCondLst>
                                            <p:cond delay="1642"/>
                                          </p:stCondLst>
                                        </p:cTn>
                                        <p:tgtEl>
                                          <p:spTgt spid="13"/>
                                        </p:tgtEl>
                                      </p:cBhvr>
                                      <p:to x="100000" y="90000"/>
                                    </p:animScale>
                                    <p:animScale>
                                      <p:cBhvr>
                                        <p:cTn id="80" dur="166" decel="50000">
                                          <p:stCondLst>
                                            <p:cond delay="1668"/>
                                          </p:stCondLst>
                                        </p:cTn>
                                        <p:tgtEl>
                                          <p:spTgt spid="13"/>
                                        </p:tgtEl>
                                      </p:cBhvr>
                                      <p:to x="100000" y="100000"/>
                                    </p:animScale>
                                    <p:animScale>
                                      <p:cBhvr>
                                        <p:cTn id="81" dur="26">
                                          <p:stCondLst>
                                            <p:cond delay="1808"/>
                                          </p:stCondLst>
                                        </p:cTn>
                                        <p:tgtEl>
                                          <p:spTgt spid="13"/>
                                        </p:tgtEl>
                                      </p:cBhvr>
                                      <p:to x="100000" y="95000"/>
                                    </p:animScale>
                                    <p:animScale>
                                      <p:cBhvr>
                                        <p:cTn id="82" dur="166" decel="50000">
                                          <p:stCondLst>
                                            <p:cond delay="1834"/>
                                          </p:stCondLst>
                                        </p:cTn>
                                        <p:tgtEl>
                                          <p:spTgt spid="13"/>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2" name="arrow.wav"/>
                                        </p:tgtEl>
                                      </p:cMediaNode>
                                    </p:audio>
                                  </p:sub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80">
                                          <p:stCondLst>
                                            <p:cond delay="0"/>
                                          </p:stCondLst>
                                        </p:cTn>
                                        <p:tgtEl>
                                          <p:spTgt spid="14"/>
                                        </p:tgtEl>
                                      </p:cBhvr>
                                    </p:animEffect>
                                    <p:anim calcmode="lin" valueType="num">
                                      <p:cBhvr>
                                        <p:cTn id="8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3" dur="26">
                                          <p:stCondLst>
                                            <p:cond delay="650"/>
                                          </p:stCondLst>
                                        </p:cTn>
                                        <p:tgtEl>
                                          <p:spTgt spid="14"/>
                                        </p:tgtEl>
                                      </p:cBhvr>
                                      <p:to x="100000" y="60000"/>
                                    </p:animScale>
                                    <p:animScale>
                                      <p:cBhvr>
                                        <p:cTn id="94" dur="166" decel="50000">
                                          <p:stCondLst>
                                            <p:cond delay="676"/>
                                          </p:stCondLst>
                                        </p:cTn>
                                        <p:tgtEl>
                                          <p:spTgt spid="14"/>
                                        </p:tgtEl>
                                      </p:cBhvr>
                                      <p:to x="100000" y="100000"/>
                                    </p:animScale>
                                    <p:animScale>
                                      <p:cBhvr>
                                        <p:cTn id="95" dur="26">
                                          <p:stCondLst>
                                            <p:cond delay="1312"/>
                                          </p:stCondLst>
                                        </p:cTn>
                                        <p:tgtEl>
                                          <p:spTgt spid="14"/>
                                        </p:tgtEl>
                                      </p:cBhvr>
                                      <p:to x="100000" y="80000"/>
                                    </p:animScale>
                                    <p:animScale>
                                      <p:cBhvr>
                                        <p:cTn id="96" dur="166" decel="50000">
                                          <p:stCondLst>
                                            <p:cond delay="1338"/>
                                          </p:stCondLst>
                                        </p:cTn>
                                        <p:tgtEl>
                                          <p:spTgt spid="14"/>
                                        </p:tgtEl>
                                      </p:cBhvr>
                                      <p:to x="100000" y="100000"/>
                                    </p:animScale>
                                    <p:animScale>
                                      <p:cBhvr>
                                        <p:cTn id="97" dur="26">
                                          <p:stCondLst>
                                            <p:cond delay="1642"/>
                                          </p:stCondLst>
                                        </p:cTn>
                                        <p:tgtEl>
                                          <p:spTgt spid="14"/>
                                        </p:tgtEl>
                                      </p:cBhvr>
                                      <p:to x="100000" y="90000"/>
                                    </p:animScale>
                                    <p:animScale>
                                      <p:cBhvr>
                                        <p:cTn id="98" dur="166" decel="50000">
                                          <p:stCondLst>
                                            <p:cond delay="1668"/>
                                          </p:stCondLst>
                                        </p:cTn>
                                        <p:tgtEl>
                                          <p:spTgt spid="14"/>
                                        </p:tgtEl>
                                      </p:cBhvr>
                                      <p:to x="100000" y="100000"/>
                                    </p:animScale>
                                    <p:animScale>
                                      <p:cBhvr>
                                        <p:cTn id="99" dur="26">
                                          <p:stCondLst>
                                            <p:cond delay="1808"/>
                                          </p:stCondLst>
                                        </p:cTn>
                                        <p:tgtEl>
                                          <p:spTgt spid="14"/>
                                        </p:tgtEl>
                                      </p:cBhvr>
                                      <p:to x="100000" y="95000"/>
                                    </p:animScale>
                                    <p:animScale>
                                      <p:cBhvr>
                                        <p:cTn id="100" dur="166" decel="50000">
                                          <p:stCondLst>
                                            <p:cond delay="1834"/>
                                          </p:stCondLst>
                                        </p:cTn>
                                        <p:tgtEl>
                                          <p:spTgt spid="14"/>
                                        </p:tgtEl>
                                      </p:cBhvr>
                                      <p:to x="100000" y="100000"/>
                                    </p:animScale>
                                  </p:childTnLst>
                                  <p:subTnLst>
                                    <p:audio>
                                      <p:cMediaNode>
                                        <p:cTn display="0" masterRel="sameClick">
                                          <p:stCondLst>
                                            <p:cond evt="begin" delay="0">
                                              <p:tn val="8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a:off x="7566991" y="-77230"/>
            <a:ext cx="1671812" cy="2409612"/>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1442387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0.1757 L -0.08489 0.27824 " pathEditMode="relative" rAng="0" ptsTypes="AA">
                                      <p:cBhvr>
                                        <p:cTn id="6" dur="2000" fill="hold"/>
                                        <p:tgtEl>
                                          <p:spTgt spid="27"/>
                                        </p:tgtEl>
                                        <p:attrNameLst>
                                          <p:attrName>ppt_x</p:attrName>
                                          <p:attrName>ppt_y</p:attrName>
                                        </p:attrNameLst>
                                      </p:cBhvr>
                                      <p:rCtr x="-4245" y="5116"/>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28413" y="2354636"/>
            <a:ext cx="7098058" cy="865171"/>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80"/>
            <a:ext cx="8308801" cy="2003862"/>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96864" y="426677"/>
            <a:ext cx="7787765" cy="206210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Câu 6: Tháng 10 -1947, thực dân Pháp huy động lực lượng lớn, chia làm mấy mũi tấn công lên Việt Bắc?</a:t>
            </a:r>
          </a:p>
          <a:p>
            <a:endParaRPr lang="en-US" sz="3200" dirty="0">
              <a:latin typeface="VNI-Avo" pitchFamily="2" charset="0"/>
            </a:endParaRPr>
          </a:p>
        </p:txBody>
      </p:sp>
      <p:sp>
        <p:nvSpPr>
          <p:cNvPr id="25" name="TextBox 24"/>
          <p:cNvSpPr txBox="1"/>
          <p:nvPr/>
        </p:nvSpPr>
        <p:spPr>
          <a:xfrm>
            <a:off x="5391440" y="2356834"/>
            <a:ext cx="120798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4176676" y="3394017"/>
            <a:ext cx="7098058" cy="865171"/>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147409" y="4440495"/>
            <a:ext cx="7098058" cy="865171"/>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439703" y="3464103"/>
            <a:ext cx="131771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466682" y="4482519"/>
            <a:ext cx="161835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9865511" y="2019765"/>
            <a:ext cx="1527252" cy="1239741"/>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09332" y="3315660"/>
            <a:ext cx="1136135" cy="922253"/>
          </a:xfrm>
          <a:prstGeom prst="rect">
            <a:avLst/>
          </a:prstGeom>
        </p:spPr>
      </p:pic>
      <p:pic>
        <p:nvPicPr>
          <p:cNvPr id="40" name="Picture 39"/>
          <p:cNvPicPr>
            <a:picLocks noChangeAspect="1"/>
          </p:cNvPicPr>
          <p:nvPr/>
        </p:nvPicPr>
        <p:blipFill>
          <a:blip r:embed="rId9">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061069" y="4383414"/>
            <a:ext cx="1136135" cy="922253"/>
          </a:xfrm>
          <a:prstGeom prst="rect">
            <a:avLst/>
          </a:prstGeom>
        </p:spPr>
      </p:pic>
      <p:pic>
        <p:nvPicPr>
          <p:cNvPr id="41" name="Picture 40"/>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4176676" y="5424577"/>
            <a:ext cx="7098058" cy="865171"/>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495949" y="5466601"/>
            <a:ext cx="161835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9">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090336" y="5367496"/>
            <a:ext cx="1136135" cy="922253"/>
          </a:xfrm>
          <a:prstGeom prst="rect">
            <a:avLst/>
          </a:prstGeom>
        </p:spPr>
      </p:pic>
    </p:spTree>
    <p:extLst>
      <p:ext uri="{BB962C8B-B14F-4D97-AF65-F5344CB8AC3E}">
        <p14:creationId xmlns:p14="http://schemas.microsoft.com/office/powerpoint/2010/main" val="425569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par>
                                <p:cTn id="110" presetID="10" presetClass="entr" presetSubtype="0" fill="hold"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2"/>
                                        </p:tgtEl>
                                      </p:cBhvr>
                                    </p:animEffect>
                                    <p:set>
                                      <p:cBhvr>
                                        <p:cTn id="122" dur="1" fill="hold">
                                          <p:stCondLst>
                                            <p:cond delay="499"/>
                                          </p:stCondLst>
                                        </p:cTn>
                                        <p:tgtEl>
                                          <p:spTgt spid="42"/>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47"/>
                                        </p:tgtEl>
                                      </p:cBhvr>
                                    </p:animEffect>
                                    <p:set>
                                      <p:cBhvr>
                                        <p:cTn id="125" dur="1" fill="hold">
                                          <p:stCondLst>
                                            <p:cond delay="499"/>
                                          </p:stCondLst>
                                        </p:cTn>
                                        <p:tgtEl>
                                          <p:spTgt spid="4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8"/>
                                        </p:tgtEl>
                                      </p:cBhvr>
                                    </p:animEffect>
                                    <p:set>
                                      <p:cBhvr>
                                        <p:cTn id="128" dur="1" fill="hold">
                                          <p:stCondLst>
                                            <p:cond delay="499"/>
                                          </p:stCondLst>
                                        </p:cTn>
                                        <p:tgtEl>
                                          <p:spTgt spid="4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1"/>
                                        </p:tgtEl>
                                      </p:cBhvr>
                                    </p:animEffect>
                                    <p:set>
                                      <p:cBhvr>
                                        <p:cTn id="131" dur="1" fill="hold">
                                          <p:stCondLst>
                                            <p:cond delay="499"/>
                                          </p:stCondLst>
                                        </p:cTn>
                                        <p:tgtEl>
                                          <p:spTgt spid="31"/>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7"/>
                                        </p:tgtEl>
                                      </p:cBhvr>
                                    </p:animEffect>
                                    <p:set>
                                      <p:cBhvr>
                                        <p:cTn id="134" dur="1" fill="hold">
                                          <p:stCondLst>
                                            <p:cond delay="499"/>
                                          </p:stCondLst>
                                        </p:cTn>
                                        <p:tgtEl>
                                          <p:spTgt spid="37"/>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39"/>
                                        </p:tgtEl>
                                      </p:cBhvr>
                                    </p:animEffect>
                                    <p:set>
                                      <p:cBhvr>
                                        <p:cTn id="137" dur="1" fill="hold">
                                          <p:stCondLst>
                                            <p:cond delay="499"/>
                                          </p:stCondLst>
                                        </p:cTn>
                                        <p:tgtEl>
                                          <p:spTgt spid="39"/>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0"/>
                                        </p:tgtEl>
                                      </p:cBhvr>
                                    </p:animEffect>
                                    <p:set>
                                      <p:cBhvr>
                                        <p:cTn id="1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a:off x="6388638" y="1778076"/>
            <a:ext cx="1671812" cy="2409612"/>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14214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6966 0.00949 L -0.16849 -0.0368 " pathEditMode="relative" rAng="0" ptsTypes="AA">
                                      <p:cBhvr>
                                        <p:cTn id="6" dur="2000" fill="hold"/>
                                        <p:tgtEl>
                                          <p:spTgt spid="27"/>
                                        </p:tgtEl>
                                        <p:attrNameLst>
                                          <p:attrName>ppt_x</p:attrName>
                                          <p:attrName>ppt_y</p:attrName>
                                        </p:attrNameLst>
                                      </p:cBhvr>
                                      <p:rCtr x="-4948" y="-231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81229" y="4223652"/>
            <a:ext cx="7752520" cy="877268"/>
            <a:chOff x="4176677" y="2781621"/>
            <a:chExt cx="7098058" cy="1012421"/>
          </a:xfrm>
        </p:grpSpPr>
        <p:sp>
          <p:nvSpPr>
            <p:cNvPr id="16" name="Rectangle: Rounded Corners 15"/>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67325"/>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0349" y="538092"/>
            <a:ext cx="8074799"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7: Thu –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1947,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138024" y="4411922"/>
            <a:ext cx="651085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a:t>
            </a:r>
          </a:p>
        </p:txBody>
      </p:sp>
      <p:grpSp>
        <p:nvGrpSpPr>
          <p:cNvPr id="26" name="Group 25"/>
          <p:cNvGrpSpPr/>
          <p:nvPr/>
        </p:nvGrpSpPr>
        <p:grpSpPr>
          <a:xfrm>
            <a:off x="3836347" y="2076276"/>
            <a:ext cx="7767654" cy="877268"/>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36347" y="3154954"/>
            <a:ext cx="7767654" cy="877268"/>
            <a:chOff x="4176677" y="2781621"/>
            <a:chExt cx="7098058" cy="1012421"/>
          </a:xfrm>
        </p:grpSpPr>
        <p:sp>
          <p:nvSpPr>
            <p:cNvPr id="32" name="Rectangle: Rounded Corners 3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093142" y="2239117"/>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a:t>
            </a:r>
          </a:p>
        </p:txBody>
      </p:sp>
      <p:sp>
        <p:nvSpPr>
          <p:cNvPr id="37" name="TextBox 36"/>
          <p:cNvSpPr txBox="1"/>
          <p:nvPr/>
        </p:nvSpPr>
        <p:spPr>
          <a:xfrm>
            <a:off x="5194659" y="3346766"/>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a:t>
            </a:r>
          </a:p>
        </p:txBody>
      </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155694" y="4038088"/>
            <a:ext cx="1527252" cy="1323372"/>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9810" y="1945623"/>
            <a:ext cx="1136135" cy="984467"/>
          </a:xfrm>
          <a:prstGeom prst="rect">
            <a:avLst/>
          </a:prstGeom>
        </p:spPr>
      </p:pic>
      <p:pic>
        <p:nvPicPr>
          <p:cNvPr id="40" name="Picture 3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75706" y="3101227"/>
            <a:ext cx="1136135" cy="984467"/>
          </a:xfrm>
          <a:prstGeom prst="rect">
            <a:avLst/>
          </a:prstGeom>
        </p:spPr>
      </p:pic>
      <p:pic>
        <p:nvPicPr>
          <p:cNvPr id="41" name="Picture 4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3881229" y="5354346"/>
            <a:ext cx="7767654" cy="877268"/>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39541" y="5546158"/>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a:t>
            </a:r>
          </a:p>
        </p:txBody>
      </p:sp>
      <p:pic>
        <p:nvPicPr>
          <p:cNvPr id="48" name="Picture 47"/>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320588" y="5300619"/>
            <a:ext cx="1136135" cy="984467"/>
          </a:xfrm>
          <a:prstGeom prst="rect">
            <a:avLst/>
          </a:prstGeom>
        </p:spPr>
      </p:pic>
    </p:spTree>
    <p:extLst>
      <p:ext uri="{BB962C8B-B14F-4D97-AF65-F5344CB8AC3E}">
        <p14:creationId xmlns:p14="http://schemas.microsoft.com/office/powerpoint/2010/main" val="1426961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0"/>
                                        </p:tgtEl>
                                      </p:cBhvr>
                                    </p:animEffect>
                                    <p:set>
                                      <p:cBhvr>
                                        <p:cTn id="131" dur="1" fill="hold">
                                          <p:stCondLst>
                                            <p:cond delay="499"/>
                                          </p:stCondLst>
                                        </p:cTn>
                                        <p:tgtEl>
                                          <p:spTgt spid="4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7"/>
                                        </p:tgtEl>
                                      </p:cBhvr>
                                    </p:animEffect>
                                    <p:set>
                                      <p:cBhvr>
                                        <p:cTn id="137" dur="1" fill="hold">
                                          <p:stCondLst>
                                            <p:cond delay="499"/>
                                          </p:stCondLst>
                                        </p:cTn>
                                        <p:tgtEl>
                                          <p:spTgt spid="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4380283" y="1731692"/>
            <a:ext cx="1671812" cy="2409612"/>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298972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3203 0.15347 L 0.08529 0.28102 " pathEditMode="relative" rAng="0" ptsTypes="AA">
                                      <p:cBhvr>
                                        <p:cTn id="6" dur="2000" fill="hold"/>
                                        <p:tgtEl>
                                          <p:spTgt spid="27"/>
                                        </p:tgtEl>
                                        <p:attrNameLst>
                                          <p:attrName>ppt_x</p:attrName>
                                          <p:attrName>ppt_y</p:attrName>
                                        </p:attrNameLst>
                                      </p:cBhvr>
                                      <p:rCtr x="5859" y="6366"/>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76676" y="2582840"/>
            <a:ext cx="7098058" cy="837740"/>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2230287"/>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2931" y="536113"/>
            <a:ext cx="8074799"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8: Ai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559286" y="2768196"/>
            <a:ext cx="510208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La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endParaRPr lang="en-US" sz="32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4187501" y="3591668"/>
            <a:ext cx="7098058" cy="837740"/>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215024" y="4562755"/>
            <a:ext cx="7098058" cy="837740"/>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575312" y="3771046"/>
            <a:ext cx="510208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endParaRPr lang="en-US" sz="32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575312" y="4707945"/>
            <a:ext cx="510208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Phan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Giót</a:t>
            </a:r>
            <a:endParaRPr lang="en-US" sz="3200"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9913774" y="2247969"/>
            <a:ext cx="1527252" cy="1527252"/>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76947" y="3468706"/>
            <a:ext cx="1136135" cy="1136135"/>
          </a:xfrm>
          <a:prstGeom prst="rect">
            <a:avLst/>
          </a:prstGeom>
        </p:spPr>
      </p:pic>
      <p:pic>
        <p:nvPicPr>
          <p:cNvPr id="40" name="Picture 39"/>
          <p:cNvPicPr>
            <a:picLocks noChangeAspect="1"/>
          </p:cNvPicPr>
          <p:nvPr/>
        </p:nvPicPr>
        <p:blipFill>
          <a:blip r:embed="rId9">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3629" y="4451220"/>
            <a:ext cx="1136135" cy="1136135"/>
          </a:xfrm>
          <a:prstGeom prst="rect">
            <a:avLst/>
          </a:prstGeom>
        </p:spPr>
      </p:pic>
      <p:pic>
        <p:nvPicPr>
          <p:cNvPr id="41" name="Picture 40"/>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4215024" y="5587355"/>
            <a:ext cx="7098058" cy="837740"/>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575312" y="5732545"/>
            <a:ext cx="510208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9">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3629" y="5475820"/>
            <a:ext cx="1136135" cy="1136135"/>
          </a:xfrm>
          <a:prstGeom prst="rect">
            <a:avLst/>
          </a:prstGeom>
        </p:spPr>
      </p:pic>
    </p:spTree>
    <p:extLst>
      <p:ext uri="{BB962C8B-B14F-4D97-AF65-F5344CB8AC3E}">
        <p14:creationId xmlns:p14="http://schemas.microsoft.com/office/powerpoint/2010/main" val="152361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xit" presetSubtype="0" fill="hold" nodeType="withEffect">
                                  <p:stCondLst>
                                    <p:cond delay="0"/>
                                  </p:stCondLst>
                                  <p:childTnLst>
                                    <p:animEffect transition="out" filter="fade">
                                      <p:cBhvr>
                                        <p:cTn id="114" dur="500"/>
                                        <p:tgtEl>
                                          <p:spTgt spid="42"/>
                                        </p:tgtEl>
                                      </p:cBhvr>
                                    </p:animEffect>
                                    <p:set>
                                      <p:cBhvr>
                                        <p:cTn id="115" dur="1" fill="hold">
                                          <p:stCondLst>
                                            <p:cond delay="499"/>
                                          </p:stCondLst>
                                        </p:cTn>
                                        <p:tgtEl>
                                          <p:spTgt spid="4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8"/>
                                        </p:tgtEl>
                                      </p:cBhvr>
                                    </p:animEffect>
                                    <p:set>
                                      <p:cBhvr>
                                        <p:cTn id="121" dur="1" fill="hold">
                                          <p:stCondLst>
                                            <p:cond delay="499"/>
                                          </p:stCondLst>
                                        </p:cTn>
                                        <p:tgtEl>
                                          <p:spTgt spid="48"/>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subTnLst>
                                    <p:audio>
                                      <p:cMediaNode>
                                        <p:cTn display="0" masterRel="sameClick">
                                          <p:stCondLst>
                                            <p:cond evt="begin" delay="0">
                                              <p:tn val="1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31"/>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subTnLst>
                                    <p:audio>
                                      <p:cMediaNode>
                                        <p:cTn display="0" masterRel="sameClick">
                                          <p:stCondLst>
                                            <p:cond evt="begin" delay="0">
                                              <p:tn val="1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2" restart="whenNotActive" fill="hold" evtFilter="cancelBubble" nodeType="interactiveSeq">
                <p:stCondLst>
                  <p:cond evt="onClick" delay="0">
                    <p:tgtEl>
                      <p:spTgt spid="42"/>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500"/>
                                        <p:tgtEl>
                                          <p:spTgt spid="48"/>
                                        </p:tgtEl>
                                      </p:cBhvr>
                                    </p:animEffect>
                                  </p:childTnLst>
                                  <p:subTnLst>
                                    <p:audio>
                                      <p:cMediaNode>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4438459" y="3525078"/>
            <a:ext cx="1671812" cy="2409612"/>
          </a:xfrm>
          <a:prstGeom prst="rect">
            <a:avLst/>
          </a:prstGeom>
        </p:spPr>
      </p:pic>
    </p:spTree>
    <p:extLst>
      <p:ext uri="{BB962C8B-B14F-4D97-AF65-F5344CB8AC3E}">
        <p14:creationId xmlns:p14="http://schemas.microsoft.com/office/powerpoint/2010/main" val="330171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6862 0.03311 L 0.22292 -0.00949 " pathEditMode="relative" rAng="0" ptsTypes="AA">
                                      <p:cBhvr>
                                        <p:cTn id="6" dur="2000" fill="hold"/>
                                        <p:tgtEl>
                                          <p:spTgt spid="27"/>
                                        </p:tgtEl>
                                        <p:attrNameLst>
                                          <p:attrName>ppt_x</p:attrName>
                                          <p:attrName>ppt_y</p:attrName>
                                        </p:attrNameLst>
                                      </p:cBhvr>
                                      <p:rCtr x="7708" y="-213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81227" y="2167239"/>
            <a:ext cx="7098058" cy="859249"/>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474721" y="207779"/>
            <a:ext cx="8670428" cy="1774957"/>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3877395" y="474813"/>
            <a:ext cx="8074799"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9: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264380" y="2274136"/>
            <a:ext cx="576664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Thu-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1947</a:t>
            </a:r>
          </a:p>
        </p:txBody>
      </p:sp>
      <p:grpSp>
        <p:nvGrpSpPr>
          <p:cNvPr id="26" name="Group 25"/>
          <p:cNvGrpSpPr/>
          <p:nvPr/>
        </p:nvGrpSpPr>
        <p:grpSpPr>
          <a:xfrm>
            <a:off x="3965316" y="3277831"/>
            <a:ext cx="7098058" cy="859249"/>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71942" y="4440360"/>
            <a:ext cx="7098058" cy="859249"/>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194113" y="3344272"/>
            <a:ext cx="594278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Thu –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1950</a:t>
            </a:r>
          </a:p>
        </p:txBody>
      </p:sp>
      <p:sp>
        <p:nvSpPr>
          <p:cNvPr id="37" name="TextBox 36"/>
          <p:cNvSpPr txBox="1"/>
          <p:nvPr/>
        </p:nvSpPr>
        <p:spPr>
          <a:xfrm>
            <a:off x="5288759" y="4550967"/>
            <a:ext cx="6058964"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Chiến thắng Bi</a:t>
            </a:r>
            <a:r>
              <a:rPr lang="en-US" sz="2400" dirty="0">
                <a:latin typeface="Times New Roman" panose="02020603050405020304" pitchFamily="18" charset="0"/>
                <a:cs typeface="Times New Roman" panose="02020603050405020304" pitchFamily="18" charset="0"/>
              </a:rPr>
              <a:t>ê</a:t>
            </a:r>
            <a:r>
              <a:rPr lang="vi-VN" sz="2400" dirty="0">
                <a:latin typeface="Times New Roman" panose="02020603050405020304" pitchFamily="18" charset="0"/>
                <a:cs typeface="Times New Roman" panose="02020603050405020304" pitchFamily="18" charset="0"/>
              </a:rPr>
              <a:t>n giới Thu – Đ</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ng năm 1950</a:t>
            </a:r>
          </a:p>
        </p:txBody>
      </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930282" y="1885032"/>
            <a:ext cx="1527252" cy="1527252"/>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93211" y="3210521"/>
            <a:ext cx="1136135" cy="1136135"/>
          </a:xfrm>
          <a:prstGeom prst="rect">
            <a:avLst/>
          </a:prstGeom>
        </p:spPr>
      </p:pic>
      <p:pic>
        <p:nvPicPr>
          <p:cNvPr id="40" name="Picture 39"/>
          <p:cNvPicPr>
            <a:picLocks noChangeAspect="1"/>
          </p:cNvPicPr>
          <p:nvPr/>
        </p:nvPicPr>
        <p:blipFill>
          <a:blip r:embed="rId9">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93211" y="4316646"/>
            <a:ext cx="1136135" cy="1136135"/>
          </a:xfrm>
          <a:prstGeom prst="rect">
            <a:avLst/>
          </a:prstGeom>
        </p:spPr>
      </p:pic>
      <p:pic>
        <p:nvPicPr>
          <p:cNvPr id="41" name="Picture 40"/>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3965316" y="5517833"/>
            <a:ext cx="7098058" cy="859249"/>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82133" y="5628440"/>
            <a:ext cx="6058964"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Chiến thắng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Thu – Đ</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ng năm 1950</a:t>
            </a:r>
          </a:p>
        </p:txBody>
      </p:sp>
      <p:pic>
        <p:nvPicPr>
          <p:cNvPr id="48" name="Picture 47"/>
          <p:cNvPicPr>
            <a:picLocks noChangeAspect="1"/>
          </p:cNvPicPr>
          <p:nvPr/>
        </p:nvPicPr>
        <p:blipFill>
          <a:blip r:embed="rId9">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86585" y="5394119"/>
            <a:ext cx="1136135" cy="1136135"/>
          </a:xfrm>
          <a:prstGeom prst="rect">
            <a:avLst/>
          </a:prstGeom>
        </p:spPr>
      </p:pic>
    </p:spTree>
    <p:extLst>
      <p:ext uri="{BB962C8B-B14F-4D97-AF65-F5344CB8AC3E}">
        <p14:creationId xmlns:p14="http://schemas.microsoft.com/office/powerpoint/2010/main" val="3429627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4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xit" presetSubtype="0" fill="hold" nodeType="withEffect">
                                  <p:stCondLst>
                                    <p:cond delay="0"/>
                                  </p:stCondLst>
                                  <p:childTnLst>
                                    <p:animEffect transition="out" filter="fade">
                                      <p:cBhvr>
                                        <p:cTn id="114" dur="500"/>
                                        <p:tgtEl>
                                          <p:spTgt spid="42"/>
                                        </p:tgtEl>
                                      </p:cBhvr>
                                    </p:animEffect>
                                    <p:set>
                                      <p:cBhvr>
                                        <p:cTn id="115" dur="1" fill="hold">
                                          <p:stCondLst>
                                            <p:cond delay="499"/>
                                          </p:stCondLst>
                                        </p:cTn>
                                        <p:tgtEl>
                                          <p:spTgt spid="4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8"/>
                                        </p:tgtEl>
                                      </p:cBhvr>
                                    </p:animEffect>
                                    <p:set>
                                      <p:cBhvr>
                                        <p:cTn id="121" dur="1" fill="hold">
                                          <p:stCondLst>
                                            <p:cond delay="499"/>
                                          </p:stCondLst>
                                        </p:cTn>
                                        <p:tgtEl>
                                          <p:spTgt spid="48"/>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subTnLst>
                                    <p:audio>
                                      <p:cMediaNode>
                                        <p:cTn display="0" masterRel="sameClick">
                                          <p:stCondLst>
                                            <p:cond evt="begin" delay="0">
                                              <p:tn val="1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31"/>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subTnLst>
                                    <p:audio>
                                      <p:cMediaNode>
                                        <p:cTn display="0" masterRel="sameClick">
                                          <p:stCondLst>
                                            <p:cond evt="begin" delay="0">
                                              <p:tn val="1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2" restart="whenNotActive" fill="hold" evtFilter="cancelBubble" nodeType="interactiveSeq">
                <p:stCondLst>
                  <p:cond evt="onClick" delay="0">
                    <p:tgtEl>
                      <p:spTgt spid="42"/>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500"/>
                                        <p:tgtEl>
                                          <p:spTgt spid="48"/>
                                        </p:tgtEl>
                                      </p:cBhvr>
                                    </p:animEffect>
                                  </p:childTnLst>
                                  <p:subTnLst>
                                    <p:audio>
                                      <p:cMediaNode>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7547113" y="3366053"/>
            <a:ext cx="1671812" cy="2409612"/>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2365706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7552 -0.0926 L 0.08854 -0.3051 " pathEditMode="relative" rAng="0" ptsTypes="AA">
                                      <p:cBhvr>
                                        <p:cTn id="6" dur="2000" fill="hold"/>
                                        <p:tgtEl>
                                          <p:spTgt spid="27"/>
                                        </p:tgtEl>
                                        <p:attrNameLst>
                                          <p:attrName>ppt_x</p:attrName>
                                          <p:attrName>ppt_y</p:attrName>
                                        </p:attrNameLst>
                                      </p:cBhvr>
                                      <p:rCtr x="651" y="-1062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22854" y="4259147"/>
            <a:ext cx="7752520" cy="906978"/>
            <a:chOff x="4176677" y="2781621"/>
            <a:chExt cx="7098058" cy="1012421"/>
          </a:xfrm>
        </p:grpSpPr>
        <p:sp>
          <p:nvSpPr>
            <p:cNvPr id="16" name="Rectangle: Rounded Corners 15"/>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58181"/>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176676" y="521714"/>
            <a:ext cx="8074799"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1951,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093142" y="4471808"/>
            <a:ext cx="659289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a:t>
            </a:r>
          </a:p>
        </p:txBody>
      </p:sp>
      <p:grpSp>
        <p:nvGrpSpPr>
          <p:cNvPr id="26" name="Group 25"/>
          <p:cNvGrpSpPr/>
          <p:nvPr/>
        </p:nvGrpSpPr>
        <p:grpSpPr>
          <a:xfrm>
            <a:off x="3836347" y="2056572"/>
            <a:ext cx="7767654" cy="906978"/>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36347" y="3105172"/>
            <a:ext cx="7767654" cy="906978"/>
            <a:chOff x="4176677" y="2781621"/>
            <a:chExt cx="7098058" cy="1012421"/>
          </a:xfrm>
        </p:grpSpPr>
        <p:sp>
          <p:nvSpPr>
            <p:cNvPr id="32" name="Rectangle: Rounded Corners 3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399638" y="3918235"/>
            <a:ext cx="1527252" cy="1527252"/>
          </a:xfrm>
          <a:prstGeom prst="rect">
            <a:avLst/>
          </a:prstGeom>
        </p:spPr>
      </p:pic>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483450" y="1933714"/>
            <a:ext cx="1136135" cy="1136135"/>
          </a:xfrm>
          <a:prstGeom prst="rect">
            <a:avLst/>
          </a:prstGeom>
        </p:spPr>
      </p:pic>
      <p:pic>
        <p:nvPicPr>
          <p:cNvPr id="40" name="Picture 3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10230" y="3017330"/>
            <a:ext cx="1136135" cy="1136135"/>
          </a:xfrm>
          <a:prstGeom prst="rect">
            <a:avLst/>
          </a:prstGeom>
        </p:spPr>
      </p:pic>
      <p:sp>
        <p:nvSpPr>
          <p:cNvPr id="41" name="TextBox 40"/>
          <p:cNvSpPr txBox="1"/>
          <p:nvPr/>
        </p:nvSpPr>
        <p:spPr>
          <a:xfrm>
            <a:off x="5153570" y="3301187"/>
            <a:ext cx="63396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a:t>
            </a:r>
          </a:p>
        </p:txBody>
      </p:sp>
      <p:sp>
        <p:nvSpPr>
          <p:cNvPr id="42" name="TextBox 41"/>
          <p:cNvSpPr txBox="1"/>
          <p:nvPr/>
        </p:nvSpPr>
        <p:spPr>
          <a:xfrm>
            <a:off x="5093142" y="2312528"/>
            <a:ext cx="63396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a:t>
            </a:r>
          </a:p>
        </p:txBody>
      </p:sp>
      <p:grpSp>
        <p:nvGrpSpPr>
          <p:cNvPr id="36" name="Group 35"/>
          <p:cNvGrpSpPr/>
          <p:nvPr/>
        </p:nvGrpSpPr>
        <p:grpSpPr>
          <a:xfrm>
            <a:off x="3783531" y="5395236"/>
            <a:ext cx="7767654" cy="906978"/>
            <a:chOff x="4176677" y="2781621"/>
            <a:chExt cx="7098058" cy="1012421"/>
          </a:xfrm>
        </p:grpSpPr>
        <p:sp>
          <p:nvSpPr>
            <p:cNvPr id="37" name="Rectangle: Rounded Corners 3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5" name="Straight Connector 4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399638" y="5296966"/>
            <a:ext cx="1136135" cy="1136135"/>
          </a:xfrm>
          <a:prstGeom prst="rect">
            <a:avLst/>
          </a:prstGeom>
        </p:spPr>
      </p:pic>
      <p:sp>
        <p:nvSpPr>
          <p:cNvPr id="47" name="TextBox 46"/>
          <p:cNvSpPr txBox="1"/>
          <p:nvPr/>
        </p:nvSpPr>
        <p:spPr>
          <a:xfrm>
            <a:off x="5129840" y="5603424"/>
            <a:ext cx="63396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III”</a:t>
            </a:r>
          </a:p>
        </p:txBody>
      </p:sp>
    </p:spTree>
    <p:extLst>
      <p:ext uri="{BB962C8B-B14F-4D97-AF65-F5344CB8AC3E}">
        <p14:creationId xmlns:p14="http://schemas.microsoft.com/office/powerpoint/2010/main" val="942356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Effect transition="in" filter="fade">
                                      <p:cBhvr>
                                        <p:cTn id="48" dur="500"/>
                                        <p:tgtEl>
                                          <p:spTgt spid="42"/>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Effect transition="in" filter="fade">
                                      <p:cBhvr>
                                        <p:cTn id="60" dur="500"/>
                                        <p:tgtEl>
                                          <p:spTgt spid="41"/>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par>
                                <p:cTn id="113" presetID="10" presetClass="exit" presetSubtype="0" fill="hold" grpId="1" nodeType="withEffect">
                                  <p:stCondLst>
                                    <p:cond delay="0"/>
                                  </p:stCondLst>
                                  <p:childTnLst>
                                    <p:animEffect transition="out" filter="fade">
                                      <p:cBhvr>
                                        <p:cTn id="114" dur="500"/>
                                        <p:tgtEl>
                                          <p:spTgt spid="47"/>
                                        </p:tgtEl>
                                      </p:cBhvr>
                                    </p:animEffect>
                                    <p:set>
                                      <p:cBhvr>
                                        <p:cTn id="115" dur="1" fill="hold">
                                          <p:stCondLst>
                                            <p:cond delay="499"/>
                                          </p:stCondLst>
                                        </p:cTn>
                                        <p:tgtEl>
                                          <p:spTgt spid="4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6"/>
                                        </p:tgtEl>
                                      </p:cBhvr>
                                    </p:animEffect>
                                    <p:set>
                                      <p:cBhvr>
                                        <p:cTn id="121" dur="1" fill="hold">
                                          <p:stCondLst>
                                            <p:cond delay="499"/>
                                          </p:stCondLst>
                                        </p:cTn>
                                        <p:tgtEl>
                                          <p:spTgt spid="46"/>
                                        </p:tgtEl>
                                        <p:attrNameLst>
                                          <p:attrName>style.visibility</p:attrName>
                                        </p:attrNameLst>
                                      </p:cBhvr>
                                      <p:to>
                                        <p:strVal val="hidden"/>
                                      </p:to>
                                    </p:set>
                                  </p:childTnLst>
                                </p:cTn>
                              </p:par>
                            </p:childTnLst>
                          </p:cTn>
                        </p:par>
                        <p:par>
                          <p:cTn id="122" fill="hold">
                            <p:stCondLst>
                              <p:cond delay="1500"/>
                            </p:stCondLst>
                            <p:childTnLst>
                              <p:par>
                                <p:cTn id="123" presetID="10" presetClass="exit" presetSubtype="0" fill="hold" nodeType="afterEffect">
                                  <p:stCondLst>
                                    <p:cond delay="0"/>
                                  </p:stCondLst>
                                  <p:childTnLst>
                                    <p:animEffect transition="out" filter="fade">
                                      <p:cBhvr>
                                        <p:cTn id="124" dur="500"/>
                                        <p:tgtEl>
                                          <p:spTgt spid="26"/>
                                        </p:tgtEl>
                                      </p:cBhvr>
                                    </p:animEffect>
                                    <p:set>
                                      <p:cBhvr>
                                        <p:cTn id="125" dur="1" fill="hold">
                                          <p:stCondLst>
                                            <p:cond delay="499"/>
                                          </p:stCondLst>
                                        </p:cTn>
                                        <p:tgtEl>
                                          <p:spTgt spid="2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42"/>
                                        </p:tgtEl>
                                      </p:cBhvr>
                                    </p:animEffect>
                                    <p:set>
                                      <p:cBhvr>
                                        <p:cTn id="128" dur="1" fill="hold">
                                          <p:stCondLst>
                                            <p:cond delay="499"/>
                                          </p:stCondLst>
                                        </p:cTn>
                                        <p:tgtEl>
                                          <p:spTgt spid="42"/>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1"/>
                                        </p:tgtEl>
                                      </p:cBhvr>
                                    </p:animEffect>
                                    <p:set>
                                      <p:cBhvr>
                                        <p:cTn id="134" dur="1" fill="hold">
                                          <p:stCondLst>
                                            <p:cond delay="499"/>
                                          </p:stCondLst>
                                        </p:cTn>
                                        <p:tgtEl>
                                          <p:spTgt spid="3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39"/>
                                        </p:tgtEl>
                                      </p:cBhvr>
                                    </p:animEffect>
                                    <p:set>
                                      <p:cBhvr>
                                        <p:cTn id="137" dur="1" fill="hold">
                                          <p:stCondLst>
                                            <p:cond delay="499"/>
                                          </p:stCondLst>
                                        </p:cTn>
                                        <p:tgtEl>
                                          <p:spTgt spid="39"/>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0"/>
                                        </p:tgtEl>
                                      </p:cBhvr>
                                    </p:animEffect>
                                    <p:set>
                                      <p:cBhvr>
                                        <p:cTn id="1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36"/>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fade">
                                      <p:cBhvr>
                                        <p:cTn id="158" dur="500"/>
                                        <p:tgtEl>
                                          <p:spTgt spid="46"/>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6"/>
                  </p:tgtEl>
                </p:cond>
              </p:nextCondLst>
            </p:seq>
          </p:childTnLst>
        </p:cTn>
      </p:par>
    </p:tnLst>
    <p:bldLst>
      <p:bldP spid="24" grpId="0"/>
      <p:bldP spid="25" grpId="0"/>
      <p:bldP spid="25" grpId="1"/>
      <p:bldP spid="41" grpId="0"/>
      <p:bldP spid="41" grpId="1"/>
      <p:bldP spid="42" grpId="0"/>
      <p:bldP spid="42" grpId="1"/>
      <p:bldP spid="47" grpId="0"/>
      <p:bldP spid="4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2"/>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uble Wave 1">
            <a:extLst/>
          </p:cNvPr>
          <p:cNvSpPr/>
          <p:nvPr/>
        </p:nvSpPr>
        <p:spPr>
          <a:xfrm>
            <a:off x="4160520" y="666148"/>
            <a:ext cx="7731103" cy="2020307"/>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 fmla="*/ 0 w 7480300"/>
              <a:gd name="connsiteY0" fmla="*/ 69191 h 1285080"/>
              <a:gd name="connsiteX1" fmla="*/ 3740150 w 7480300"/>
              <a:gd name="connsiteY1" fmla="*/ 158091 h 1285080"/>
              <a:gd name="connsiteX2" fmla="*/ 7480300 w 7480300"/>
              <a:gd name="connsiteY2" fmla="*/ 69191 h 1285080"/>
              <a:gd name="connsiteX3" fmla="*/ 7480300 w 7480300"/>
              <a:gd name="connsiteY3" fmla="*/ 1206884 h 1285080"/>
              <a:gd name="connsiteX4" fmla="*/ 3740150 w 7480300"/>
              <a:gd name="connsiteY4" fmla="*/ 1206884 h 1285080"/>
              <a:gd name="connsiteX5" fmla="*/ 0 w 7480300"/>
              <a:gd name="connsiteY5" fmla="*/ 1206884 h 1285080"/>
              <a:gd name="connsiteX6" fmla="*/ 0 w 7480300"/>
              <a:gd name="connsiteY6" fmla="*/ 69191 h 1285080"/>
              <a:gd name="connsiteX0" fmla="*/ 0 w 7480300"/>
              <a:gd name="connsiteY0" fmla="*/ 69191 h 1278420"/>
              <a:gd name="connsiteX1" fmla="*/ 3740150 w 7480300"/>
              <a:gd name="connsiteY1" fmla="*/ 158091 h 1278420"/>
              <a:gd name="connsiteX2" fmla="*/ 7480300 w 7480300"/>
              <a:gd name="connsiteY2" fmla="*/ 69191 h 1278420"/>
              <a:gd name="connsiteX3" fmla="*/ 7480300 w 7480300"/>
              <a:gd name="connsiteY3" fmla="*/ 1206884 h 1278420"/>
              <a:gd name="connsiteX4" fmla="*/ 3714750 w 7480300"/>
              <a:gd name="connsiteY4" fmla="*/ 1143384 h 1278420"/>
              <a:gd name="connsiteX5" fmla="*/ 0 w 7480300"/>
              <a:gd name="connsiteY5" fmla="*/ 1206884 h 1278420"/>
              <a:gd name="connsiteX6" fmla="*/ 0 w 7480300"/>
              <a:gd name="connsiteY6" fmla="*/ 69191 h 12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XX:</a:t>
            </a:r>
          </a:p>
        </p:txBody>
      </p:sp>
      <p:grpSp>
        <p:nvGrpSpPr>
          <p:cNvPr id="15" name="组合 131">
            <a:extLst/>
          </p:cNvPr>
          <p:cNvGrpSpPr/>
          <p:nvPr/>
        </p:nvGrpSpPr>
        <p:grpSpPr>
          <a:xfrm>
            <a:off x="4710362" y="2978842"/>
            <a:ext cx="6631418" cy="2215620"/>
            <a:chOff x="4783688" y="3010104"/>
            <a:chExt cx="3475461" cy="656073"/>
          </a:xfrm>
        </p:grpSpPr>
        <p:sp>
          <p:nvSpPr>
            <p:cNvPr id="16" name="任意多边形 49">
              <a:extLst/>
            </p:cNvPr>
            <p:cNvSpPr/>
            <p:nvPr/>
          </p:nvSpPr>
          <p:spPr>
            <a:xfrm>
              <a:off x="4783688" y="3010104"/>
              <a:ext cx="3475461" cy="656073"/>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77340 w 3650202"/>
                <a:gd name="connsiteY0" fmla="*/ 0 h 884255"/>
                <a:gd name="connsiteX1" fmla="*/ 22747 w 3650202"/>
                <a:gd name="connsiteY1" fmla="*/ 311499 h 884255"/>
                <a:gd name="connsiteX2" fmla="*/ 123230 w 3650202"/>
                <a:gd name="connsiteY2" fmla="*/ 773723 h 884255"/>
                <a:gd name="connsiteX3" fmla="*/ 796470 w 3650202"/>
                <a:gd name="connsiteY3" fmla="*/ 884255 h 884255"/>
                <a:gd name="connsiteX4" fmla="*/ 2575028 w 3650202"/>
                <a:gd name="connsiteY4" fmla="*/ 864158 h 884255"/>
                <a:gd name="connsiteX5" fmla="*/ 3298509 w 3650202"/>
                <a:gd name="connsiteY5" fmla="*/ 844061 h 884255"/>
                <a:gd name="connsiteX6" fmla="*/ 3650202 w 3650202"/>
                <a:gd name="connsiteY6" fmla="*/ 582804 h 884255"/>
                <a:gd name="connsiteX7" fmla="*/ 3218122 w 3650202"/>
                <a:gd name="connsiteY7" fmla="*/ 70338 h 884255"/>
                <a:gd name="connsiteX8" fmla="*/ 977340 w 3650202"/>
                <a:gd name="connsiteY8" fmla="*/ 0 h 884255"/>
                <a:gd name="connsiteX0" fmla="*/ 972614 w 3645476"/>
                <a:gd name="connsiteY0" fmla="*/ 0 h 884255"/>
                <a:gd name="connsiteX1" fmla="*/ 18021 w 3645476"/>
                <a:gd name="connsiteY1" fmla="*/ 311499 h 884255"/>
                <a:gd name="connsiteX2" fmla="*/ 172030 w 3645476"/>
                <a:gd name="connsiteY2" fmla="*/ 791565 h 884255"/>
                <a:gd name="connsiteX3" fmla="*/ 791744 w 3645476"/>
                <a:gd name="connsiteY3" fmla="*/ 884255 h 884255"/>
                <a:gd name="connsiteX4" fmla="*/ 2570302 w 3645476"/>
                <a:gd name="connsiteY4" fmla="*/ 864158 h 884255"/>
                <a:gd name="connsiteX5" fmla="*/ 3293783 w 3645476"/>
                <a:gd name="connsiteY5" fmla="*/ 844061 h 884255"/>
                <a:gd name="connsiteX6" fmla="*/ 3645476 w 3645476"/>
                <a:gd name="connsiteY6" fmla="*/ 582804 h 884255"/>
                <a:gd name="connsiteX7" fmla="*/ 3213396 w 3645476"/>
                <a:gd name="connsiteY7" fmla="*/ 70338 h 884255"/>
                <a:gd name="connsiteX8" fmla="*/ 972614 w 3645476"/>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667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6462"/>
                <a:gd name="connsiteY0" fmla="*/ 0 h 906558"/>
                <a:gd name="connsiteX1" fmla="*/ 24395 w 3656462"/>
                <a:gd name="connsiteY1" fmla="*/ 311499 h 906558"/>
                <a:gd name="connsiteX2" fmla="*/ 200706 w 3656462"/>
                <a:gd name="connsiteY2" fmla="*/ 791565 h 906558"/>
                <a:gd name="connsiteX3" fmla="*/ 905169 w 3656462"/>
                <a:gd name="connsiteY3" fmla="*/ 906558 h 906558"/>
                <a:gd name="connsiteX4" fmla="*/ 2572216 w 3656462"/>
                <a:gd name="connsiteY4" fmla="*/ 864158 h 906558"/>
                <a:gd name="connsiteX5" fmla="*/ 3309078 w 3656462"/>
                <a:gd name="connsiteY5" fmla="*/ 826219 h 906558"/>
                <a:gd name="connsiteX6" fmla="*/ 3651850 w 3656462"/>
                <a:gd name="connsiteY6" fmla="*/ 582804 h 906558"/>
                <a:gd name="connsiteX7" fmla="*/ 3219770 w 3656462"/>
                <a:gd name="connsiteY7" fmla="*/ 70338 h 906558"/>
                <a:gd name="connsiteX8" fmla="*/ 978988 w 3656462"/>
                <a:gd name="connsiteY8" fmla="*/ 0 h 906558"/>
                <a:gd name="connsiteX0" fmla="*/ 978988 w 3656686"/>
                <a:gd name="connsiteY0" fmla="*/ 0 h 906558"/>
                <a:gd name="connsiteX1" fmla="*/ 24395 w 3656686"/>
                <a:gd name="connsiteY1" fmla="*/ 311499 h 906558"/>
                <a:gd name="connsiteX2" fmla="*/ 200706 w 3656686"/>
                <a:gd name="connsiteY2" fmla="*/ 791565 h 906558"/>
                <a:gd name="connsiteX3" fmla="*/ 905169 w 3656686"/>
                <a:gd name="connsiteY3" fmla="*/ 906558 h 906558"/>
                <a:gd name="connsiteX4" fmla="*/ 2572216 w 3656686"/>
                <a:gd name="connsiteY4" fmla="*/ 864158 h 906558"/>
                <a:gd name="connsiteX5" fmla="*/ 3309078 w 3656686"/>
                <a:gd name="connsiteY5" fmla="*/ 826219 h 906558"/>
                <a:gd name="connsiteX6" fmla="*/ 3651850 w 3656686"/>
                <a:gd name="connsiteY6" fmla="*/ 582804 h 906558"/>
                <a:gd name="connsiteX7" fmla="*/ 3219770 w 3656686"/>
                <a:gd name="connsiteY7" fmla="*/ 70338 h 906558"/>
                <a:gd name="connsiteX8" fmla="*/ 978988 w 3656686"/>
                <a:gd name="connsiteY8" fmla="*/ 0 h 906558"/>
                <a:gd name="connsiteX0" fmla="*/ 978988 w 3656686"/>
                <a:gd name="connsiteY0" fmla="*/ 1647 h 908205"/>
                <a:gd name="connsiteX1" fmla="*/ 24395 w 3656686"/>
                <a:gd name="connsiteY1" fmla="*/ 313146 h 908205"/>
                <a:gd name="connsiteX2" fmla="*/ 200706 w 3656686"/>
                <a:gd name="connsiteY2" fmla="*/ 793212 h 908205"/>
                <a:gd name="connsiteX3" fmla="*/ 905169 w 3656686"/>
                <a:gd name="connsiteY3" fmla="*/ 908205 h 908205"/>
                <a:gd name="connsiteX4" fmla="*/ 2572216 w 3656686"/>
                <a:gd name="connsiteY4" fmla="*/ 865805 h 908205"/>
                <a:gd name="connsiteX5" fmla="*/ 3309078 w 3656686"/>
                <a:gd name="connsiteY5" fmla="*/ 827866 h 908205"/>
                <a:gd name="connsiteX6" fmla="*/ 3651850 w 3656686"/>
                <a:gd name="connsiteY6" fmla="*/ 584451 h 908205"/>
                <a:gd name="connsiteX7" fmla="*/ 3219770 w 3656686"/>
                <a:gd name="connsiteY7" fmla="*/ 71985 h 908205"/>
                <a:gd name="connsiteX8" fmla="*/ 978988 w 3656686"/>
                <a:gd name="connsiteY8" fmla="*/ 1647 h 908205"/>
                <a:gd name="connsiteX0" fmla="*/ 978988 w 3655881"/>
                <a:gd name="connsiteY0" fmla="*/ 1647 h 908205"/>
                <a:gd name="connsiteX1" fmla="*/ 24395 w 3655881"/>
                <a:gd name="connsiteY1" fmla="*/ 313146 h 908205"/>
                <a:gd name="connsiteX2" fmla="*/ 200706 w 3655881"/>
                <a:gd name="connsiteY2" fmla="*/ 793212 h 908205"/>
                <a:gd name="connsiteX3" fmla="*/ 905169 w 3655881"/>
                <a:gd name="connsiteY3" fmla="*/ 908205 h 908205"/>
                <a:gd name="connsiteX4" fmla="*/ 2572216 w 3655881"/>
                <a:gd name="connsiteY4" fmla="*/ 865805 h 908205"/>
                <a:gd name="connsiteX5" fmla="*/ 3309078 w 3655881"/>
                <a:gd name="connsiteY5" fmla="*/ 827866 h 908205"/>
                <a:gd name="connsiteX6" fmla="*/ 3651850 w 3655881"/>
                <a:gd name="connsiteY6" fmla="*/ 584451 h 908205"/>
                <a:gd name="connsiteX7" fmla="*/ 3148403 w 3655881"/>
                <a:gd name="connsiteY7" fmla="*/ 71985 h 908205"/>
                <a:gd name="connsiteX8" fmla="*/ 978988 w 3655881"/>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899284"/>
                <a:gd name="connsiteX1" fmla="*/ 24395 w 3657072"/>
                <a:gd name="connsiteY1" fmla="*/ 313146 h 899284"/>
                <a:gd name="connsiteX2" fmla="*/ 200706 w 3657072"/>
                <a:gd name="connsiteY2" fmla="*/ 793212 h 899284"/>
                <a:gd name="connsiteX3" fmla="*/ 1083588 w 3657072"/>
                <a:gd name="connsiteY3" fmla="*/ 899284 h 899284"/>
                <a:gd name="connsiteX4" fmla="*/ 2576677 w 3657072"/>
                <a:gd name="connsiteY4" fmla="*/ 879187 h 899284"/>
                <a:gd name="connsiteX5" fmla="*/ 3228789 w 3657072"/>
                <a:gd name="connsiteY5" fmla="*/ 827866 h 899284"/>
                <a:gd name="connsiteX6" fmla="*/ 3651850 w 3657072"/>
                <a:gd name="connsiteY6" fmla="*/ 584451 h 899284"/>
                <a:gd name="connsiteX7" fmla="*/ 3148403 w 3657072"/>
                <a:gd name="connsiteY7" fmla="*/ 71985 h 899284"/>
                <a:gd name="connsiteX8" fmla="*/ 978988 w 3657072"/>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1019970 w 3668053"/>
                <a:gd name="connsiteY0" fmla="*/ 14003 h 890354"/>
                <a:gd name="connsiteX1" fmla="*/ 35376 w 3668053"/>
                <a:gd name="connsiteY1" fmla="*/ 304216 h 890354"/>
                <a:gd name="connsiteX2" fmla="*/ 211687 w 3668053"/>
                <a:gd name="connsiteY2" fmla="*/ 784282 h 890354"/>
                <a:gd name="connsiteX3" fmla="*/ 1094569 w 3668053"/>
                <a:gd name="connsiteY3" fmla="*/ 890354 h 890354"/>
                <a:gd name="connsiteX4" fmla="*/ 2587658 w 3668053"/>
                <a:gd name="connsiteY4" fmla="*/ 870257 h 890354"/>
                <a:gd name="connsiteX5" fmla="*/ 3239770 w 3668053"/>
                <a:gd name="connsiteY5" fmla="*/ 818936 h 890354"/>
                <a:gd name="connsiteX6" fmla="*/ 3662831 w 3668053"/>
                <a:gd name="connsiteY6" fmla="*/ 575521 h 890354"/>
                <a:gd name="connsiteX7" fmla="*/ 3159384 w 3668053"/>
                <a:gd name="connsiteY7" fmla="*/ 63055 h 890354"/>
                <a:gd name="connsiteX8" fmla="*/ 1019970 w 3668053"/>
                <a:gd name="connsiteY8" fmla="*/ 14003 h 890354"/>
                <a:gd name="connsiteX0" fmla="*/ 1019970 w 3668053"/>
                <a:gd name="connsiteY0" fmla="*/ 14003 h 870257"/>
                <a:gd name="connsiteX1" fmla="*/ 35376 w 3668053"/>
                <a:gd name="connsiteY1" fmla="*/ 304216 h 870257"/>
                <a:gd name="connsiteX2" fmla="*/ 211687 w 3668053"/>
                <a:gd name="connsiteY2" fmla="*/ 784282 h 870257"/>
                <a:gd name="connsiteX3" fmla="*/ 1129569 w 3668053"/>
                <a:gd name="connsiteY3" fmla="*/ 840687 h 870257"/>
                <a:gd name="connsiteX4" fmla="*/ 2587658 w 3668053"/>
                <a:gd name="connsiteY4" fmla="*/ 870257 h 870257"/>
                <a:gd name="connsiteX5" fmla="*/ 3239770 w 3668053"/>
                <a:gd name="connsiteY5" fmla="*/ 818936 h 870257"/>
                <a:gd name="connsiteX6" fmla="*/ 3662831 w 3668053"/>
                <a:gd name="connsiteY6" fmla="*/ 575521 h 870257"/>
                <a:gd name="connsiteX7" fmla="*/ 3159384 w 3668053"/>
                <a:gd name="connsiteY7" fmla="*/ 63055 h 870257"/>
                <a:gd name="connsiteX8" fmla="*/ 1019970 w 3668053"/>
                <a:gd name="connsiteY8" fmla="*/ 14003 h 8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latin typeface="Times New Roman" panose="02020603050405020304" pitchFamily="18" charset="0"/>
                <a:cs typeface="Times New Roman" panose="02020603050405020304" pitchFamily="18" charset="0"/>
              </a:endParaRPr>
            </a:p>
          </p:txBody>
        </p:sp>
        <p:sp>
          <p:nvSpPr>
            <p:cNvPr id="17" name="矩形 50">
              <a:extLst/>
            </p:cNvPr>
            <p:cNvSpPr/>
            <p:nvPr/>
          </p:nvSpPr>
          <p:spPr>
            <a:xfrm>
              <a:off x="4900506" y="3194503"/>
              <a:ext cx="3089956" cy="268136"/>
            </a:xfrm>
            <a:prstGeom prst="rect">
              <a:avLst/>
            </a:prstGeom>
          </p:spPr>
          <p:txBody>
            <a:bodyPr wrap="square">
              <a:spAutoFit/>
            </a:bodyPr>
            <a:lstStyle/>
            <a:p>
              <a:pPr algn="just"/>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Phong</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trào</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Đông</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du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của</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Phan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Bội</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Châu</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a:t>
              </a:r>
              <a:endParaRPr lang="zh-CN" altLang="en-US"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spTree>
    <p:extLst>
      <p:ext uri="{BB962C8B-B14F-4D97-AF65-F5344CB8AC3E}">
        <p14:creationId xmlns:p14="http://schemas.microsoft.com/office/powerpoint/2010/main" val="8325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subTnLst>
                                    <p:audio>
                                      <p:cMediaNode>
                                        <p:cTn display="0" masterRel="sameClick">
                                          <p:stCondLst>
                                            <p:cond evt="begin" delay="0">
                                              <p:tn val="6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8846479" y="1791328"/>
            <a:ext cx="1671812" cy="2409612"/>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extLst>
      <p:ext uri="{BB962C8B-B14F-4D97-AF65-F5344CB8AC3E}">
        <p14:creationId xmlns:p14="http://schemas.microsoft.com/office/powerpoint/2010/main" val="214844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7552 -0.0926 L -0.06029 -0.25811 " pathEditMode="relative" rAng="0" ptsTypes="AA">
                                      <p:cBhvr>
                                        <p:cTn id="6" dur="2000" fill="hold"/>
                                        <p:tgtEl>
                                          <p:spTgt spid="27"/>
                                        </p:tgtEl>
                                        <p:attrNameLst>
                                          <p:attrName>ppt_x</p:attrName>
                                          <p:attrName>ppt_y</p:attrName>
                                        </p:attrNameLst>
                                      </p:cBhvr>
                                      <p:rCtr x="-6797" y="-8287"/>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71171" y="1378211"/>
            <a:ext cx="8308801" cy="2837173"/>
            <a:chOff x="3657289" y="155103"/>
            <a:chExt cx="8308801" cy="2230287"/>
          </a:xfrm>
        </p:grpSpPr>
        <p:sp>
          <p:nvSpPr>
            <p:cNvPr id="5" name="Rectangle: Rounded Corners 4"/>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3763616" y="212551"/>
              <a:ext cx="8097079" cy="2120530"/>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p:cNvSpPr/>
          <p:nvPr/>
        </p:nvSpPr>
        <p:spPr>
          <a:xfrm>
            <a:off x="6244243" y="1682275"/>
            <a:ext cx="2962656" cy="694944"/>
          </a:xfrm>
          <a:prstGeom prst="roundRect">
            <a:avLst/>
          </a:prstGeom>
          <a:solidFill>
            <a:srgbClr val="985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02026" y="1737359"/>
            <a:ext cx="1985357" cy="584775"/>
          </a:xfrm>
          <a:prstGeom prst="rect">
            <a:avLst/>
          </a:prstGeom>
          <a:noFill/>
        </p:spPr>
        <p:txBody>
          <a:bodyPr wrap="square" rtlCol="0">
            <a:spAutoFit/>
          </a:bodyPr>
          <a:lstStyle/>
          <a:p>
            <a:r>
              <a:rPr lang="en-US" sz="3200" b="1" dirty="0">
                <a:solidFill>
                  <a:schemeClr val="bg1">
                    <a:lumMod val="95000"/>
                  </a:schemeClr>
                </a:solidFill>
                <a:latin typeface="Times New Roman" panose="02020603050405020304" pitchFamily="18" charset="0"/>
                <a:cs typeface="Times New Roman" panose="02020603050405020304" pitchFamily="18" charset="0"/>
              </a:rPr>
              <a:t>DẶN DÒ</a:t>
            </a:r>
          </a:p>
        </p:txBody>
      </p:sp>
      <p:sp>
        <p:nvSpPr>
          <p:cNvPr id="9" name="TextBox 8"/>
          <p:cNvSpPr txBox="1"/>
          <p:nvPr/>
        </p:nvSpPr>
        <p:spPr>
          <a:xfrm>
            <a:off x="4711097" y="2736606"/>
            <a:ext cx="6167214"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12- 16</a:t>
            </a:r>
          </a:p>
        </p:txBody>
      </p:sp>
    </p:spTree>
    <p:extLst>
      <p:ext uri="{BB962C8B-B14F-4D97-AF65-F5344CB8AC3E}">
        <p14:creationId xmlns:p14="http://schemas.microsoft.com/office/powerpoint/2010/main" val="42526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5050"/>
            <a:ext cx="12192000" cy="4552950"/>
          </a:xfrm>
          <a:prstGeom prst="rect">
            <a:avLst/>
          </a:prstGeom>
        </p:spPr>
      </p:pic>
      <p:sp>
        <p:nvSpPr>
          <p:cNvPr id="6" name="Rectangle: Rounded Corners 5"/>
          <p:cNvSpPr/>
          <p:nvPr/>
        </p:nvSpPr>
        <p:spPr>
          <a:xfrm>
            <a:off x="1770838" y="1565334"/>
            <a:ext cx="9263270" cy="2968487"/>
          </a:xfrm>
          <a:prstGeom prst="roundRect">
            <a:avLst/>
          </a:prstGeom>
          <a:no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304799" y="503411"/>
            <a:ext cx="2932079" cy="273012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66260" y="2956813"/>
            <a:ext cx="2623930" cy="3781917"/>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pic>
        <p:nvPicPr>
          <p:cNvPr id="3" name="Picture 2"/>
          <p:cNvPicPr>
            <a:picLocks noChangeAspect="1"/>
          </p:cNvPicPr>
          <p:nvPr/>
        </p:nvPicPr>
        <p:blipFill>
          <a:blip r:embed="rId9"/>
          <a:stretch>
            <a:fillRect/>
          </a:stretch>
        </p:blipFill>
        <p:spPr>
          <a:xfrm>
            <a:off x="1770838" y="1868471"/>
            <a:ext cx="8992379" cy="2280102"/>
          </a:xfrm>
          <a:prstGeom prst="rect">
            <a:avLst/>
          </a:prstGeom>
        </p:spPr>
      </p:pic>
    </p:spTree>
    <p:extLst>
      <p:ext uri="{BB962C8B-B14F-4D97-AF65-F5344CB8AC3E}">
        <p14:creationId xmlns:p14="http://schemas.microsoft.com/office/powerpoint/2010/main" val="348139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75493" y="838607"/>
            <a:ext cx="3775459" cy="55439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177559"/>
            <a:ext cx="1122485" cy="1122485"/>
          </a:xfrm>
          <a:prstGeom prst="rect">
            <a:avLst/>
          </a:prstGeom>
        </p:spPr>
      </p:pic>
      <p:sp>
        <p:nvSpPr>
          <p:cNvPr id="4" name="Rectangle: Rounded Corners 3"/>
          <p:cNvSpPr/>
          <p:nvPr/>
        </p:nvSpPr>
        <p:spPr>
          <a:xfrm>
            <a:off x="4141646" y="838607"/>
            <a:ext cx="7900416" cy="5608693"/>
          </a:xfrm>
          <a:prstGeom prst="roundRect">
            <a:avLst/>
          </a:prstGeom>
          <a:ln w="57150">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2" descr="Về hình tượng con người vũ trụ trong “Xuất dương lưu biệt” của Phan Bội  Châu - Tuần Báo Văn Nghệ TP.HCM">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4375" r="34375"/>
          <a:stretch/>
        </p:blipFill>
        <p:spPr bwMode="auto">
          <a:xfrm>
            <a:off x="428881" y="1113264"/>
            <a:ext cx="3335839" cy="3992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文本框 47">
            <a:extLst/>
          </p:cNvPr>
          <p:cNvSpPr>
            <a:spLocks noChangeArrowheads="1"/>
          </p:cNvSpPr>
          <p:nvPr/>
        </p:nvSpPr>
        <p:spPr bwMode="auto">
          <a:xfrm>
            <a:off x="242646" y="5382521"/>
            <a:ext cx="3708307" cy="786358"/>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ts val="0"/>
              </a:spcBef>
              <a:buNone/>
            </a:pPr>
            <a:r>
              <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Phan </a:t>
            </a:r>
            <a:r>
              <a:rPr lang="en-US" altLang="zh-CN" sz="900" b="1" dirty="0" err="1">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Bội</a:t>
            </a:r>
            <a:r>
              <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zh-CN" sz="900" b="1" dirty="0" err="1">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Châu</a:t>
            </a:r>
            <a:endPar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lgn="ctr">
              <a:lnSpc>
                <a:spcPct val="100000"/>
              </a:lnSpc>
              <a:spcBef>
                <a:spcPts val="0"/>
              </a:spcBef>
              <a:buNone/>
            </a:pPr>
            <a:r>
              <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(1867 - 1940)</a:t>
            </a:r>
            <a:endParaRPr lang="zh-CN" altLang="en-US"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762500" y="1173623"/>
            <a:ext cx="6658708" cy="440120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Phan </a:t>
            </a:r>
            <a:r>
              <a:rPr lang="en-US" sz="2800" dirty="0" err="1">
                <a:latin typeface="Times New Roman" panose="02020603050405020304" pitchFamily="18" charset="0"/>
                <a:cs typeface="Times New Roman" panose="02020603050405020304" pitchFamily="18" charset="0"/>
              </a:rPr>
              <a:t>Bội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65984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3"/>
            <a:ext cx="7900416" cy="3465576"/>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Double Wave 1">
            <a:extLst/>
          </p:cNvPr>
          <p:cNvSpPr/>
          <p:nvPr/>
        </p:nvSpPr>
        <p:spPr>
          <a:xfrm>
            <a:off x="4121488" y="409744"/>
            <a:ext cx="7988300" cy="1657474"/>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 fmla="*/ 0 w 7480300"/>
              <a:gd name="connsiteY0" fmla="*/ 69191 h 1285080"/>
              <a:gd name="connsiteX1" fmla="*/ 3740150 w 7480300"/>
              <a:gd name="connsiteY1" fmla="*/ 158091 h 1285080"/>
              <a:gd name="connsiteX2" fmla="*/ 7480300 w 7480300"/>
              <a:gd name="connsiteY2" fmla="*/ 69191 h 1285080"/>
              <a:gd name="connsiteX3" fmla="*/ 7480300 w 7480300"/>
              <a:gd name="connsiteY3" fmla="*/ 1206884 h 1285080"/>
              <a:gd name="connsiteX4" fmla="*/ 3740150 w 7480300"/>
              <a:gd name="connsiteY4" fmla="*/ 1206884 h 1285080"/>
              <a:gd name="connsiteX5" fmla="*/ 0 w 7480300"/>
              <a:gd name="connsiteY5" fmla="*/ 1206884 h 1285080"/>
              <a:gd name="connsiteX6" fmla="*/ 0 w 7480300"/>
              <a:gd name="connsiteY6" fmla="*/ 69191 h 1285080"/>
              <a:gd name="connsiteX0" fmla="*/ 0 w 7480300"/>
              <a:gd name="connsiteY0" fmla="*/ 69191 h 1278420"/>
              <a:gd name="connsiteX1" fmla="*/ 3740150 w 7480300"/>
              <a:gd name="connsiteY1" fmla="*/ 158091 h 1278420"/>
              <a:gd name="connsiteX2" fmla="*/ 7480300 w 7480300"/>
              <a:gd name="connsiteY2" fmla="*/ 69191 h 1278420"/>
              <a:gd name="connsiteX3" fmla="*/ 7480300 w 7480300"/>
              <a:gd name="connsiteY3" fmla="*/ 1206884 h 1278420"/>
              <a:gd name="connsiteX4" fmla="*/ 3714750 w 7480300"/>
              <a:gd name="connsiteY4" fmla="*/ 1143384 h 1278420"/>
              <a:gd name="connsiteX5" fmla="*/ 0 w 7480300"/>
              <a:gd name="connsiteY5" fmla="*/ 1206884 h 1278420"/>
              <a:gd name="connsiteX6" fmla="*/ 0 w 7480300"/>
              <a:gd name="connsiteY6" fmla="*/ 69191 h 12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Ngày thành lập Đảng Cộng sản Việt Nam:</a:t>
            </a:r>
          </a:p>
        </p:txBody>
      </p:sp>
      <p:grpSp>
        <p:nvGrpSpPr>
          <p:cNvPr id="13" name="组合 12">
            <a:extLst/>
          </p:cNvPr>
          <p:cNvGrpSpPr/>
          <p:nvPr/>
        </p:nvGrpSpPr>
        <p:grpSpPr>
          <a:xfrm>
            <a:off x="5628039" y="2769704"/>
            <a:ext cx="4965376" cy="1007752"/>
            <a:chOff x="4754438" y="2289067"/>
            <a:chExt cx="3475461" cy="705365"/>
          </a:xfrm>
        </p:grpSpPr>
        <p:sp>
          <p:nvSpPr>
            <p:cNvPr id="14" name="任意多边形 47">
              <a:extLst/>
            </p:cNvPr>
            <p:cNvSpPr/>
            <p:nvPr/>
          </p:nvSpPr>
          <p:spPr>
            <a:xfrm>
              <a:off x="4754438" y="2289067"/>
              <a:ext cx="3475461" cy="705365"/>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77340 w 3650202"/>
                <a:gd name="connsiteY0" fmla="*/ 0 h 884255"/>
                <a:gd name="connsiteX1" fmla="*/ 22747 w 3650202"/>
                <a:gd name="connsiteY1" fmla="*/ 311499 h 884255"/>
                <a:gd name="connsiteX2" fmla="*/ 123230 w 3650202"/>
                <a:gd name="connsiteY2" fmla="*/ 773723 h 884255"/>
                <a:gd name="connsiteX3" fmla="*/ 796470 w 3650202"/>
                <a:gd name="connsiteY3" fmla="*/ 884255 h 884255"/>
                <a:gd name="connsiteX4" fmla="*/ 2575028 w 3650202"/>
                <a:gd name="connsiteY4" fmla="*/ 864158 h 884255"/>
                <a:gd name="connsiteX5" fmla="*/ 3298509 w 3650202"/>
                <a:gd name="connsiteY5" fmla="*/ 844061 h 884255"/>
                <a:gd name="connsiteX6" fmla="*/ 3650202 w 3650202"/>
                <a:gd name="connsiteY6" fmla="*/ 582804 h 884255"/>
                <a:gd name="connsiteX7" fmla="*/ 3218122 w 3650202"/>
                <a:gd name="connsiteY7" fmla="*/ 70338 h 884255"/>
                <a:gd name="connsiteX8" fmla="*/ 977340 w 3650202"/>
                <a:gd name="connsiteY8" fmla="*/ 0 h 884255"/>
                <a:gd name="connsiteX0" fmla="*/ 972614 w 3645476"/>
                <a:gd name="connsiteY0" fmla="*/ 0 h 884255"/>
                <a:gd name="connsiteX1" fmla="*/ 18021 w 3645476"/>
                <a:gd name="connsiteY1" fmla="*/ 311499 h 884255"/>
                <a:gd name="connsiteX2" fmla="*/ 172030 w 3645476"/>
                <a:gd name="connsiteY2" fmla="*/ 791565 h 884255"/>
                <a:gd name="connsiteX3" fmla="*/ 791744 w 3645476"/>
                <a:gd name="connsiteY3" fmla="*/ 884255 h 884255"/>
                <a:gd name="connsiteX4" fmla="*/ 2570302 w 3645476"/>
                <a:gd name="connsiteY4" fmla="*/ 864158 h 884255"/>
                <a:gd name="connsiteX5" fmla="*/ 3293783 w 3645476"/>
                <a:gd name="connsiteY5" fmla="*/ 844061 h 884255"/>
                <a:gd name="connsiteX6" fmla="*/ 3645476 w 3645476"/>
                <a:gd name="connsiteY6" fmla="*/ 582804 h 884255"/>
                <a:gd name="connsiteX7" fmla="*/ 3213396 w 3645476"/>
                <a:gd name="connsiteY7" fmla="*/ 70338 h 884255"/>
                <a:gd name="connsiteX8" fmla="*/ 972614 w 3645476"/>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667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6462"/>
                <a:gd name="connsiteY0" fmla="*/ 0 h 906558"/>
                <a:gd name="connsiteX1" fmla="*/ 24395 w 3656462"/>
                <a:gd name="connsiteY1" fmla="*/ 311499 h 906558"/>
                <a:gd name="connsiteX2" fmla="*/ 200706 w 3656462"/>
                <a:gd name="connsiteY2" fmla="*/ 791565 h 906558"/>
                <a:gd name="connsiteX3" fmla="*/ 905169 w 3656462"/>
                <a:gd name="connsiteY3" fmla="*/ 906558 h 906558"/>
                <a:gd name="connsiteX4" fmla="*/ 2572216 w 3656462"/>
                <a:gd name="connsiteY4" fmla="*/ 864158 h 906558"/>
                <a:gd name="connsiteX5" fmla="*/ 3309078 w 3656462"/>
                <a:gd name="connsiteY5" fmla="*/ 826219 h 906558"/>
                <a:gd name="connsiteX6" fmla="*/ 3651850 w 3656462"/>
                <a:gd name="connsiteY6" fmla="*/ 582804 h 906558"/>
                <a:gd name="connsiteX7" fmla="*/ 3219770 w 3656462"/>
                <a:gd name="connsiteY7" fmla="*/ 70338 h 906558"/>
                <a:gd name="connsiteX8" fmla="*/ 978988 w 3656462"/>
                <a:gd name="connsiteY8" fmla="*/ 0 h 906558"/>
                <a:gd name="connsiteX0" fmla="*/ 978988 w 3656686"/>
                <a:gd name="connsiteY0" fmla="*/ 0 h 906558"/>
                <a:gd name="connsiteX1" fmla="*/ 24395 w 3656686"/>
                <a:gd name="connsiteY1" fmla="*/ 311499 h 906558"/>
                <a:gd name="connsiteX2" fmla="*/ 200706 w 3656686"/>
                <a:gd name="connsiteY2" fmla="*/ 791565 h 906558"/>
                <a:gd name="connsiteX3" fmla="*/ 905169 w 3656686"/>
                <a:gd name="connsiteY3" fmla="*/ 906558 h 906558"/>
                <a:gd name="connsiteX4" fmla="*/ 2572216 w 3656686"/>
                <a:gd name="connsiteY4" fmla="*/ 864158 h 906558"/>
                <a:gd name="connsiteX5" fmla="*/ 3309078 w 3656686"/>
                <a:gd name="connsiteY5" fmla="*/ 826219 h 906558"/>
                <a:gd name="connsiteX6" fmla="*/ 3651850 w 3656686"/>
                <a:gd name="connsiteY6" fmla="*/ 582804 h 906558"/>
                <a:gd name="connsiteX7" fmla="*/ 3219770 w 3656686"/>
                <a:gd name="connsiteY7" fmla="*/ 70338 h 906558"/>
                <a:gd name="connsiteX8" fmla="*/ 978988 w 3656686"/>
                <a:gd name="connsiteY8" fmla="*/ 0 h 906558"/>
                <a:gd name="connsiteX0" fmla="*/ 978988 w 3656686"/>
                <a:gd name="connsiteY0" fmla="*/ 1647 h 908205"/>
                <a:gd name="connsiteX1" fmla="*/ 24395 w 3656686"/>
                <a:gd name="connsiteY1" fmla="*/ 313146 h 908205"/>
                <a:gd name="connsiteX2" fmla="*/ 200706 w 3656686"/>
                <a:gd name="connsiteY2" fmla="*/ 793212 h 908205"/>
                <a:gd name="connsiteX3" fmla="*/ 905169 w 3656686"/>
                <a:gd name="connsiteY3" fmla="*/ 908205 h 908205"/>
                <a:gd name="connsiteX4" fmla="*/ 2572216 w 3656686"/>
                <a:gd name="connsiteY4" fmla="*/ 865805 h 908205"/>
                <a:gd name="connsiteX5" fmla="*/ 3309078 w 3656686"/>
                <a:gd name="connsiteY5" fmla="*/ 827866 h 908205"/>
                <a:gd name="connsiteX6" fmla="*/ 3651850 w 3656686"/>
                <a:gd name="connsiteY6" fmla="*/ 584451 h 908205"/>
                <a:gd name="connsiteX7" fmla="*/ 3219770 w 3656686"/>
                <a:gd name="connsiteY7" fmla="*/ 71985 h 908205"/>
                <a:gd name="connsiteX8" fmla="*/ 978988 w 3656686"/>
                <a:gd name="connsiteY8" fmla="*/ 1647 h 908205"/>
                <a:gd name="connsiteX0" fmla="*/ 978988 w 3655881"/>
                <a:gd name="connsiteY0" fmla="*/ 1647 h 908205"/>
                <a:gd name="connsiteX1" fmla="*/ 24395 w 3655881"/>
                <a:gd name="connsiteY1" fmla="*/ 313146 h 908205"/>
                <a:gd name="connsiteX2" fmla="*/ 200706 w 3655881"/>
                <a:gd name="connsiteY2" fmla="*/ 793212 h 908205"/>
                <a:gd name="connsiteX3" fmla="*/ 905169 w 3655881"/>
                <a:gd name="connsiteY3" fmla="*/ 908205 h 908205"/>
                <a:gd name="connsiteX4" fmla="*/ 2572216 w 3655881"/>
                <a:gd name="connsiteY4" fmla="*/ 865805 h 908205"/>
                <a:gd name="connsiteX5" fmla="*/ 3309078 w 3655881"/>
                <a:gd name="connsiteY5" fmla="*/ 827866 h 908205"/>
                <a:gd name="connsiteX6" fmla="*/ 3651850 w 3655881"/>
                <a:gd name="connsiteY6" fmla="*/ 584451 h 908205"/>
                <a:gd name="connsiteX7" fmla="*/ 3148403 w 3655881"/>
                <a:gd name="connsiteY7" fmla="*/ 71985 h 908205"/>
                <a:gd name="connsiteX8" fmla="*/ 978988 w 3655881"/>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899284"/>
                <a:gd name="connsiteX1" fmla="*/ 24395 w 3657072"/>
                <a:gd name="connsiteY1" fmla="*/ 313146 h 899284"/>
                <a:gd name="connsiteX2" fmla="*/ 200706 w 3657072"/>
                <a:gd name="connsiteY2" fmla="*/ 793212 h 899284"/>
                <a:gd name="connsiteX3" fmla="*/ 1083588 w 3657072"/>
                <a:gd name="connsiteY3" fmla="*/ 899284 h 899284"/>
                <a:gd name="connsiteX4" fmla="*/ 2576677 w 3657072"/>
                <a:gd name="connsiteY4" fmla="*/ 879187 h 899284"/>
                <a:gd name="connsiteX5" fmla="*/ 3228789 w 3657072"/>
                <a:gd name="connsiteY5" fmla="*/ 827866 h 899284"/>
                <a:gd name="connsiteX6" fmla="*/ 3651850 w 3657072"/>
                <a:gd name="connsiteY6" fmla="*/ 584451 h 899284"/>
                <a:gd name="connsiteX7" fmla="*/ 3148403 w 3657072"/>
                <a:gd name="connsiteY7" fmla="*/ 71985 h 899284"/>
                <a:gd name="connsiteX8" fmla="*/ 978988 w 3657072"/>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1019970 w 3668053"/>
                <a:gd name="connsiteY0" fmla="*/ 14003 h 890354"/>
                <a:gd name="connsiteX1" fmla="*/ 35376 w 3668053"/>
                <a:gd name="connsiteY1" fmla="*/ 304216 h 890354"/>
                <a:gd name="connsiteX2" fmla="*/ 211687 w 3668053"/>
                <a:gd name="connsiteY2" fmla="*/ 784282 h 890354"/>
                <a:gd name="connsiteX3" fmla="*/ 1094569 w 3668053"/>
                <a:gd name="connsiteY3" fmla="*/ 890354 h 890354"/>
                <a:gd name="connsiteX4" fmla="*/ 2587658 w 3668053"/>
                <a:gd name="connsiteY4" fmla="*/ 870257 h 890354"/>
                <a:gd name="connsiteX5" fmla="*/ 3239770 w 3668053"/>
                <a:gd name="connsiteY5" fmla="*/ 818936 h 890354"/>
                <a:gd name="connsiteX6" fmla="*/ 3662831 w 3668053"/>
                <a:gd name="connsiteY6" fmla="*/ 575521 h 890354"/>
                <a:gd name="connsiteX7" fmla="*/ 3159384 w 3668053"/>
                <a:gd name="connsiteY7" fmla="*/ 63055 h 890354"/>
                <a:gd name="connsiteX8" fmla="*/ 1019970 w 3668053"/>
                <a:gd name="connsiteY8" fmla="*/ 14003 h 890354"/>
                <a:gd name="connsiteX0" fmla="*/ 1019970 w 3668053"/>
                <a:gd name="connsiteY0" fmla="*/ 14003 h 870257"/>
                <a:gd name="connsiteX1" fmla="*/ 35376 w 3668053"/>
                <a:gd name="connsiteY1" fmla="*/ 304216 h 870257"/>
                <a:gd name="connsiteX2" fmla="*/ 211687 w 3668053"/>
                <a:gd name="connsiteY2" fmla="*/ 784282 h 870257"/>
                <a:gd name="connsiteX3" fmla="*/ 1129569 w 3668053"/>
                <a:gd name="connsiteY3" fmla="*/ 840687 h 870257"/>
                <a:gd name="connsiteX4" fmla="*/ 2587658 w 3668053"/>
                <a:gd name="connsiteY4" fmla="*/ 870257 h 870257"/>
                <a:gd name="connsiteX5" fmla="*/ 3239770 w 3668053"/>
                <a:gd name="connsiteY5" fmla="*/ 818936 h 870257"/>
                <a:gd name="connsiteX6" fmla="*/ 3662831 w 3668053"/>
                <a:gd name="connsiteY6" fmla="*/ 575521 h 870257"/>
                <a:gd name="connsiteX7" fmla="*/ 3159384 w 3668053"/>
                <a:gd name="connsiteY7" fmla="*/ 63055 h 870257"/>
                <a:gd name="connsiteX8" fmla="*/ 1019970 w 3668053"/>
                <a:gd name="connsiteY8" fmla="*/ 14003 h 8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8" name="矩形 48">
              <a:extLst/>
            </p:cNvPr>
            <p:cNvSpPr/>
            <p:nvPr/>
          </p:nvSpPr>
          <p:spPr>
            <a:xfrm>
              <a:off x="5656266" y="2323072"/>
              <a:ext cx="1852654" cy="646275"/>
            </a:xfrm>
            <a:prstGeom prst="rect">
              <a:avLst/>
            </a:prstGeom>
          </p:spPr>
          <p:txBody>
            <a:bodyPr wrap="none">
              <a:spAutoFit/>
            </a:bodyPr>
            <a:lstStyle/>
            <a:p>
              <a:r>
                <a:rPr lang="en-US" altLang="zh-CN" sz="54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3/2/1930</a:t>
              </a:r>
              <a:endParaRPr lang="zh-CN" altLang="en-US" sz="54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spTree>
    <p:extLst>
      <p:ext uri="{BB962C8B-B14F-4D97-AF65-F5344CB8AC3E}">
        <p14:creationId xmlns:p14="http://schemas.microsoft.com/office/powerpoint/2010/main" val="117766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262104"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11" name="Rounded Rectangle 7"/>
          <p:cNvSpPr/>
          <p:nvPr/>
        </p:nvSpPr>
        <p:spPr>
          <a:xfrm>
            <a:off x="822675" y="4069114"/>
            <a:ext cx="4263399" cy="26026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rgbClr val="17550E"/>
                </a:solidFill>
                <a:latin typeface="Times New Roman" panose="02020603050405020304" pitchFamily="18" charset="0"/>
                <a:cs typeface="Times New Roman" panose="02020603050405020304" pitchFamily="18" charset="0"/>
              </a:rPr>
              <a:t>Lãnh</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tụ</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Nguyễn</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Ái</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Quốc</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là</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người</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thống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nhất</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các</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tổ</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chức</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cộng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sản</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và</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chủ</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trì</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Hội</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nghị</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Thành</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lập</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Đảng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Cộng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sản</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Việt</a:t>
            </a:r>
            <a:r>
              <a:rPr lang="en-US" sz="2800" b="1" dirty="0">
                <a:solidFill>
                  <a:srgbClr val="17550E"/>
                </a:solidFill>
                <a:latin typeface="Times New Roman" panose="02020603050405020304" pitchFamily="18" charset="0"/>
                <a:cs typeface="Times New Roman" panose="02020603050405020304" pitchFamily="18" charset="0"/>
              </a:rPr>
              <a:t> Nam</a:t>
            </a:r>
          </a:p>
        </p:txBody>
      </p:sp>
      <p:pic>
        <p:nvPicPr>
          <p:cNvPr id="14"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159" y="315037"/>
            <a:ext cx="3208430" cy="367955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883" y="452091"/>
            <a:ext cx="5343093" cy="3405450"/>
          </a:xfrm>
          <a:prstGeom prst="rect">
            <a:avLst/>
          </a:prstGeom>
        </p:spPr>
      </p:pic>
      <p:sp>
        <p:nvSpPr>
          <p:cNvPr id="16" name="Rounded Rectangle 10"/>
          <p:cNvSpPr/>
          <p:nvPr/>
        </p:nvSpPr>
        <p:spPr>
          <a:xfrm>
            <a:off x="5319398" y="4069114"/>
            <a:ext cx="6743675" cy="2588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solidFill>
                  <a:srgbClr val="17550E"/>
                </a:solidFill>
                <a:latin typeface="Times New Roman" panose="02020603050405020304" pitchFamily="18" charset="0"/>
                <a:cs typeface="Times New Roman" panose="02020603050405020304" pitchFamily="18" charset="0"/>
              </a:rPr>
              <a:t>Đầu xuân 1930 (3/2/1930) tại Hồng Công (Trung Quốc), lãnh tụ Nguyễn Ái Quốc đã hợp nhất các tổ chức cộng sản thành một đảng cộng sản duy nhất, lấy tên là Đảng Cộng sản Việt Nam.</a:t>
            </a:r>
          </a:p>
          <a:p>
            <a:pPr algn="ctr"/>
            <a:endParaRPr lang="en-US" sz="2800" b="1">
              <a:solidFill>
                <a:srgbClr val="17550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2"/>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Double Wave 1">
            <a:extLst/>
          </p:cNvPr>
          <p:cNvSpPr/>
          <p:nvPr/>
        </p:nvSpPr>
        <p:spPr>
          <a:xfrm>
            <a:off x="4170340" y="409744"/>
            <a:ext cx="7861300" cy="1657474"/>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 fmla="*/ 0 w 7480300"/>
              <a:gd name="connsiteY0" fmla="*/ 69191 h 1285080"/>
              <a:gd name="connsiteX1" fmla="*/ 3740150 w 7480300"/>
              <a:gd name="connsiteY1" fmla="*/ 158091 h 1285080"/>
              <a:gd name="connsiteX2" fmla="*/ 7480300 w 7480300"/>
              <a:gd name="connsiteY2" fmla="*/ 69191 h 1285080"/>
              <a:gd name="connsiteX3" fmla="*/ 7480300 w 7480300"/>
              <a:gd name="connsiteY3" fmla="*/ 1206884 h 1285080"/>
              <a:gd name="connsiteX4" fmla="*/ 3740150 w 7480300"/>
              <a:gd name="connsiteY4" fmla="*/ 1206884 h 1285080"/>
              <a:gd name="connsiteX5" fmla="*/ 0 w 7480300"/>
              <a:gd name="connsiteY5" fmla="*/ 1206884 h 1285080"/>
              <a:gd name="connsiteX6" fmla="*/ 0 w 7480300"/>
              <a:gd name="connsiteY6" fmla="*/ 69191 h 1285080"/>
              <a:gd name="connsiteX0" fmla="*/ 0 w 7480300"/>
              <a:gd name="connsiteY0" fmla="*/ 69191 h 1278420"/>
              <a:gd name="connsiteX1" fmla="*/ 3740150 w 7480300"/>
              <a:gd name="connsiteY1" fmla="*/ 158091 h 1278420"/>
              <a:gd name="connsiteX2" fmla="*/ 7480300 w 7480300"/>
              <a:gd name="connsiteY2" fmla="*/ 69191 h 1278420"/>
              <a:gd name="connsiteX3" fmla="*/ 7480300 w 7480300"/>
              <a:gd name="connsiteY3" fmla="*/ 1206884 h 1278420"/>
              <a:gd name="connsiteX4" fmla="*/ 3714750 w 7480300"/>
              <a:gd name="connsiteY4" fmla="*/ 1143384 h 1278420"/>
              <a:gd name="connsiteX5" fmla="*/ 0 w 7480300"/>
              <a:gd name="connsiteY5" fmla="*/ 1206884 h 1278420"/>
              <a:gd name="connsiteX6" fmla="*/ 0 w 7480300"/>
              <a:gd name="connsiteY6" fmla="*/ 69191 h 12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Ngày 19/8/1945 diễn ra sự kiện gì?</a:t>
            </a:r>
          </a:p>
        </p:txBody>
      </p:sp>
      <p:grpSp>
        <p:nvGrpSpPr>
          <p:cNvPr id="51" name="组合 15">
            <a:extLst/>
          </p:cNvPr>
          <p:cNvGrpSpPr/>
          <p:nvPr/>
        </p:nvGrpSpPr>
        <p:grpSpPr>
          <a:xfrm>
            <a:off x="4672584" y="2498131"/>
            <a:ext cx="6824191" cy="2309995"/>
            <a:chOff x="4910107" y="4095872"/>
            <a:chExt cx="3475461" cy="805437"/>
          </a:xfrm>
        </p:grpSpPr>
        <p:sp>
          <p:nvSpPr>
            <p:cNvPr id="52" name="任意多边形 51">
              <a:extLst/>
            </p:cNvPr>
            <p:cNvSpPr/>
            <p:nvPr/>
          </p:nvSpPr>
          <p:spPr>
            <a:xfrm>
              <a:off x="4910107" y="4095872"/>
              <a:ext cx="3475461" cy="805437"/>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77340 w 3650202"/>
                <a:gd name="connsiteY0" fmla="*/ 0 h 884255"/>
                <a:gd name="connsiteX1" fmla="*/ 22747 w 3650202"/>
                <a:gd name="connsiteY1" fmla="*/ 311499 h 884255"/>
                <a:gd name="connsiteX2" fmla="*/ 123230 w 3650202"/>
                <a:gd name="connsiteY2" fmla="*/ 773723 h 884255"/>
                <a:gd name="connsiteX3" fmla="*/ 796470 w 3650202"/>
                <a:gd name="connsiteY3" fmla="*/ 884255 h 884255"/>
                <a:gd name="connsiteX4" fmla="*/ 2575028 w 3650202"/>
                <a:gd name="connsiteY4" fmla="*/ 864158 h 884255"/>
                <a:gd name="connsiteX5" fmla="*/ 3298509 w 3650202"/>
                <a:gd name="connsiteY5" fmla="*/ 844061 h 884255"/>
                <a:gd name="connsiteX6" fmla="*/ 3650202 w 3650202"/>
                <a:gd name="connsiteY6" fmla="*/ 582804 h 884255"/>
                <a:gd name="connsiteX7" fmla="*/ 3218122 w 3650202"/>
                <a:gd name="connsiteY7" fmla="*/ 70338 h 884255"/>
                <a:gd name="connsiteX8" fmla="*/ 977340 w 3650202"/>
                <a:gd name="connsiteY8" fmla="*/ 0 h 884255"/>
                <a:gd name="connsiteX0" fmla="*/ 972614 w 3645476"/>
                <a:gd name="connsiteY0" fmla="*/ 0 h 884255"/>
                <a:gd name="connsiteX1" fmla="*/ 18021 w 3645476"/>
                <a:gd name="connsiteY1" fmla="*/ 311499 h 884255"/>
                <a:gd name="connsiteX2" fmla="*/ 172030 w 3645476"/>
                <a:gd name="connsiteY2" fmla="*/ 791565 h 884255"/>
                <a:gd name="connsiteX3" fmla="*/ 791744 w 3645476"/>
                <a:gd name="connsiteY3" fmla="*/ 884255 h 884255"/>
                <a:gd name="connsiteX4" fmla="*/ 2570302 w 3645476"/>
                <a:gd name="connsiteY4" fmla="*/ 864158 h 884255"/>
                <a:gd name="connsiteX5" fmla="*/ 3293783 w 3645476"/>
                <a:gd name="connsiteY5" fmla="*/ 844061 h 884255"/>
                <a:gd name="connsiteX6" fmla="*/ 3645476 w 3645476"/>
                <a:gd name="connsiteY6" fmla="*/ 582804 h 884255"/>
                <a:gd name="connsiteX7" fmla="*/ 3213396 w 3645476"/>
                <a:gd name="connsiteY7" fmla="*/ 70338 h 884255"/>
                <a:gd name="connsiteX8" fmla="*/ 972614 w 3645476"/>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667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6462"/>
                <a:gd name="connsiteY0" fmla="*/ 0 h 906558"/>
                <a:gd name="connsiteX1" fmla="*/ 24395 w 3656462"/>
                <a:gd name="connsiteY1" fmla="*/ 311499 h 906558"/>
                <a:gd name="connsiteX2" fmla="*/ 200706 w 3656462"/>
                <a:gd name="connsiteY2" fmla="*/ 791565 h 906558"/>
                <a:gd name="connsiteX3" fmla="*/ 905169 w 3656462"/>
                <a:gd name="connsiteY3" fmla="*/ 906558 h 906558"/>
                <a:gd name="connsiteX4" fmla="*/ 2572216 w 3656462"/>
                <a:gd name="connsiteY4" fmla="*/ 864158 h 906558"/>
                <a:gd name="connsiteX5" fmla="*/ 3309078 w 3656462"/>
                <a:gd name="connsiteY5" fmla="*/ 826219 h 906558"/>
                <a:gd name="connsiteX6" fmla="*/ 3651850 w 3656462"/>
                <a:gd name="connsiteY6" fmla="*/ 582804 h 906558"/>
                <a:gd name="connsiteX7" fmla="*/ 3219770 w 3656462"/>
                <a:gd name="connsiteY7" fmla="*/ 70338 h 906558"/>
                <a:gd name="connsiteX8" fmla="*/ 978988 w 3656462"/>
                <a:gd name="connsiteY8" fmla="*/ 0 h 906558"/>
                <a:gd name="connsiteX0" fmla="*/ 978988 w 3656686"/>
                <a:gd name="connsiteY0" fmla="*/ 0 h 906558"/>
                <a:gd name="connsiteX1" fmla="*/ 24395 w 3656686"/>
                <a:gd name="connsiteY1" fmla="*/ 311499 h 906558"/>
                <a:gd name="connsiteX2" fmla="*/ 200706 w 3656686"/>
                <a:gd name="connsiteY2" fmla="*/ 791565 h 906558"/>
                <a:gd name="connsiteX3" fmla="*/ 905169 w 3656686"/>
                <a:gd name="connsiteY3" fmla="*/ 906558 h 906558"/>
                <a:gd name="connsiteX4" fmla="*/ 2572216 w 3656686"/>
                <a:gd name="connsiteY4" fmla="*/ 864158 h 906558"/>
                <a:gd name="connsiteX5" fmla="*/ 3309078 w 3656686"/>
                <a:gd name="connsiteY5" fmla="*/ 826219 h 906558"/>
                <a:gd name="connsiteX6" fmla="*/ 3651850 w 3656686"/>
                <a:gd name="connsiteY6" fmla="*/ 582804 h 906558"/>
                <a:gd name="connsiteX7" fmla="*/ 3219770 w 3656686"/>
                <a:gd name="connsiteY7" fmla="*/ 70338 h 906558"/>
                <a:gd name="connsiteX8" fmla="*/ 978988 w 3656686"/>
                <a:gd name="connsiteY8" fmla="*/ 0 h 906558"/>
                <a:gd name="connsiteX0" fmla="*/ 978988 w 3656686"/>
                <a:gd name="connsiteY0" fmla="*/ 1647 h 908205"/>
                <a:gd name="connsiteX1" fmla="*/ 24395 w 3656686"/>
                <a:gd name="connsiteY1" fmla="*/ 313146 h 908205"/>
                <a:gd name="connsiteX2" fmla="*/ 200706 w 3656686"/>
                <a:gd name="connsiteY2" fmla="*/ 793212 h 908205"/>
                <a:gd name="connsiteX3" fmla="*/ 905169 w 3656686"/>
                <a:gd name="connsiteY3" fmla="*/ 908205 h 908205"/>
                <a:gd name="connsiteX4" fmla="*/ 2572216 w 3656686"/>
                <a:gd name="connsiteY4" fmla="*/ 865805 h 908205"/>
                <a:gd name="connsiteX5" fmla="*/ 3309078 w 3656686"/>
                <a:gd name="connsiteY5" fmla="*/ 827866 h 908205"/>
                <a:gd name="connsiteX6" fmla="*/ 3651850 w 3656686"/>
                <a:gd name="connsiteY6" fmla="*/ 584451 h 908205"/>
                <a:gd name="connsiteX7" fmla="*/ 3219770 w 3656686"/>
                <a:gd name="connsiteY7" fmla="*/ 71985 h 908205"/>
                <a:gd name="connsiteX8" fmla="*/ 978988 w 3656686"/>
                <a:gd name="connsiteY8" fmla="*/ 1647 h 908205"/>
                <a:gd name="connsiteX0" fmla="*/ 978988 w 3655881"/>
                <a:gd name="connsiteY0" fmla="*/ 1647 h 908205"/>
                <a:gd name="connsiteX1" fmla="*/ 24395 w 3655881"/>
                <a:gd name="connsiteY1" fmla="*/ 313146 h 908205"/>
                <a:gd name="connsiteX2" fmla="*/ 200706 w 3655881"/>
                <a:gd name="connsiteY2" fmla="*/ 793212 h 908205"/>
                <a:gd name="connsiteX3" fmla="*/ 905169 w 3655881"/>
                <a:gd name="connsiteY3" fmla="*/ 908205 h 908205"/>
                <a:gd name="connsiteX4" fmla="*/ 2572216 w 3655881"/>
                <a:gd name="connsiteY4" fmla="*/ 865805 h 908205"/>
                <a:gd name="connsiteX5" fmla="*/ 3309078 w 3655881"/>
                <a:gd name="connsiteY5" fmla="*/ 827866 h 908205"/>
                <a:gd name="connsiteX6" fmla="*/ 3651850 w 3655881"/>
                <a:gd name="connsiteY6" fmla="*/ 584451 h 908205"/>
                <a:gd name="connsiteX7" fmla="*/ 3148403 w 3655881"/>
                <a:gd name="connsiteY7" fmla="*/ 71985 h 908205"/>
                <a:gd name="connsiteX8" fmla="*/ 978988 w 3655881"/>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899284"/>
                <a:gd name="connsiteX1" fmla="*/ 24395 w 3657072"/>
                <a:gd name="connsiteY1" fmla="*/ 313146 h 899284"/>
                <a:gd name="connsiteX2" fmla="*/ 200706 w 3657072"/>
                <a:gd name="connsiteY2" fmla="*/ 793212 h 899284"/>
                <a:gd name="connsiteX3" fmla="*/ 1083588 w 3657072"/>
                <a:gd name="connsiteY3" fmla="*/ 899284 h 899284"/>
                <a:gd name="connsiteX4" fmla="*/ 2576677 w 3657072"/>
                <a:gd name="connsiteY4" fmla="*/ 879187 h 899284"/>
                <a:gd name="connsiteX5" fmla="*/ 3228789 w 3657072"/>
                <a:gd name="connsiteY5" fmla="*/ 827866 h 899284"/>
                <a:gd name="connsiteX6" fmla="*/ 3651850 w 3657072"/>
                <a:gd name="connsiteY6" fmla="*/ 584451 h 899284"/>
                <a:gd name="connsiteX7" fmla="*/ 3148403 w 3657072"/>
                <a:gd name="connsiteY7" fmla="*/ 71985 h 899284"/>
                <a:gd name="connsiteX8" fmla="*/ 978988 w 3657072"/>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1019970 w 3668053"/>
                <a:gd name="connsiteY0" fmla="*/ 14003 h 890354"/>
                <a:gd name="connsiteX1" fmla="*/ 35376 w 3668053"/>
                <a:gd name="connsiteY1" fmla="*/ 304216 h 890354"/>
                <a:gd name="connsiteX2" fmla="*/ 211687 w 3668053"/>
                <a:gd name="connsiteY2" fmla="*/ 784282 h 890354"/>
                <a:gd name="connsiteX3" fmla="*/ 1094569 w 3668053"/>
                <a:gd name="connsiteY3" fmla="*/ 890354 h 890354"/>
                <a:gd name="connsiteX4" fmla="*/ 2587658 w 3668053"/>
                <a:gd name="connsiteY4" fmla="*/ 870257 h 890354"/>
                <a:gd name="connsiteX5" fmla="*/ 3239770 w 3668053"/>
                <a:gd name="connsiteY5" fmla="*/ 818936 h 890354"/>
                <a:gd name="connsiteX6" fmla="*/ 3662831 w 3668053"/>
                <a:gd name="connsiteY6" fmla="*/ 575521 h 890354"/>
                <a:gd name="connsiteX7" fmla="*/ 3159384 w 3668053"/>
                <a:gd name="connsiteY7" fmla="*/ 63055 h 890354"/>
                <a:gd name="connsiteX8" fmla="*/ 1019970 w 3668053"/>
                <a:gd name="connsiteY8" fmla="*/ 14003 h 890354"/>
                <a:gd name="connsiteX0" fmla="*/ 1019970 w 3668053"/>
                <a:gd name="connsiteY0" fmla="*/ 14003 h 870257"/>
                <a:gd name="connsiteX1" fmla="*/ 35376 w 3668053"/>
                <a:gd name="connsiteY1" fmla="*/ 304216 h 870257"/>
                <a:gd name="connsiteX2" fmla="*/ 211687 w 3668053"/>
                <a:gd name="connsiteY2" fmla="*/ 784282 h 870257"/>
                <a:gd name="connsiteX3" fmla="*/ 1129569 w 3668053"/>
                <a:gd name="connsiteY3" fmla="*/ 840687 h 870257"/>
                <a:gd name="connsiteX4" fmla="*/ 2587658 w 3668053"/>
                <a:gd name="connsiteY4" fmla="*/ 870257 h 870257"/>
                <a:gd name="connsiteX5" fmla="*/ 3239770 w 3668053"/>
                <a:gd name="connsiteY5" fmla="*/ 818936 h 870257"/>
                <a:gd name="connsiteX6" fmla="*/ 3662831 w 3668053"/>
                <a:gd name="connsiteY6" fmla="*/ 575521 h 870257"/>
                <a:gd name="connsiteX7" fmla="*/ 3159384 w 3668053"/>
                <a:gd name="connsiteY7" fmla="*/ 63055 h 870257"/>
                <a:gd name="connsiteX8" fmla="*/ 1019970 w 3668053"/>
                <a:gd name="connsiteY8" fmla="*/ 14003 h 8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3" name="矩形 52">
              <a:extLst/>
            </p:cNvPr>
            <p:cNvSpPr/>
            <p:nvPr/>
          </p:nvSpPr>
          <p:spPr>
            <a:xfrm>
              <a:off x="5159298" y="4257005"/>
              <a:ext cx="3063454" cy="566866"/>
            </a:xfrm>
            <a:prstGeom prst="rect">
              <a:avLst/>
            </a:prstGeom>
          </p:spPr>
          <p:txBody>
            <a:bodyPr wrap="square">
              <a:spAutoFit/>
            </a:bodyPr>
            <a:lstStyle/>
            <a:p>
              <a:pPr algn="just"/>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Khởi</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nghĩa</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giành</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chính</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quyền</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ở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Hà</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Nội</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a:t>
              </a:r>
              <a:endParaRPr lang="zh-CN" altLang="en-US"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spTree>
    <p:extLst>
      <p:ext uri="{BB962C8B-B14F-4D97-AF65-F5344CB8AC3E}">
        <p14:creationId xmlns:p14="http://schemas.microsoft.com/office/powerpoint/2010/main" val="18378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008791" y="832104"/>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uble Wave 1">
            <a:extLst/>
          </p:cNvPr>
          <p:cNvSpPr/>
          <p:nvPr/>
        </p:nvSpPr>
        <p:spPr>
          <a:xfrm>
            <a:off x="4047907" y="336633"/>
            <a:ext cx="7861300" cy="1657474"/>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 fmla="*/ 0 w 7480300"/>
              <a:gd name="connsiteY0" fmla="*/ 69191 h 1285080"/>
              <a:gd name="connsiteX1" fmla="*/ 3740150 w 7480300"/>
              <a:gd name="connsiteY1" fmla="*/ 158091 h 1285080"/>
              <a:gd name="connsiteX2" fmla="*/ 7480300 w 7480300"/>
              <a:gd name="connsiteY2" fmla="*/ 69191 h 1285080"/>
              <a:gd name="connsiteX3" fmla="*/ 7480300 w 7480300"/>
              <a:gd name="connsiteY3" fmla="*/ 1206884 h 1285080"/>
              <a:gd name="connsiteX4" fmla="*/ 3740150 w 7480300"/>
              <a:gd name="connsiteY4" fmla="*/ 1206884 h 1285080"/>
              <a:gd name="connsiteX5" fmla="*/ 0 w 7480300"/>
              <a:gd name="connsiteY5" fmla="*/ 1206884 h 1285080"/>
              <a:gd name="connsiteX6" fmla="*/ 0 w 7480300"/>
              <a:gd name="connsiteY6" fmla="*/ 69191 h 1285080"/>
              <a:gd name="connsiteX0" fmla="*/ 0 w 7480300"/>
              <a:gd name="connsiteY0" fmla="*/ 69191 h 1278420"/>
              <a:gd name="connsiteX1" fmla="*/ 3740150 w 7480300"/>
              <a:gd name="connsiteY1" fmla="*/ 158091 h 1278420"/>
              <a:gd name="connsiteX2" fmla="*/ 7480300 w 7480300"/>
              <a:gd name="connsiteY2" fmla="*/ 69191 h 1278420"/>
              <a:gd name="connsiteX3" fmla="*/ 7480300 w 7480300"/>
              <a:gd name="connsiteY3" fmla="*/ 1206884 h 1278420"/>
              <a:gd name="connsiteX4" fmla="*/ 3714750 w 7480300"/>
              <a:gd name="connsiteY4" fmla="*/ 1143384 h 1278420"/>
              <a:gd name="connsiteX5" fmla="*/ 0 w 7480300"/>
              <a:gd name="connsiteY5" fmla="*/ 1206884 h 1278420"/>
              <a:gd name="connsiteX6" fmla="*/ 0 w 7480300"/>
              <a:gd name="connsiteY6" fmla="*/ 69191 h 12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Chủ tịch Hồ Chí Minh đọc </a:t>
            </a:r>
            <a:r>
              <a:rPr lang="en-US" sz="3600" b="1" i="1">
                <a:latin typeface="Times New Roman" panose="02020603050405020304" pitchFamily="18" charset="0"/>
                <a:cs typeface="Times New Roman" panose="02020603050405020304" pitchFamily="18" charset="0"/>
              </a:rPr>
              <a:t>Tuyên ngôn đọc lập</a:t>
            </a:r>
            <a:r>
              <a:rPr lang="en-US" sz="3600">
                <a:latin typeface="Times New Roman" panose="02020603050405020304" pitchFamily="18" charset="0"/>
                <a:cs typeface="Times New Roman" panose="02020603050405020304" pitchFamily="18" charset="0"/>
              </a:rPr>
              <a:t> vào ngày:</a:t>
            </a:r>
          </a:p>
        </p:txBody>
      </p:sp>
      <p:grpSp>
        <p:nvGrpSpPr>
          <p:cNvPr id="13" name="组合 131">
            <a:extLst/>
          </p:cNvPr>
          <p:cNvGrpSpPr/>
          <p:nvPr/>
        </p:nvGrpSpPr>
        <p:grpSpPr>
          <a:xfrm>
            <a:off x="5621297" y="5192443"/>
            <a:ext cx="4714519" cy="1336374"/>
            <a:chOff x="4831606" y="3231107"/>
            <a:chExt cx="3475461" cy="983625"/>
          </a:xfrm>
        </p:grpSpPr>
        <p:sp>
          <p:nvSpPr>
            <p:cNvPr id="14" name="任意多边形 49">
              <a:extLst/>
            </p:cNvPr>
            <p:cNvSpPr/>
            <p:nvPr/>
          </p:nvSpPr>
          <p:spPr>
            <a:xfrm>
              <a:off x="4831606" y="3231107"/>
              <a:ext cx="3475461" cy="705365"/>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 fmla="*/ 977340 w 3650202"/>
                <a:gd name="connsiteY0" fmla="*/ 0 h 884255"/>
                <a:gd name="connsiteX1" fmla="*/ 22747 w 3650202"/>
                <a:gd name="connsiteY1" fmla="*/ 311499 h 884255"/>
                <a:gd name="connsiteX2" fmla="*/ 123230 w 3650202"/>
                <a:gd name="connsiteY2" fmla="*/ 773723 h 884255"/>
                <a:gd name="connsiteX3" fmla="*/ 796470 w 3650202"/>
                <a:gd name="connsiteY3" fmla="*/ 884255 h 884255"/>
                <a:gd name="connsiteX4" fmla="*/ 2575028 w 3650202"/>
                <a:gd name="connsiteY4" fmla="*/ 864158 h 884255"/>
                <a:gd name="connsiteX5" fmla="*/ 3298509 w 3650202"/>
                <a:gd name="connsiteY5" fmla="*/ 844061 h 884255"/>
                <a:gd name="connsiteX6" fmla="*/ 3650202 w 3650202"/>
                <a:gd name="connsiteY6" fmla="*/ 582804 h 884255"/>
                <a:gd name="connsiteX7" fmla="*/ 3218122 w 3650202"/>
                <a:gd name="connsiteY7" fmla="*/ 70338 h 884255"/>
                <a:gd name="connsiteX8" fmla="*/ 977340 w 3650202"/>
                <a:gd name="connsiteY8" fmla="*/ 0 h 884255"/>
                <a:gd name="connsiteX0" fmla="*/ 972614 w 3645476"/>
                <a:gd name="connsiteY0" fmla="*/ 0 h 884255"/>
                <a:gd name="connsiteX1" fmla="*/ 18021 w 3645476"/>
                <a:gd name="connsiteY1" fmla="*/ 311499 h 884255"/>
                <a:gd name="connsiteX2" fmla="*/ 172030 w 3645476"/>
                <a:gd name="connsiteY2" fmla="*/ 791565 h 884255"/>
                <a:gd name="connsiteX3" fmla="*/ 791744 w 3645476"/>
                <a:gd name="connsiteY3" fmla="*/ 884255 h 884255"/>
                <a:gd name="connsiteX4" fmla="*/ 2570302 w 3645476"/>
                <a:gd name="connsiteY4" fmla="*/ 864158 h 884255"/>
                <a:gd name="connsiteX5" fmla="*/ 3293783 w 3645476"/>
                <a:gd name="connsiteY5" fmla="*/ 844061 h 884255"/>
                <a:gd name="connsiteX6" fmla="*/ 3645476 w 3645476"/>
                <a:gd name="connsiteY6" fmla="*/ 582804 h 884255"/>
                <a:gd name="connsiteX7" fmla="*/ 3213396 w 3645476"/>
                <a:gd name="connsiteY7" fmla="*/ 70338 h 884255"/>
                <a:gd name="connsiteX8" fmla="*/ 972614 w 3645476"/>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884255"/>
                <a:gd name="connsiteX1" fmla="*/ 29939 w 3657394"/>
                <a:gd name="connsiteY1" fmla="*/ 311499 h 884255"/>
                <a:gd name="connsiteX2" fmla="*/ 183948 w 3657394"/>
                <a:gd name="connsiteY2" fmla="*/ 791565 h 884255"/>
                <a:gd name="connsiteX3" fmla="*/ 803662 w 3657394"/>
                <a:gd name="connsiteY3" fmla="*/ 884255 h 884255"/>
                <a:gd name="connsiteX4" fmla="*/ 2582220 w 3657394"/>
                <a:gd name="connsiteY4" fmla="*/ 864158 h 884255"/>
                <a:gd name="connsiteX5" fmla="*/ 3305701 w 3657394"/>
                <a:gd name="connsiteY5" fmla="*/ 844061 h 884255"/>
                <a:gd name="connsiteX6" fmla="*/ 3657394 w 3657394"/>
                <a:gd name="connsiteY6" fmla="*/ 582804 h 884255"/>
                <a:gd name="connsiteX7" fmla="*/ 3225314 w 3657394"/>
                <a:gd name="connsiteY7" fmla="*/ 70338 h 884255"/>
                <a:gd name="connsiteX8" fmla="*/ 984532 w 3657394"/>
                <a:gd name="connsiteY8" fmla="*/ 0 h 884255"/>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4532 w 3657394"/>
                <a:gd name="connsiteY0" fmla="*/ 0 h 906558"/>
                <a:gd name="connsiteX1" fmla="*/ 29939 w 3657394"/>
                <a:gd name="connsiteY1" fmla="*/ 311499 h 906558"/>
                <a:gd name="connsiteX2" fmla="*/ 183948 w 3657394"/>
                <a:gd name="connsiteY2" fmla="*/ 791565 h 906558"/>
                <a:gd name="connsiteX3" fmla="*/ 910713 w 3657394"/>
                <a:gd name="connsiteY3" fmla="*/ 906558 h 906558"/>
                <a:gd name="connsiteX4" fmla="*/ 2582220 w 3657394"/>
                <a:gd name="connsiteY4" fmla="*/ 864158 h 906558"/>
                <a:gd name="connsiteX5" fmla="*/ 3305701 w 3657394"/>
                <a:gd name="connsiteY5" fmla="*/ 844061 h 906558"/>
                <a:gd name="connsiteX6" fmla="*/ 3657394 w 3657394"/>
                <a:gd name="connsiteY6" fmla="*/ 582804 h 906558"/>
                <a:gd name="connsiteX7" fmla="*/ 3225314 w 3657394"/>
                <a:gd name="connsiteY7" fmla="*/ 70338 h 906558"/>
                <a:gd name="connsiteX8" fmla="*/ 984532 w 3657394"/>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81093 w 3653955"/>
                <a:gd name="connsiteY0" fmla="*/ 0 h 906558"/>
                <a:gd name="connsiteX1" fmla="*/ 26500 w 3653955"/>
                <a:gd name="connsiteY1" fmla="*/ 311499 h 906558"/>
                <a:gd name="connsiteX2" fmla="*/ 202811 w 3653955"/>
                <a:gd name="connsiteY2" fmla="*/ 791565 h 906558"/>
                <a:gd name="connsiteX3" fmla="*/ 907274 w 3653955"/>
                <a:gd name="connsiteY3" fmla="*/ 906558 h 906558"/>
                <a:gd name="connsiteX4" fmla="*/ 2578781 w 3653955"/>
                <a:gd name="connsiteY4" fmla="*/ 864158 h 906558"/>
                <a:gd name="connsiteX5" fmla="*/ 3302262 w 3653955"/>
                <a:gd name="connsiteY5" fmla="*/ 844061 h 906558"/>
                <a:gd name="connsiteX6" fmla="*/ 3653955 w 3653955"/>
                <a:gd name="connsiteY6" fmla="*/ 582804 h 906558"/>
                <a:gd name="connsiteX7" fmla="*/ 3221875 w 3653955"/>
                <a:gd name="connsiteY7" fmla="*/ 70338 h 906558"/>
                <a:gd name="connsiteX8" fmla="*/ 981093 w 3653955"/>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667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0157 w 3651850"/>
                <a:gd name="connsiteY5" fmla="*/ 844061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1850"/>
                <a:gd name="connsiteY0" fmla="*/ 0 h 906558"/>
                <a:gd name="connsiteX1" fmla="*/ 24395 w 3651850"/>
                <a:gd name="connsiteY1" fmla="*/ 311499 h 906558"/>
                <a:gd name="connsiteX2" fmla="*/ 200706 w 3651850"/>
                <a:gd name="connsiteY2" fmla="*/ 791565 h 906558"/>
                <a:gd name="connsiteX3" fmla="*/ 905169 w 3651850"/>
                <a:gd name="connsiteY3" fmla="*/ 906558 h 906558"/>
                <a:gd name="connsiteX4" fmla="*/ 2572216 w 3651850"/>
                <a:gd name="connsiteY4" fmla="*/ 864158 h 906558"/>
                <a:gd name="connsiteX5" fmla="*/ 3309078 w 3651850"/>
                <a:gd name="connsiteY5" fmla="*/ 826219 h 906558"/>
                <a:gd name="connsiteX6" fmla="*/ 3651850 w 3651850"/>
                <a:gd name="connsiteY6" fmla="*/ 582804 h 906558"/>
                <a:gd name="connsiteX7" fmla="*/ 3219770 w 3651850"/>
                <a:gd name="connsiteY7" fmla="*/ 70338 h 906558"/>
                <a:gd name="connsiteX8" fmla="*/ 978988 w 3651850"/>
                <a:gd name="connsiteY8" fmla="*/ 0 h 906558"/>
                <a:gd name="connsiteX0" fmla="*/ 978988 w 3656462"/>
                <a:gd name="connsiteY0" fmla="*/ 0 h 906558"/>
                <a:gd name="connsiteX1" fmla="*/ 24395 w 3656462"/>
                <a:gd name="connsiteY1" fmla="*/ 311499 h 906558"/>
                <a:gd name="connsiteX2" fmla="*/ 200706 w 3656462"/>
                <a:gd name="connsiteY2" fmla="*/ 791565 h 906558"/>
                <a:gd name="connsiteX3" fmla="*/ 905169 w 3656462"/>
                <a:gd name="connsiteY3" fmla="*/ 906558 h 906558"/>
                <a:gd name="connsiteX4" fmla="*/ 2572216 w 3656462"/>
                <a:gd name="connsiteY4" fmla="*/ 864158 h 906558"/>
                <a:gd name="connsiteX5" fmla="*/ 3309078 w 3656462"/>
                <a:gd name="connsiteY5" fmla="*/ 826219 h 906558"/>
                <a:gd name="connsiteX6" fmla="*/ 3651850 w 3656462"/>
                <a:gd name="connsiteY6" fmla="*/ 582804 h 906558"/>
                <a:gd name="connsiteX7" fmla="*/ 3219770 w 3656462"/>
                <a:gd name="connsiteY7" fmla="*/ 70338 h 906558"/>
                <a:gd name="connsiteX8" fmla="*/ 978988 w 3656462"/>
                <a:gd name="connsiteY8" fmla="*/ 0 h 906558"/>
                <a:gd name="connsiteX0" fmla="*/ 978988 w 3656686"/>
                <a:gd name="connsiteY0" fmla="*/ 0 h 906558"/>
                <a:gd name="connsiteX1" fmla="*/ 24395 w 3656686"/>
                <a:gd name="connsiteY1" fmla="*/ 311499 h 906558"/>
                <a:gd name="connsiteX2" fmla="*/ 200706 w 3656686"/>
                <a:gd name="connsiteY2" fmla="*/ 791565 h 906558"/>
                <a:gd name="connsiteX3" fmla="*/ 905169 w 3656686"/>
                <a:gd name="connsiteY3" fmla="*/ 906558 h 906558"/>
                <a:gd name="connsiteX4" fmla="*/ 2572216 w 3656686"/>
                <a:gd name="connsiteY4" fmla="*/ 864158 h 906558"/>
                <a:gd name="connsiteX5" fmla="*/ 3309078 w 3656686"/>
                <a:gd name="connsiteY5" fmla="*/ 826219 h 906558"/>
                <a:gd name="connsiteX6" fmla="*/ 3651850 w 3656686"/>
                <a:gd name="connsiteY6" fmla="*/ 582804 h 906558"/>
                <a:gd name="connsiteX7" fmla="*/ 3219770 w 3656686"/>
                <a:gd name="connsiteY7" fmla="*/ 70338 h 906558"/>
                <a:gd name="connsiteX8" fmla="*/ 978988 w 3656686"/>
                <a:gd name="connsiteY8" fmla="*/ 0 h 906558"/>
                <a:gd name="connsiteX0" fmla="*/ 978988 w 3656686"/>
                <a:gd name="connsiteY0" fmla="*/ 1647 h 908205"/>
                <a:gd name="connsiteX1" fmla="*/ 24395 w 3656686"/>
                <a:gd name="connsiteY1" fmla="*/ 313146 h 908205"/>
                <a:gd name="connsiteX2" fmla="*/ 200706 w 3656686"/>
                <a:gd name="connsiteY2" fmla="*/ 793212 h 908205"/>
                <a:gd name="connsiteX3" fmla="*/ 905169 w 3656686"/>
                <a:gd name="connsiteY3" fmla="*/ 908205 h 908205"/>
                <a:gd name="connsiteX4" fmla="*/ 2572216 w 3656686"/>
                <a:gd name="connsiteY4" fmla="*/ 865805 h 908205"/>
                <a:gd name="connsiteX5" fmla="*/ 3309078 w 3656686"/>
                <a:gd name="connsiteY5" fmla="*/ 827866 h 908205"/>
                <a:gd name="connsiteX6" fmla="*/ 3651850 w 3656686"/>
                <a:gd name="connsiteY6" fmla="*/ 584451 h 908205"/>
                <a:gd name="connsiteX7" fmla="*/ 3219770 w 3656686"/>
                <a:gd name="connsiteY7" fmla="*/ 71985 h 908205"/>
                <a:gd name="connsiteX8" fmla="*/ 978988 w 3656686"/>
                <a:gd name="connsiteY8" fmla="*/ 1647 h 908205"/>
                <a:gd name="connsiteX0" fmla="*/ 978988 w 3655881"/>
                <a:gd name="connsiteY0" fmla="*/ 1647 h 908205"/>
                <a:gd name="connsiteX1" fmla="*/ 24395 w 3655881"/>
                <a:gd name="connsiteY1" fmla="*/ 313146 h 908205"/>
                <a:gd name="connsiteX2" fmla="*/ 200706 w 3655881"/>
                <a:gd name="connsiteY2" fmla="*/ 793212 h 908205"/>
                <a:gd name="connsiteX3" fmla="*/ 905169 w 3655881"/>
                <a:gd name="connsiteY3" fmla="*/ 908205 h 908205"/>
                <a:gd name="connsiteX4" fmla="*/ 2572216 w 3655881"/>
                <a:gd name="connsiteY4" fmla="*/ 865805 h 908205"/>
                <a:gd name="connsiteX5" fmla="*/ 3309078 w 3655881"/>
                <a:gd name="connsiteY5" fmla="*/ 827866 h 908205"/>
                <a:gd name="connsiteX6" fmla="*/ 3651850 w 3655881"/>
                <a:gd name="connsiteY6" fmla="*/ 584451 h 908205"/>
                <a:gd name="connsiteX7" fmla="*/ 3148403 w 3655881"/>
                <a:gd name="connsiteY7" fmla="*/ 71985 h 908205"/>
                <a:gd name="connsiteX8" fmla="*/ 978988 w 3655881"/>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5685"/>
                <a:gd name="connsiteY0" fmla="*/ 1647 h 908205"/>
                <a:gd name="connsiteX1" fmla="*/ 24395 w 3655685"/>
                <a:gd name="connsiteY1" fmla="*/ 313146 h 908205"/>
                <a:gd name="connsiteX2" fmla="*/ 200706 w 3655685"/>
                <a:gd name="connsiteY2" fmla="*/ 793212 h 908205"/>
                <a:gd name="connsiteX3" fmla="*/ 905169 w 3655685"/>
                <a:gd name="connsiteY3" fmla="*/ 908205 h 908205"/>
                <a:gd name="connsiteX4" fmla="*/ 2572216 w 3655685"/>
                <a:gd name="connsiteY4" fmla="*/ 865805 h 908205"/>
                <a:gd name="connsiteX5" fmla="*/ 3309078 w 3655685"/>
                <a:gd name="connsiteY5" fmla="*/ 827866 h 908205"/>
                <a:gd name="connsiteX6" fmla="*/ 3651850 w 3655685"/>
                <a:gd name="connsiteY6" fmla="*/ 584451 h 908205"/>
                <a:gd name="connsiteX7" fmla="*/ 3148403 w 3655685"/>
                <a:gd name="connsiteY7" fmla="*/ 71985 h 908205"/>
                <a:gd name="connsiteX8" fmla="*/ 978988 w 3655685"/>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309078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309078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62142"/>
                <a:gd name="connsiteY0" fmla="*/ 1647 h 908205"/>
                <a:gd name="connsiteX1" fmla="*/ 24395 w 3662142"/>
                <a:gd name="connsiteY1" fmla="*/ 313146 h 908205"/>
                <a:gd name="connsiteX2" fmla="*/ 200706 w 3662142"/>
                <a:gd name="connsiteY2" fmla="*/ 793212 h 908205"/>
                <a:gd name="connsiteX3" fmla="*/ 905169 w 3662142"/>
                <a:gd name="connsiteY3" fmla="*/ 908205 h 908205"/>
                <a:gd name="connsiteX4" fmla="*/ 2572216 w 3662142"/>
                <a:gd name="connsiteY4" fmla="*/ 865805 h 908205"/>
                <a:gd name="connsiteX5" fmla="*/ 3228789 w 3662142"/>
                <a:gd name="connsiteY5" fmla="*/ 827866 h 908205"/>
                <a:gd name="connsiteX6" fmla="*/ 3651850 w 3662142"/>
                <a:gd name="connsiteY6" fmla="*/ 584451 h 908205"/>
                <a:gd name="connsiteX7" fmla="*/ 3148403 w 3662142"/>
                <a:gd name="connsiteY7" fmla="*/ 71985 h 908205"/>
                <a:gd name="connsiteX8" fmla="*/ 978988 w 366214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2216 w 3657072"/>
                <a:gd name="connsiteY4" fmla="*/ 865805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908205"/>
                <a:gd name="connsiteX1" fmla="*/ 24395 w 3657072"/>
                <a:gd name="connsiteY1" fmla="*/ 313146 h 908205"/>
                <a:gd name="connsiteX2" fmla="*/ 200706 w 3657072"/>
                <a:gd name="connsiteY2" fmla="*/ 793212 h 908205"/>
                <a:gd name="connsiteX3" fmla="*/ 905169 w 3657072"/>
                <a:gd name="connsiteY3" fmla="*/ 908205 h 908205"/>
                <a:gd name="connsiteX4" fmla="*/ 2576677 w 3657072"/>
                <a:gd name="connsiteY4" fmla="*/ 879187 h 908205"/>
                <a:gd name="connsiteX5" fmla="*/ 3228789 w 3657072"/>
                <a:gd name="connsiteY5" fmla="*/ 827866 h 908205"/>
                <a:gd name="connsiteX6" fmla="*/ 3651850 w 3657072"/>
                <a:gd name="connsiteY6" fmla="*/ 584451 h 908205"/>
                <a:gd name="connsiteX7" fmla="*/ 3148403 w 3657072"/>
                <a:gd name="connsiteY7" fmla="*/ 71985 h 908205"/>
                <a:gd name="connsiteX8" fmla="*/ 978988 w 3657072"/>
                <a:gd name="connsiteY8" fmla="*/ 1647 h 908205"/>
                <a:gd name="connsiteX0" fmla="*/ 978988 w 3657072"/>
                <a:gd name="connsiteY0" fmla="*/ 1647 h 899284"/>
                <a:gd name="connsiteX1" fmla="*/ 24395 w 3657072"/>
                <a:gd name="connsiteY1" fmla="*/ 313146 h 899284"/>
                <a:gd name="connsiteX2" fmla="*/ 200706 w 3657072"/>
                <a:gd name="connsiteY2" fmla="*/ 793212 h 899284"/>
                <a:gd name="connsiteX3" fmla="*/ 1083588 w 3657072"/>
                <a:gd name="connsiteY3" fmla="*/ 899284 h 899284"/>
                <a:gd name="connsiteX4" fmla="*/ 2576677 w 3657072"/>
                <a:gd name="connsiteY4" fmla="*/ 879187 h 899284"/>
                <a:gd name="connsiteX5" fmla="*/ 3228789 w 3657072"/>
                <a:gd name="connsiteY5" fmla="*/ 827866 h 899284"/>
                <a:gd name="connsiteX6" fmla="*/ 3651850 w 3657072"/>
                <a:gd name="connsiteY6" fmla="*/ 584451 h 899284"/>
                <a:gd name="connsiteX7" fmla="*/ 3148403 w 3657072"/>
                <a:gd name="connsiteY7" fmla="*/ 71985 h 899284"/>
                <a:gd name="connsiteX8" fmla="*/ 978988 w 3657072"/>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989969 w 3668053"/>
                <a:gd name="connsiteY0" fmla="*/ 1647 h 899284"/>
                <a:gd name="connsiteX1" fmla="*/ 35376 w 3668053"/>
                <a:gd name="connsiteY1" fmla="*/ 313146 h 899284"/>
                <a:gd name="connsiteX2" fmla="*/ 211687 w 3668053"/>
                <a:gd name="connsiteY2" fmla="*/ 793212 h 899284"/>
                <a:gd name="connsiteX3" fmla="*/ 1094569 w 3668053"/>
                <a:gd name="connsiteY3" fmla="*/ 899284 h 899284"/>
                <a:gd name="connsiteX4" fmla="*/ 2587658 w 3668053"/>
                <a:gd name="connsiteY4" fmla="*/ 879187 h 899284"/>
                <a:gd name="connsiteX5" fmla="*/ 3239770 w 3668053"/>
                <a:gd name="connsiteY5" fmla="*/ 827866 h 899284"/>
                <a:gd name="connsiteX6" fmla="*/ 3662831 w 3668053"/>
                <a:gd name="connsiteY6" fmla="*/ 584451 h 899284"/>
                <a:gd name="connsiteX7" fmla="*/ 3159384 w 3668053"/>
                <a:gd name="connsiteY7" fmla="*/ 71985 h 899284"/>
                <a:gd name="connsiteX8" fmla="*/ 989969 w 3668053"/>
                <a:gd name="connsiteY8" fmla="*/ 1647 h 899284"/>
                <a:gd name="connsiteX0" fmla="*/ 1019970 w 3668053"/>
                <a:gd name="connsiteY0" fmla="*/ 14003 h 890354"/>
                <a:gd name="connsiteX1" fmla="*/ 35376 w 3668053"/>
                <a:gd name="connsiteY1" fmla="*/ 304216 h 890354"/>
                <a:gd name="connsiteX2" fmla="*/ 211687 w 3668053"/>
                <a:gd name="connsiteY2" fmla="*/ 784282 h 890354"/>
                <a:gd name="connsiteX3" fmla="*/ 1094569 w 3668053"/>
                <a:gd name="connsiteY3" fmla="*/ 890354 h 890354"/>
                <a:gd name="connsiteX4" fmla="*/ 2587658 w 3668053"/>
                <a:gd name="connsiteY4" fmla="*/ 870257 h 890354"/>
                <a:gd name="connsiteX5" fmla="*/ 3239770 w 3668053"/>
                <a:gd name="connsiteY5" fmla="*/ 818936 h 890354"/>
                <a:gd name="connsiteX6" fmla="*/ 3662831 w 3668053"/>
                <a:gd name="connsiteY6" fmla="*/ 575521 h 890354"/>
                <a:gd name="connsiteX7" fmla="*/ 3159384 w 3668053"/>
                <a:gd name="connsiteY7" fmla="*/ 63055 h 890354"/>
                <a:gd name="connsiteX8" fmla="*/ 1019970 w 3668053"/>
                <a:gd name="connsiteY8" fmla="*/ 14003 h 890354"/>
                <a:gd name="connsiteX0" fmla="*/ 1019970 w 3668053"/>
                <a:gd name="connsiteY0" fmla="*/ 14003 h 870257"/>
                <a:gd name="connsiteX1" fmla="*/ 35376 w 3668053"/>
                <a:gd name="connsiteY1" fmla="*/ 304216 h 870257"/>
                <a:gd name="connsiteX2" fmla="*/ 211687 w 3668053"/>
                <a:gd name="connsiteY2" fmla="*/ 784282 h 870257"/>
                <a:gd name="connsiteX3" fmla="*/ 1129569 w 3668053"/>
                <a:gd name="connsiteY3" fmla="*/ 840687 h 870257"/>
                <a:gd name="connsiteX4" fmla="*/ 2587658 w 3668053"/>
                <a:gd name="connsiteY4" fmla="*/ 870257 h 870257"/>
                <a:gd name="connsiteX5" fmla="*/ 3239770 w 3668053"/>
                <a:gd name="connsiteY5" fmla="*/ 818936 h 870257"/>
                <a:gd name="connsiteX6" fmla="*/ 3662831 w 3668053"/>
                <a:gd name="connsiteY6" fmla="*/ 575521 h 870257"/>
                <a:gd name="connsiteX7" fmla="*/ 3159384 w 3668053"/>
                <a:gd name="connsiteY7" fmla="*/ 63055 h 870257"/>
                <a:gd name="connsiteX8" fmla="*/ 1019970 w 3668053"/>
                <a:gd name="connsiteY8" fmla="*/ 14003 h 8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Times New Roman" panose="02020603050405020304" pitchFamily="18" charset="0"/>
                <a:cs typeface="Times New Roman" panose="02020603050405020304" pitchFamily="18" charset="0"/>
              </a:endParaRPr>
            </a:p>
          </p:txBody>
        </p:sp>
        <p:sp>
          <p:nvSpPr>
            <p:cNvPr id="15" name="矩形 50">
              <a:extLst/>
            </p:cNvPr>
            <p:cNvSpPr/>
            <p:nvPr/>
          </p:nvSpPr>
          <p:spPr>
            <a:xfrm>
              <a:off x="5656266" y="3291402"/>
              <a:ext cx="2646878" cy="923330"/>
            </a:xfrm>
            <a:prstGeom prst="rect">
              <a:avLst/>
            </a:prstGeom>
          </p:spPr>
          <p:txBody>
            <a:bodyPr wrap="none">
              <a:spAutoFit/>
            </a:bodyPr>
            <a:lstStyle/>
            <a:p>
              <a:r>
                <a:rPr lang="en-US" altLang="zh-CN" sz="540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2/9/1945</a:t>
              </a:r>
              <a:endParaRPr lang="zh-CN" altLang="en-US" sz="54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510" y="1994107"/>
            <a:ext cx="4236092" cy="3157814"/>
          </a:xfrm>
          <a:prstGeom prst="rect">
            <a:avLst/>
          </a:prstGeom>
        </p:spPr>
      </p:pic>
    </p:spTree>
    <p:extLst>
      <p:ext uri="{BB962C8B-B14F-4D97-AF65-F5344CB8AC3E}">
        <p14:creationId xmlns:p14="http://schemas.microsoft.com/office/powerpoint/2010/main" val="27383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23"/>
          <p:cNvSpPr/>
          <p:nvPr/>
        </p:nvSpPr>
        <p:spPr>
          <a:xfrm>
            <a:off x="1868556" y="5738191"/>
            <a:ext cx="516835" cy="755374"/>
          </a:xfrm>
          <a:prstGeom prst="round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63371B"/>
                </a:solidFill>
                <a:latin typeface="VNI Aptima" pitchFamily="2" charset="0"/>
              </a:rPr>
              <a:t>1</a:t>
            </a:r>
          </a:p>
        </p:txBody>
      </p:sp>
      <p:sp>
        <p:nvSpPr>
          <p:cNvPr id="5" name="Rectangle 4"/>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6" name="Rectangle 5"/>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7" name="Rectangle 6"/>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8" name="Rectangle 7"/>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9" name="Rectangle 8"/>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grpSp>
        <p:nvGrpSpPr>
          <p:cNvPr id="16" name="Group 15"/>
          <p:cNvGrpSpPr/>
          <p:nvPr/>
        </p:nvGrpSpPr>
        <p:grpSpPr>
          <a:xfrm>
            <a:off x="1186069" y="1881808"/>
            <a:ext cx="10369826" cy="3617844"/>
            <a:chOff x="1186069" y="1881808"/>
            <a:chExt cx="10369826" cy="3617844"/>
          </a:xfrm>
        </p:grpSpPr>
        <p:sp>
          <p:nvSpPr>
            <p:cNvPr id="3" name="Rectangle: Rounded Corners 2"/>
            <p:cNvSpPr/>
            <p:nvPr/>
          </p:nvSpPr>
          <p:spPr>
            <a:xfrm>
              <a:off x="1186069" y="1881808"/>
              <a:ext cx="10369826" cy="36178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p:cNvSpPr/>
            <p:nvPr/>
          </p:nvSpPr>
          <p:spPr>
            <a:xfrm>
              <a:off x="1285462" y="1987824"/>
              <a:ext cx="10151164" cy="3394347"/>
            </a:xfrm>
            <a:prstGeom prst="roundRect">
              <a:avLst/>
            </a:prstGeom>
            <a:noFill/>
            <a:ln w="38100">
              <a:solidFill>
                <a:srgbClr val="985C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0" b="90000" l="2101" r="94958"/>
                    </a14:imgEffect>
                  </a14:imgLayer>
                </a14:imgProps>
              </a:ext>
              <a:ext uri="{28A0092B-C50C-407E-A947-70E740481C1C}">
                <a14:useLocalDpi xmlns:a14="http://schemas.microsoft.com/office/drawing/2010/main" val="0"/>
              </a:ext>
            </a:extLst>
          </a:blip>
          <a:srcRect b="42404"/>
          <a:stretch/>
        </p:blipFill>
        <p:spPr>
          <a:xfrm>
            <a:off x="690752" y="-64882"/>
            <a:ext cx="5097265" cy="2568956"/>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p:blipFill>
        <p:spPr>
          <a:xfrm>
            <a:off x="8993185" y="-198954"/>
            <a:ext cx="2932079" cy="2730120"/>
          </a:xfrm>
          <a:prstGeom prst="rect">
            <a:avLst/>
          </a:prstGeom>
        </p:spPr>
      </p:pic>
      <p:pic>
        <p:nvPicPr>
          <p:cNvPr id="26" name="Picture 25"/>
          <p:cNvPicPr>
            <a:picLocks noChangeAspect="1"/>
          </p:cNvPicPr>
          <p:nvPr/>
        </p:nvPicPr>
        <p:blipFill rotWithShape="1">
          <a:blip r:embed="rId8">
            <a:extLst>
              <a:ext uri="{BEBA8EAE-BF5A-486C-A8C5-ECC9F3942E4B}">
                <a14:imgProps xmlns:a14="http://schemas.microsoft.com/office/drawing/2010/main">
                  <a14:imgLayer r:embed="rId9">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p:blipFill>
        <p:spPr>
          <a:xfrm flipH="1">
            <a:off x="44675" y="3048001"/>
            <a:ext cx="2604051" cy="3753265"/>
          </a:xfrm>
          <a:prstGeom prst="rect">
            <a:avLst/>
          </a:prstGeom>
        </p:spPr>
      </p:pic>
      <p:pic>
        <p:nvPicPr>
          <p:cNvPr id="17" name="Picture 16"/>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pic>
        <p:nvPicPr>
          <p:cNvPr id="2" name="Picture 1"/>
          <p:cNvPicPr>
            <a:picLocks noChangeAspect="1"/>
          </p:cNvPicPr>
          <p:nvPr/>
        </p:nvPicPr>
        <p:blipFill>
          <a:blip r:embed="rId12"/>
          <a:stretch>
            <a:fillRect/>
          </a:stretch>
        </p:blipFill>
        <p:spPr>
          <a:xfrm>
            <a:off x="2126973" y="2550939"/>
            <a:ext cx="9089924" cy="2438611"/>
          </a:xfrm>
          <a:prstGeom prst="rect">
            <a:avLst/>
          </a:prstGeom>
        </p:spPr>
      </p:pic>
      <p:pic>
        <p:nvPicPr>
          <p:cNvPr id="15" name="Picture 14"/>
          <p:cNvPicPr>
            <a:picLocks noChangeAspect="1"/>
          </p:cNvPicPr>
          <p:nvPr/>
        </p:nvPicPr>
        <p:blipFill>
          <a:blip r:embed="rId13"/>
          <a:stretch>
            <a:fillRect/>
          </a:stretch>
        </p:blipFill>
        <p:spPr>
          <a:xfrm>
            <a:off x="1617707" y="1339000"/>
            <a:ext cx="3243353" cy="1182727"/>
          </a:xfrm>
          <a:prstGeom prst="rect">
            <a:avLst/>
          </a:prstGeom>
        </p:spPr>
      </p:pic>
    </p:spTree>
    <p:extLst>
      <p:ext uri="{BB962C8B-B14F-4D97-AF65-F5344CB8AC3E}">
        <p14:creationId xmlns:p14="http://schemas.microsoft.com/office/powerpoint/2010/main" val="73004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100" fill="hold"/>
                                        <p:tgtEl>
                                          <p:spTgt spid="16"/>
                                        </p:tgtEl>
                                        <p:attrNameLst>
                                          <p:attrName>ppt_w</p:attrName>
                                        </p:attrNameLst>
                                      </p:cBhvr>
                                      <p:tavLst>
                                        <p:tav tm="0">
                                          <p:val>
                                            <p:fltVal val="0"/>
                                          </p:val>
                                        </p:tav>
                                        <p:tav tm="100000">
                                          <p:val>
                                            <p:strVal val="#ppt_w"/>
                                          </p:val>
                                        </p:tav>
                                      </p:tavLst>
                                    </p:anim>
                                    <p:anim calcmode="lin" valueType="num">
                                      <p:cBhvr>
                                        <p:cTn id="8" dur="1100" fill="hold"/>
                                        <p:tgtEl>
                                          <p:spTgt spid="16"/>
                                        </p:tgtEl>
                                        <p:attrNameLst>
                                          <p:attrName>ppt_h</p:attrName>
                                        </p:attrNameLst>
                                      </p:cBhvr>
                                      <p:tavLst>
                                        <p:tav tm="0">
                                          <p:val>
                                            <p:fltVal val="0"/>
                                          </p:val>
                                        </p:tav>
                                        <p:tav tm="100000">
                                          <p:val>
                                            <p:strVal val="#ppt_h"/>
                                          </p:val>
                                        </p:tav>
                                      </p:tavLst>
                                    </p:anim>
                                    <p:anim calcmode="lin" valueType="num">
                                      <p:cBhvr>
                                        <p:cTn id="9" dur="1100" fill="hold"/>
                                        <p:tgtEl>
                                          <p:spTgt spid="16"/>
                                        </p:tgtEl>
                                        <p:attrNameLst>
                                          <p:attrName>style.rotation</p:attrName>
                                        </p:attrNameLst>
                                      </p:cBhvr>
                                      <p:tavLst>
                                        <p:tav tm="0">
                                          <p:val>
                                            <p:fltVal val="90"/>
                                          </p:val>
                                        </p:tav>
                                        <p:tav tm="100000">
                                          <p:val>
                                            <p:fltVal val="0"/>
                                          </p:val>
                                        </p:tav>
                                      </p:tavLst>
                                    </p:anim>
                                    <p:animEffect transition="in" filter="fade">
                                      <p:cBhvr>
                                        <p:cTn id="10" dur="11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100" fill="hold"/>
                                        <p:tgtEl>
                                          <p:spTgt spid="11"/>
                                        </p:tgtEl>
                                        <p:attrNameLst>
                                          <p:attrName>ppt_w</p:attrName>
                                        </p:attrNameLst>
                                      </p:cBhvr>
                                      <p:tavLst>
                                        <p:tav tm="0">
                                          <p:val>
                                            <p:fltVal val="0"/>
                                          </p:val>
                                        </p:tav>
                                        <p:tav tm="100000">
                                          <p:val>
                                            <p:strVal val="#ppt_w"/>
                                          </p:val>
                                        </p:tav>
                                      </p:tavLst>
                                    </p:anim>
                                    <p:anim calcmode="lin" valueType="num">
                                      <p:cBhvr>
                                        <p:cTn id="14" dur="1100" fill="hold"/>
                                        <p:tgtEl>
                                          <p:spTgt spid="11"/>
                                        </p:tgtEl>
                                        <p:attrNameLst>
                                          <p:attrName>ppt_h</p:attrName>
                                        </p:attrNameLst>
                                      </p:cBhvr>
                                      <p:tavLst>
                                        <p:tav tm="0">
                                          <p:val>
                                            <p:fltVal val="0"/>
                                          </p:val>
                                        </p:tav>
                                        <p:tav tm="100000">
                                          <p:val>
                                            <p:strVal val="#ppt_h"/>
                                          </p:val>
                                        </p:tav>
                                      </p:tavLst>
                                    </p:anim>
                                    <p:anim calcmode="lin" valueType="num">
                                      <p:cBhvr>
                                        <p:cTn id="15" dur="1100" fill="hold"/>
                                        <p:tgtEl>
                                          <p:spTgt spid="11"/>
                                        </p:tgtEl>
                                        <p:attrNameLst>
                                          <p:attrName>style.rotation</p:attrName>
                                        </p:attrNameLst>
                                      </p:cBhvr>
                                      <p:tavLst>
                                        <p:tav tm="0">
                                          <p:val>
                                            <p:fltVal val="90"/>
                                          </p:val>
                                        </p:tav>
                                        <p:tav tm="100000">
                                          <p:val>
                                            <p:fltVal val="0"/>
                                          </p:val>
                                        </p:tav>
                                      </p:tavLst>
                                    </p:anim>
                                    <p:animEffect transition="in" filter="fade">
                                      <p:cBhvr>
                                        <p:cTn id="16" dur="11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100" fill="hold"/>
                                        <p:tgtEl>
                                          <p:spTgt spid="26"/>
                                        </p:tgtEl>
                                        <p:attrNameLst>
                                          <p:attrName>ppt_w</p:attrName>
                                        </p:attrNameLst>
                                      </p:cBhvr>
                                      <p:tavLst>
                                        <p:tav tm="0">
                                          <p:val>
                                            <p:fltVal val="0"/>
                                          </p:val>
                                        </p:tav>
                                        <p:tav tm="100000">
                                          <p:val>
                                            <p:strVal val="#ppt_w"/>
                                          </p:val>
                                        </p:tav>
                                      </p:tavLst>
                                    </p:anim>
                                    <p:anim calcmode="lin" valueType="num">
                                      <p:cBhvr>
                                        <p:cTn id="20" dur="1100" fill="hold"/>
                                        <p:tgtEl>
                                          <p:spTgt spid="26"/>
                                        </p:tgtEl>
                                        <p:attrNameLst>
                                          <p:attrName>ppt_h</p:attrName>
                                        </p:attrNameLst>
                                      </p:cBhvr>
                                      <p:tavLst>
                                        <p:tav tm="0">
                                          <p:val>
                                            <p:fltVal val="0"/>
                                          </p:val>
                                        </p:tav>
                                        <p:tav tm="100000">
                                          <p:val>
                                            <p:strVal val="#ppt_h"/>
                                          </p:val>
                                        </p:tav>
                                      </p:tavLst>
                                    </p:anim>
                                    <p:anim calcmode="lin" valueType="num">
                                      <p:cBhvr>
                                        <p:cTn id="21" dur="1100" fill="hold"/>
                                        <p:tgtEl>
                                          <p:spTgt spid="26"/>
                                        </p:tgtEl>
                                        <p:attrNameLst>
                                          <p:attrName>style.rotation</p:attrName>
                                        </p:attrNameLst>
                                      </p:cBhvr>
                                      <p:tavLst>
                                        <p:tav tm="0">
                                          <p:val>
                                            <p:fltVal val="90"/>
                                          </p:val>
                                        </p:tav>
                                        <p:tav tm="100000">
                                          <p:val>
                                            <p:fltVal val="0"/>
                                          </p:val>
                                        </p:tav>
                                      </p:tavLst>
                                    </p:anim>
                                    <p:animEffect transition="in" filter="fade">
                                      <p:cBhvr>
                                        <p:cTn id="22" dur="11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953</Words>
  <Application>Microsoft Office PowerPoint</Application>
  <PresentationFormat>Widescreen</PresentationFormat>
  <Paragraphs>179</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宋体</vt:lpstr>
      <vt:lpstr>Arial</vt:lpstr>
      <vt:lpstr>Calibri</vt:lpstr>
      <vt:lpstr>Calibri Light</vt:lpstr>
      <vt:lpstr>等线</vt:lpstr>
      <vt:lpstr>Times New Roman</vt:lpstr>
      <vt:lpstr>VNI Aptima</vt:lpstr>
      <vt:lpstr>VNI-Avo</vt:lpstr>
      <vt:lpstr>迷你简少儿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2021-12-24T13:38:44Z</dcterms:created>
  <dcterms:modified xsi:type="dcterms:W3CDTF">2021-12-26T02:04:07Z</dcterms:modified>
</cp:coreProperties>
</file>