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30"/>
  </p:notesMasterIdLst>
  <p:sldIdLst>
    <p:sldId id="256" r:id="rId2"/>
    <p:sldId id="261" r:id="rId3"/>
    <p:sldId id="11900" r:id="rId4"/>
    <p:sldId id="11901" r:id="rId5"/>
    <p:sldId id="11902" r:id="rId6"/>
    <p:sldId id="11903" r:id="rId7"/>
    <p:sldId id="311" r:id="rId8"/>
    <p:sldId id="325" r:id="rId9"/>
    <p:sldId id="11905" r:id="rId10"/>
    <p:sldId id="258" r:id="rId11"/>
    <p:sldId id="313" r:id="rId12"/>
    <p:sldId id="316" r:id="rId13"/>
    <p:sldId id="315" r:id="rId14"/>
    <p:sldId id="317" r:id="rId15"/>
    <p:sldId id="260" r:id="rId16"/>
    <p:sldId id="320" r:id="rId17"/>
    <p:sldId id="319" r:id="rId18"/>
    <p:sldId id="318" r:id="rId19"/>
    <p:sldId id="321" r:id="rId20"/>
    <p:sldId id="323" r:id="rId21"/>
    <p:sldId id="322" r:id="rId22"/>
    <p:sldId id="263" r:id="rId23"/>
    <p:sldId id="268" r:id="rId24"/>
    <p:sldId id="291" r:id="rId25"/>
    <p:sldId id="324" r:id="rId26"/>
    <p:sldId id="309" r:id="rId27"/>
    <p:sldId id="11899" r:id="rId28"/>
    <p:sldId id="11904" r:id="rId29"/>
  </p:sldIdLst>
  <p:sldSz cx="9144000" cy="5143500" type="screen16x9"/>
  <p:notesSz cx="6858000" cy="9144000"/>
  <p:embeddedFontLst>
    <p:embeddedFont>
      <p:font typeface="Bebas Neue" panose="020B0604020202020204" charset="0"/>
      <p:regular r:id="rId31"/>
    </p:embeddedFont>
    <p:embeddedFont>
      <p:font typeface="Karla" pitchFamily="2" charset="0"/>
      <p:regular r:id="rId32"/>
      <p:bold r:id="rId33"/>
      <p:italic r:id="rId34"/>
      <p:boldItalic r:id="rId35"/>
    </p:embeddedFont>
    <p:embeddedFont>
      <p:font typeface="Love Ya Like A Sister" panose="020B0604020202020204" charset="0"/>
      <p:regular r:id="rId36"/>
    </p:embeddedFont>
    <p:embeddedFont>
      <p:font typeface="UVN Chim Bien Nang" panose="0209080305050A020404" pitchFamily="18" charset="0"/>
      <p:regular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18">
          <p15:clr>
            <a:srgbClr val="9AA0A6"/>
          </p15:clr>
        </p15:guide>
        <p15:guide id="2" orient="horz" pos="2610">
          <p15:clr>
            <a:srgbClr val="9AA0A6"/>
          </p15:clr>
        </p15:guide>
        <p15:guide id="3" orient="horz" pos="925">
          <p15:clr>
            <a:srgbClr val="9AA0A6"/>
          </p15:clr>
        </p15:guide>
        <p15:guide id="4"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CCF4540-A069-4F58-A1E8-84EA21718BFF}">
  <a:tblStyle styleId="{FCCF4540-A069-4F58-A1E8-84EA21718BF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83488" autoAdjust="0"/>
  </p:normalViewPr>
  <p:slideViewPr>
    <p:cSldViewPr snapToGrid="0">
      <p:cViewPr>
        <p:scale>
          <a:sx n="30" d="100"/>
          <a:sy n="30" d="100"/>
        </p:scale>
        <p:origin x="2490" y="798"/>
      </p:cViewPr>
      <p:guideLst>
        <p:guide orient="horz" pos="618"/>
        <p:guide orient="horz" pos="2610"/>
        <p:guide orient="horz" pos="925"/>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Qua câu hỏi số 2, các em có thể thấy, một kế hoạch hoạt động cần có sự phân công chuẩn bị chi tiết phải ko nào? (click cho chữ PHÂN CÔNG CHUẨN BỊ hiện ra)</a:t>
            </a:r>
          </a:p>
          <a:p>
            <a:endParaRPr lang="en-US"/>
          </a:p>
        </p:txBody>
      </p:sp>
    </p:spTree>
    <p:extLst>
      <p:ext uri="{BB962C8B-B14F-4D97-AF65-F5344CB8AC3E}">
        <p14:creationId xmlns:p14="http://schemas.microsoft.com/office/powerpoint/2010/main" val="331175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Qua câu hỏi cuối cùng, các em có thể thấy, một kế hoạch hoạt động cần có chương trình cụ thể, (click cho chữ chương trình cụ thể hiện ra)</a:t>
            </a:r>
          </a:p>
          <a:p>
            <a:endParaRPr lang="en-US"/>
          </a:p>
        </p:txBody>
      </p:sp>
    </p:spTree>
    <p:extLst>
      <p:ext uri="{BB962C8B-B14F-4D97-AF65-F5344CB8AC3E}">
        <p14:creationId xmlns:p14="http://schemas.microsoft.com/office/powerpoint/2010/main" val="1188810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gc45de99c7e_0_169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4" name="Google Shape;704;gc45de99c7e_0_169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7"/>
        <p:cNvGrpSpPr/>
        <p:nvPr/>
      </p:nvGrpSpPr>
      <p:grpSpPr>
        <a:xfrm>
          <a:off x="0" y="0"/>
          <a:ext cx="0" cy="0"/>
          <a:chOff x="0" y="0"/>
          <a:chExt cx="0" cy="0"/>
        </a:xfrm>
      </p:grpSpPr>
      <p:sp>
        <p:nvSpPr>
          <p:cNvPr id="1038" name="Google Shape;1038;gc45de99c7e_0_189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9" name="Google Shape;1039;gc45de99c7e_0_189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2"/>
        <p:cNvGrpSpPr/>
        <p:nvPr/>
      </p:nvGrpSpPr>
      <p:grpSpPr>
        <a:xfrm>
          <a:off x="0" y="0"/>
          <a:ext cx="0" cy="0"/>
          <a:chOff x="0" y="0"/>
          <a:chExt cx="0" cy="0"/>
        </a:xfrm>
      </p:grpSpPr>
      <p:sp>
        <p:nvSpPr>
          <p:cNvPr id="6773" name="Google Shape;6773;gb1fa4ddd8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74" name="Google Shape;6774;gb1fa4ddd8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2"/>
        <p:cNvGrpSpPr/>
        <p:nvPr/>
      </p:nvGrpSpPr>
      <p:grpSpPr>
        <a:xfrm>
          <a:off x="0" y="0"/>
          <a:ext cx="0" cy="0"/>
          <a:chOff x="0" y="0"/>
          <a:chExt cx="0" cy="0"/>
        </a:xfrm>
      </p:grpSpPr>
      <p:sp>
        <p:nvSpPr>
          <p:cNvPr id="6773" name="Google Shape;6773;gb1fa4ddd8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74" name="Google Shape;6774;gb1fa4ddd8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42630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Với những gợi ý như trên, các em có thời gian  … phút để lập chương trình. Chúng ta bắt đầu viết nào!</a:t>
            </a:r>
          </a:p>
          <a:p>
            <a:r>
              <a:rPr lang="en-US"/>
              <a:t>Thời gian đã hết, cô mời 1 em xung phong đọc cho cả lớp cùng nghe. Các bạn khác nghe kĩ và nhận xét cho bài của bạn nhé!</a:t>
            </a:r>
          </a:p>
        </p:txBody>
      </p:sp>
    </p:spTree>
    <p:extLst>
      <p:ext uri="{BB962C8B-B14F-4D97-AF65-F5344CB8AC3E}">
        <p14:creationId xmlns:p14="http://schemas.microsoft.com/office/powerpoint/2010/main" val="32723147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vi-VN"/>
              <a:t>Các em thân mến, bài học của lớp chúng mình đến đây là kết thúc. Bài học hôm nay đã giúp các em lập chương trình cụ thể cho buổi liên hoa văn nghệ chào mừng Ngày Nhà giáo Việt Nam 20/11. Để giúp các em hiểu rõ hơn, chúng ta sẽ lại gặp nhau trong tiết Lập chương trình hoạt động trang 32. Các em nhớ chuẩn bị bài nhé!</a:t>
            </a:r>
          </a:p>
          <a:p>
            <a:endParaRPr lang="en-US"/>
          </a:p>
        </p:txBody>
      </p:sp>
    </p:spTree>
    <p:extLst>
      <p:ext uri="{BB962C8B-B14F-4D97-AF65-F5344CB8AC3E}">
        <p14:creationId xmlns:p14="http://schemas.microsoft.com/office/powerpoint/2010/main" val="1669993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c45de99c7e_0_166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0" name="Google Shape;600;gc45de99c7e_0_166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a:t>Chắc hẳn các em đã được tham gia rất nhiều hoạt động ở trường, ở lớp rồi đúng ko?</a:t>
            </a:r>
          </a:p>
          <a:p>
            <a:r>
              <a:rPr lang="en-US"/>
              <a:t>Vậy em đã từng tham gia những sinh hoạt tập thể nào ? </a:t>
            </a:r>
          </a:p>
          <a:p>
            <a:endParaRPr lang="en-US"/>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Mỗi hoạt động trước khi diễn ra cần phải lập chương trình cụ thể để hoạt động diễn ra theo trình tự và đạt hiệu quả cao.</a:t>
            </a:r>
          </a:p>
          <a:p>
            <a:endParaRPr lang="en-US"/>
          </a:p>
        </p:txBody>
      </p:sp>
    </p:spTree>
    <p:extLst>
      <p:ext uri="{BB962C8B-B14F-4D97-AF65-F5344CB8AC3E}">
        <p14:creationId xmlns:p14="http://schemas.microsoft.com/office/powerpoint/2010/main" val="2866715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a:solidFill>
                  <a:srgbClr val="002060"/>
                </a:solidFill>
                <a:effectLst/>
                <a:latin typeface="Times New Roman" panose="02020603050405020304" pitchFamily="18" charset="0"/>
                <a:ea typeface="Calibri" panose="020F0502020204030204" pitchFamily="34" charset="0"/>
              </a:rPr>
              <a:t>Trong cuộc sống, chúng ta thường có những buổi sinh hoạt tập thể. </a:t>
            </a:r>
            <a:br>
              <a:rPr lang="en-US" sz="1100">
                <a:solidFill>
                  <a:srgbClr val="002060"/>
                </a:solidFill>
                <a:effectLst/>
                <a:latin typeface="Times New Roman" panose="02020603050405020304" pitchFamily="18" charset="0"/>
                <a:ea typeface="Calibri" panose="020F0502020204030204" pitchFamily="34" charset="0"/>
              </a:rPr>
            </a:br>
            <a:r>
              <a:rPr lang="en-US" sz="1100">
                <a:solidFill>
                  <a:srgbClr val="002060"/>
                </a:solidFill>
                <a:effectLst/>
                <a:latin typeface="Times New Roman" panose="02020603050405020304" pitchFamily="18" charset="0"/>
                <a:ea typeface="Calibri" panose="020F0502020204030204" pitchFamily="34" charset="0"/>
              </a:rPr>
              <a:t>Muốn buổi sinh hoạt ấy đạt hiệu quả cao, chúng ta phải lập một chương trình hoạt động cụ thể. </a:t>
            </a:r>
            <a:br>
              <a:rPr lang="en-US" sz="1100">
                <a:solidFill>
                  <a:srgbClr val="002060"/>
                </a:solidFill>
                <a:effectLst/>
                <a:latin typeface="Times New Roman" panose="02020603050405020304" pitchFamily="18" charset="0"/>
                <a:ea typeface="Calibri" panose="020F0502020204030204" pitchFamily="34" charset="0"/>
              </a:rPr>
            </a:br>
            <a:r>
              <a:rPr lang="en-US"/>
              <a:t>Trong tiết học ngày hôm nay, cô trò chúng ta sẽ cùng tìm hiểu về vấn đề đó qua bài tập làm văn LẬP CHƯƠNG TRÌNH HOẠT ĐỘNG trang 23. Bài học thuộc tuần 20 của chủ điểm NGƯỜI CÔNG DÂN</a:t>
            </a:r>
          </a:p>
          <a:p>
            <a:endParaRPr lang="en-US"/>
          </a:p>
        </p:txBody>
      </p:sp>
    </p:spTree>
    <p:extLst>
      <p:ext uri="{BB962C8B-B14F-4D97-AF65-F5344CB8AC3E}">
        <p14:creationId xmlns:p14="http://schemas.microsoft.com/office/powerpoint/2010/main" val="2450584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c6afe13f5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c6afe13f5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c45de99c7e_0_187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c45de99c7e_0_187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c45de99c7e_0_187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c45de99c7e_0_187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5920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a:solidFill>
                  <a:srgbClr val="000000"/>
                </a:solidFill>
                <a:effectLst/>
                <a:latin typeface="OpenSans"/>
              </a:rPr>
              <a:t>Các bạn trong lớp tổ chức buổi liên hoan văn nghệ nhằm mục đích gì ?</a:t>
            </a:r>
            <a:endParaRPr lang="en-US"/>
          </a:p>
          <a:p>
            <a:r>
              <a:rPr lang="en-US"/>
              <a:t>Qua câu hỏi trên, các em có thể thấy, một kế hoạch hoạt động cần có mục đích rõ ràng phải ko nào? (click cho chữ MỤC ĐÍCH hiện ra)</a:t>
            </a:r>
          </a:p>
        </p:txBody>
      </p:sp>
    </p:spTree>
    <p:extLst>
      <p:ext uri="{BB962C8B-B14F-4D97-AF65-F5344CB8AC3E}">
        <p14:creationId xmlns:p14="http://schemas.microsoft.com/office/powerpoint/2010/main" val="1797704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vi-VN" sz="1100" b="0" i="0">
                <a:solidFill>
                  <a:srgbClr val="000000"/>
                </a:solidFill>
                <a:effectLst/>
                <a:latin typeface="OpenSans"/>
              </a:rPr>
              <a:t>Để tổ chức buổi liên hoan cần làm những việc gì? </a:t>
            </a:r>
            <a:endParaRPr lang="en-US" sz="1100" b="0" i="0">
              <a:solidFill>
                <a:srgbClr val="000000"/>
              </a:solidFill>
              <a:effectLst/>
              <a:latin typeface="OpenSans"/>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a:solidFill>
                  <a:srgbClr val="000000"/>
                </a:solidFill>
                <a:effectLst/>
                <a:latin typeface="OpenSans"/>
              </a:rPr>
              <a:t>Lớp trưởng đã phân công những nhiệm vụ cụ thể nào?</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vi-VN" sz="1100" b="0" i="0">
              <a:solidFill>
                <a:srgbClr val="000000"/>
              </a:solidFill>
              <a:effectLst/>
              <a:latin typeface="OpenSans"/>
            </a:endParaRPr>
          </a:p>
          <a:p>
            <a:endParaRPr lang="en-US"/>
          </a:p>
        </p:txBody>
      </p:sp>
    </p:spTree>
    <p:extLst>
      <p:ext uri="{BB962C8B-B14F-4D97-AF65-F5344CB8AC3E}">
        <p14:creationId xmlns:p14="http://schemas.microsoft.com/office/powerpoint/2010/main" val="3537057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2">
            <a:lumMod val="50000"/>
          </a:schemeClr>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235800" y="213550"/>
            <a:ext cx="8672393" cy="4716400"/>
            <a:chOff x="235800" y="213550"/>
            <a:chExt cx="8672393" cy="4716400"/>
          </a:xfrm>
        </p:grpSpPr>
        <p:sp>
          <p:nvSpPr>
            <p:cNvPr id="10" name="Google Shape;10;p2"/>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2"/>
          <p:cNvSpPr txBox="1">
            <a:spLocks noGrp="1"/>
          </p:cNvSpPr>
          <p:nvPr>
            <p:ph type="subTitle" idx="1"/>
          </p:nvPr>
        </p:nvSpPr>
        <p:spPr>
          <a:xfrm>
            <a:off x="2471825" y="3657225"/>
            <a:ext cx="4567500" cy="448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b="1">
                <a:solidFill>
                  <a:schemeClr val="lt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37" name="Google Shape;37;p2"/>
          <p:cNvSpPr txBox="1">
            <a:spLocks noGrp="1"/>
          </p:cNvSpPr>
          <p:nvPr>
            <p:ph type="ctrTitle"/>
          </p:nvPr>
        </p:nvSpPr>
        <p:spPr>
          <a:xfrm>
            <a:off x="2471950" y="2988163"/>
            <a:ext cx="4567500" cy="5202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rgbClr val="191919"/>
              </a:buClr>
              <a:buSzPts val="5200"/>
              <a:buNone/>
              <a:defRPr sz="2200"/>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38" name="Google Shape;38;p2"/>
          <p:cNvSpPr txBox="1">
            <a:spLocks noGrp="1"/>
          </p:cNvSpPr>
          <p:nvPr>
            <p:ph type="ctrTitle" idx="2"/>
          </p:nvPr>
        </p:nvSpPr>
        <p:spPr>
          <a:xfrm>
            <a:off x="2471950" y="1038050"/>
            <a:ext cx="4567500" cy="18648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5200"/>
              <a:buNone/>
              <a:defRPr sz="7200" b="1"/>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BLANK_1_1_1_1_1_1_1_1">
    <p:bg>
      <p:bgPr>
        <a:solidFill>
          <a:schemeClr val="accent2">
            <a:lumMod val="50000"/>
          </a:schemeClr>
        </a:solidFill>
        <a:effectLst/>
      </p:bgPr>
    </p:bg>
    <p:spTree>
      <p:nvGrpSpPr>
        <p:cNvPr id="1" name="Shape 353"/>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3">
  <p:cSld name="BLANK_1_1_1_1_1_1_1_1_1">
    <p:bg>
      <p:bgPr>
        <a:solidFill>
          <a:schemeClr val="accent2">
            <a:lumMod val="50000"/>
          </a:schemeClr>
        </a:solidFill>
        <a:effectLst/>
      </p:bgPr>
    </p:bg>
    <p:spTree>
      <p:nvGrpSpPr>
        <p:cNvPr id="1" name="Shape 354"/>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4">
  <p:cSld name="BLANK_1_1_1_1_1_1_1_2">
    <p:bg>
      <p:bgPr>
        <a:solidFill>
          <a:schemeClr val="accent2">
            <a:lumMod val="50000"/>
          </a:schemeClr>
        </a:solidFill>
        <a:effectLst/>
      </p:bgPr>
    </p:bg>
    <p:spTree>
      <p:nvGrpSpPr>
        <p:cNvPr id="1" name="Shape 355"/>
        <p:cNvGrpSpPr/>
        <p:nvPr/>
      </p:nvGrpSpPr>
      <p:grpSpPr>
        <a:xfrm>
          <a:off x="0" y="0"/>
          <a:ext cx="0" cy="0"/>
          <a:chOff x="0" y="0"/>
          <a:chExt cx="0" cy="0"/>
        </a:xfrm>
      </p:grpSpPr>
      <p:grpSp>
        <p:nvGrpSpPr>
          <p:cNvPr id="356" name="Google Shape;356;p23"/>
          <p:cNvGrpSpPr/>
          <p:nvPr/>
        </p:nvGrpSpPr>
        <p:grpSpPr>
          <a:xfrm>
            <a:off x="235800" y="213550"/>
            <a:ext cx="8672393" cy="4716400"/>
            <a:chOff x="235800" y="213550"/>
            <a:chExt cx="8672393" cy="4716400"/>
          </a:xfrm>
        </p:grpSpPr>
        <p:sp>
          <p:nvSpPr>
            <p:cNvPr id="357" name="Google Shape;357;p2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5">
  <p:cSld name="TITLE_AND_BODY_1">
    <p:bg>
      <p:bgPr>
        <a:solidFill>
          <a:schemeClr val="accent2">
            <a:lumMod val="50000"/>
          </a:schemeClr>
        </a:solidFill>
        <a:effectLst/>
      </p:bgPr>
    </p:bg>
    <p:spTree>
      <p:nvGrpSpPr>
        <p:cNvPr id="1" name="Shape 383"/>
        <p:cNvGrpSpPr/>
        <p:nvPr/>
      </p:nvGrpSpPr>
      <p:grpSpPr>
        <a:xfrm>
          <a:off x="0" y="0"/>
          <a:ext cx="0" cy="0"/>
          <a:chOff x="0" y="0"/>
          <a:chExt cx="0" cy="0"/>
        </a:xfrm>
      </p:grpSpPr>
      <p:grpSp>
        <p:nvGrpSpPr>
          <p:cNvPr id="384" name="Google Shape;384;p24"/>
          <p:cNvGrpSpPr/>
          <p:nvPr/>
        </p:nvGrpSpPr>
        <p:grpSpPr>
          <a:xfrm>
            <a:off x="235725" y="229350"/>
            <a:ext cx="8672400" cy="4684800"/>
            <a:chOff x="235725" y="229350"/>
            <a:chExt cx="8672400" cy="4684800"/>
          </a:xfrm>
        </p:grpSpPr>
        <p:sp>
          <p:nvSpPr>
            <p:cNvPr id="385" name="Google Shape;385;p24"/>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4"/>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2">
            <a:lumMod val="50000"/>
          </a:schemeClr>
        </a:solidFill>
        <a:effectLst/>
      </p:bgPr>
    </p:bg>
    <p:spTree>
      <p:nvGrpSpPr>
        <p:cNvPr id="1" name="Shape 39"/>
        <p:cNvGrpSpPr/>
        <p:nvPr/>
      </p:nvGrpSpPr>
      <p:grpSpPr>
        <a:xfrm>
          <a:off x="0" y="0"/>
          <a:ext cx="0" cy="0"/>
          <a:chOff x="0" y="0"/>
          <a:chExt cx="0" cy="0"/>
        </a:xfrm>
      </p:grpSpPr>
      <p:grpSp>
        <p:nvGrpSpPr>
          <p:cNvPr id="40" name="Google Shape;40;p3"/>
          <p:cNvGrpSpPr/>
          <p:nvPr/>
        </p:nvGrpSpPr>
        <p:grpSpPr>
          <a:xfrm>
            <a:off x="235800" y="213550"/>
            <a:ext cx="8672393" cy="4716400"/>
            <a:chOff x="235800" y="213550"/>
            <a:chExt cx="8672393" cy="4716400"/>
          </a:xfrm>
        </p:grpSpPr>
        <p:sp>
          <p:nvSpPr>
            <p:cNvPr id="41" name="Google Shape;41;p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1326852" y="576450"/>
              <a:ext cx="7375789" cy="3990588"/>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 name="Google Shape;68;p3"/>
          <p:cNvSpPr txBox="1">
            <a:spLocks noGrp="1"/>
          </p:cNvSpPr>
          <p:nvPr>
            <p:ph type="title"/>
          </p:nvPr>
        </p:nvSpPr>
        <p:spPr>
          <a:xfrm>
            <a:off x="2575588" y="2508513"/>
            <a:ext cx="43602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5300" b="1"/>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69" name="Google Shape;69;p3"/>
          <p:cNvSpPr txBox="1">
            <a:spLocks noGrp="1"/>
          </p:cNvSpPr>
          <p:nvPr>
            <p:ph type="title" idx="2" hasCustomPrompt="1"/>
          </p:nvPr>
        </p:nvSpPr>
        <p:spPr>
          <a:xfrm>
            <a:off x="3180250" y="1095663"/>
            <a:ext cx="3150900" cy="16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11000">
                <a:solidFill>
                  <a:schemeClr val="accent4"/>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0" name="Google Shape;70;p3"/>
          <p:cNvSpPr txBox="1">
            <a:spLocks noGrp="1"/>
          </p:cNvSpPr>
          <p:nvPr>
            <p:ph type="subTitle" idx="1"/>
          </p:nvPr>
        </p:nvSpPr>
        <p:spPr>
          <a:xfrm>
            <a:off x="2575588" y="3566038"/>
            <a:ext cx="4360200" cy="44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1">
                <a:solidFill>
                  <a:schemeClr val="lt1"/>
                </a:solidFill>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accent2">
            <a:lumMod val="50000"/>
          </a:schemeClr>
        </a:solidFill>
        <a:effectLst/>
      </p:bgPr>
    </p:bg>
    <p:spTree>
      <p:nvGrpSpPr>
        <p:cNvPr id="1" name="Shape 71"/>
        <p:cNvGrpSpPr/>
        <p:nvPr/>
      </p:nvGrpSpPr>
      <p:grpSpPr>
        <a:xfrm>
          <a:off x="0" y="0"/>
          <a:ext cx="0" cy="0"/>
          <a:chOff x="0" y="0"/>
          <a:chExt cx="0" cy="0"/>
        </a:xfrm>
      </p:grpSpPr>
      <p:grpSp>
        <p:nvGrpSpPr>
          <p:cNvPr id="72" name="Google Shape;72;p4"/>
          <p:cNvGrpSpPr/>
          <p:nvPr/>
        </p:nvGrpSpPr>
        <p:grpSpPr>
          <a:xfrm>
            <a:off x="235725" y="229350"/>
            <a:ext cx="8672400" cy="4684800"/>
            <a:chOff x="235725" y="229350"/>
            <a:chExt cx="8672400" cy="4684800"/>
          </a:xfrm>
        </p:grpSpPr>
        <p:sp>
          <p:nvSpPr>
            <p:cNvPr id="73" name="Google Shape;73;p4"/>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 name="Google Shape;75;p4"/>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6" name="Google Shape;76;p4"/>
          <p:cNvSpPr txBox="1">
            <a:spLocks noGrp="1"/>
          </p:cNvSpPr>
          <p:nvPr>
            <p:ph type="body" idx="1"/>
          </p:nvPr>
        </p:nvSpPr>
        <p:spPr>
          <a:xfrm>
            <a:off x="720000" y="1237080"/>
            <a:ext cx="7704000" cy="33663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rgbClr val="434343"/>
              </a:buClr>
              <a:buSzPts val="1400"/>
              <a:buChar char="●"/>
              <a:defRPr sz="1400">
                <a:solidFill>
                  <a:srgbClr val="434343"/>
                </a:solidFill>
              </a:defRPr>
            </a:lvl1pPr>
            <a:lvl2pPr marL="914400" lvl="1" indent="-317500" rtl="0">
              <a:lnSpc>
                <a:spcPct val="115000"/>
              </a:lnSpc>
              <a:spcBef>
                <a:spcPts val="1600"/>
              </a:spcBef>
              <a:spcAft>
                <a:spcPts val="0"/>
              </a:spcAft>
              <a:buClr>
                <a:srgbClr val="434343"/>
              </a:buClr>
              <a:buSzPts val="1400"/>
              <a:buChar char="○"/>
              <a:defRPr>
                <a:solidFill>
                  <a:srgbClr val="434343"/>
                </a:solidFill>
              </a:defRPr>
            </a:lvl2pPr>
            <a:lvl3pPr marL="1371600" lvl="2" indent="-317500" rtl="0">
              <a:lnSpc>
                <a:spcPct val="115000"/>
              </a:lnSpc>
              <a:spcBef>
                <a:spcPts val="1600"/>
              </a:spcBef>
              <a:spcAft>
                <a:spcPts val="0"/>
              </a:spcAft>
              <a:buClr>
                <a:srgbClr val="434343"/>
              </a:buClr>
              <a:buSzPts val="1400"/>
              <a:buChar char="■"/>
              <a:defRPr>
                <a:solidFill>
                  <a:srgbClr val="434343"/>
                </a:solidFill>
              </a:defRPr>
            </a:lvl3pPr>
            <a:lvl4pPr marL="1828800" lvl="3" indent="-317500" rtl="0">
              <a:lnSpc>
                <a:spcPct val="115000"/>
              </a:lnSpc>
              <a:spcBef>
                <a:spcPts val="1600"/>
              </a:spcBef>
              <a:spcAft>
                <a:spcPts val="0"/>
              </a:spcAft>
              <a:buClr>
                <a:srgbClr val="434343"/>
              </a:buClr>
              <a:buSzPts val="1400"/>
              <a:buChar char="●"/>
              <a:defRPr>
                <a:solidFill>
                  <a:srgbClr val="434343"/>
                </a:solidFill>
              </a:defRPr>
            </a:lvl4pPr>
            <a:lvl5pPr marL="2286000" lvl="4" indent="-317500" rtl="0">
              <a:lnSpc>
                <a:spcPct val="115000"/>
              </a:lnSpc>
              <a:spcBef>
                <a:spcPts val="1600"/>
              </a:spcBef>
              <a:spcAft>
                <a:spcPts val="0"/>
              </a:spcAft>
              <a:buClr>
                <a:srgbClr val="434343"/>
              </a:buClr>
              <a:buSzPts val="1400"/>
              <a:buChar char="○"/>
              <a:defRPr>
                <a:solidFill>
                  <a:srgbClr val="434343"/>
                </a:solidFill>
              </a:defRPr>
            </a:lvl5pPr>
            <a:lvl6pPr marL="2743200" lvl="5" indent="-317500" rtl="0">
              <a:lnSpc>
                <a:spcPct val="115000"/>
              </a:lnSpc>
              <a:spcBef>
                <a:spcPts val="1600"/>
              </a:spcBef>
              <a:spcAft>
                <a:spcPts val="0"/>
              </a:spcAft>
              <a:buClr>
                <a:srgbClr val="434343"/>
              </a:buClr>
              <a:buSzPts val="1400"/>
              <a:buChar char="■"/>
              <a:defRPr>
                <a:solidFill>
                  <a:srgbClr val="434343"/>
                </a:solidFill>
              </a:defRPr>
            </a:lvl6pPr>
            <a:lvl7pPr marL="3200400" lvl="6" indent="-317500" rtl="0">
              <a:lnSpc>
                <a:spcPct val="115000"/>
              </a:lnSpc>
              <a:spcBef>
                <a:spcPts val="1600"/>
              </a:spcBef>
              <a:spcAft>
                <a:spcPts val="0"/>
              </a:spcAft>
              <a:buClr>
                <a:srgbClr val="434343"/>
              </a:buClr>
              <a:buSzPts val="1400"/>
              <a:buChar char="●"/>
              <a:defRPr>
                <a:solidFill>
                  <a:srgbClr val="434343"/>
                </a:solidFill>
              </a:defRPr>
            </a:lvl7pPr>
            <a:lvl8pPr marL="3657600" lvl="7" indent="-317500" rtl="0">
              <a:lnSpc>
                <a:spcPct val="115000"/>
              </a:lnSpc>
              <a:spcBef>
                <a:spcPts val="1600"/>
              </a:spcBef>
              <a:spcAft>
                <a:spcPts val="0"/>
              </a:spcAft>
              <a:buClr>
                <a:srgbClr val="434343"/>
              </a:buClr>
              <a:buSzPts val="1400"/>
              <a:buChar char="○"/>
              <a:defRPr>
                <a:solidFill>
                  <a:srgbClr val="434343"/>
                </a:solidFill>
              </a:defRPr>
            </a:lvl8pPr>
            <a:lvl9pPr marL="4114800" lvl="8" indent="-317500" rtl="0">
              <a:lnSpc>
                <a:spcPct val="115000"/>
              </a:lnSpc>
              <a:spcBef>
                <a:spcPts val="1600"/>
              </a:spcBef>
              <a:spcAft>
                <a:spcPts val="1600"/>
              </a:spcAft>
              <a:buClr>
                <a:srgbClr val="434343"/>
              </a:buClr>
              <a:buSzPts val="1400"/>
              <a:buChar char="■"/>
              <a:defRPr>
                <a:solidFill>
                  <a:srgbClr val="434343"/>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2">
            <a:lumMod val="50000"/>
          </a:schemeClr>
        </a:solidFill>
        <a:effectLst/>
      </p:bgPr>
    </p:bg>
    <p:spTree>
      <p:nvGrpSpPr>
        <p:cNvPr id="1" name="Shape 94"/>
        <p:cNvGrpSpPr/>
        <p:nvPr/>
      </p:nvGrpSpPr>
      <p:grpSpPr>
        <a:xfrm>
          <a:off x="0" y="0"/>
          <a:ext cx="0" cy="0"/>
          <a:chOff x="0" y="0"/>
          <a:chExt cx="0" cy="0"/>
        </a:xfrm>
      </p:grpSpPr>
      <p:grpSp>
        <p:nvGrpSpPr>
          <p:cNvPr id="95" name="Google Shape;95;p7"/>
          <p:cNvGrpSpPr/>
          <p:nvPr/>
        </p:nvGrpSpPr>
        <p:grpSpPr>
          <a:xfrm>
            <a:off x="235725" y="229350"/>
            <a:ext cx="8672400" cy="4684800"/>
            <a:chOff x="235725" y="229350"/>
            <a:chExt cx="8672400" cy="4684800"/>
          </a:xfrm>
        </p:grpSpPr>
        <p:sp>
          <p:nvSpPr>
            <p:cNvPr id="96" name="Google Shape;96;p7"/>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7"/>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 name="Google Shape;98;p7"/>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9" name="Google Shape;99;p7"/>
          <p:cNvSpPr txBox="1">
            <a:spLocks noGrp="1"/>
          </p:cNvSpPr>
          <p:nvPr>
            <p:ph type="subTitle" idx="1"/>
          </p:nvPr>
        </p:nvSpPr>
        <p:spPr>
          <a:xfrm>
            <a:off x="4782675" y="2702263"/>
            <a:ext cx="3641400" cy="70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cxnSp>
        <p:nvCxnSpPr>
          <p:cNvPr id="100" name="Google Shape;100;p7"/>
          <p:cNvCxnSpPr/>
          <p:nvPr/>
        </p:nvCxnSpPr>
        <p:spPr>
          <a:xfrm>
            <a:off x="816775" y="1104300"/>
            <a:ext cx="621900" cy="0"/>
          </a:xfrm>
          <a:prstGeom prst="straightConnector1">
            <a:avLst/>
          </a:prstGeom>
          <a:noFill/>
          <a:ln w="19050" cap="flat" cmpd="sng">
            <a:solidFill>
              <a:schemeClr val="dk2"/>
            </a:solidFill>
            <a:prstDash val="dash"/>
            <a:round/>
            <a:headEnd type="none" w="med" len="med"/>
            <a:tailEnd type="none" w="med" len="med"/>
          </a:ln>
        </p:spPr>
      </p:cxnSp>
      <p:sp>
        <p:nvSpPr>
          <p:cNvPr id="101" name="Google Shape;101;p7"/>
          <p:cNvSpPr txBox="1">
            <a:spLocks noGrp="1"/>
          </p:cNvSpPr>
          <p:nvPr>
            <p:ph type="subTitle" idx="2"/>
          </p:nvPr>
        </p:nvSpPr>
        <p:spPr>
          <a:xfrm>
            <a:off x="4782575" y="2208463"/>
            <a:ext cx="3641400" cy="493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Bebas Neue"/>
              <a:buNone/>
              <a:defRPr sz="1800">
                <a:latin typeface="Love Ya Like A Sister"/>
                <a:ea typeface="Love Ya Like A Sister"/>
                <a:cs typeface="Love Ya Like A Sister"/>
                <a:sym typeface="Love Ya Like A Sister"/>
              </a:defRPr>
            </a:lvl1pPr>
            <a:lvl2pPr lvl="1" algn="ctr" rtl="0">
              <a:lnSpc>
                <a:spcPct val="100000"/>
              </a:lnSpc>
              <a:spcBef>
                <a:spcPts val="1600"/>
              </a:spcBef>
              <a:spcAft>
                <a:spcPts val="0"/>
              </a:spcAft>
              <a:buSzPts val="1400"/>
              <a:buFont typeface="Bebas Neue"/>
              <a:buNone/>
              <a:defRPr>
                <a:latin typeface="Bebas Neue"/>
                <a:ea typeface="Bebas Neue"/>
                <a:cs typeface="Bebas Neue"/>
                <a:sym typeface="Bebas Neue"/>
              </a:defRPr>
            </a:lvl2pPr>
            <a:lvl3pPr lvl="2" algn="ctr" rtl="0">
              <a:lnSpc>
                <a:spcPct val="100000"/>
              </a:lnSpc>
              <a:spcBef>
                <a:spcPts val="1600"/>
              </a:spcBef>
              <a:spcAft>
                <a:spcPts val="0"/>
              </a:spcAft>
              <a:buSzPts val="1400"/>
              <a:buFont typeface="Bebas Neue"/>
              <a:buNone/>
              <a:defRPr>
                <a:latin typeface="Bebas Neue"/>
                <a:ea typeface="Bebas Neue"/>
                <a:cs typeface="Bebas Neue"/>
                <a:sym typeface="Bebas Neue"/>
              </a:defRPr>
            </a:lvl3pPr>
            <a:lvl4pPr lvl="3" algn="ctr" rtl="0">
              <a:lnSpc>
                <a:spcPct val="100000"/>
              </a:lnSpc>
              <a:spcBef>
                <a:spcPts val="1600"/>
              </a:spcBef>
              <a:spcAft>
                <a:spcPts val="0"/>
              </a:spcAft>
              <a:buSzPts val="1400"/>
              <a:buFont typeface="Bebas Neue"/>
              <a:buNone/>
              <a:defRPr>
                <a:latin typeface="Bebas Neue"/>
                <a:ea typeface="Bebas Neue"/>
                <a:cs typeface="Bebas Neue"/>
                <a:sym typeface="Bebas Neue"/>
              </a:defRPr>
            </a:lvl4pPr>
            <a:lvl5pPr lvl="4" algn="ctr" rtl="0">
              <a:lnSpc>
                <a:spcPct val="100000"/>
              </a:lnSpc>
              <a:spcBef>
                <a:spcPts val="1600"/>
              </a:spcBef>
              <a:spcAft>
                <a:spcPts val="0"/>
              </a:spcAft>
              <a:buSzPts val="1400"/>
              <a:buFont typeface="Bebas Neue"/>
              <a:buNone/>
              <a:defRPr>
                <a:latin typeface="Bebas Neue"/>
                <a:ea typeface="Bebas Neue"/>
                <a:cs typeface="Bebas Neue"/>
                <a:sym typeface="Bebas Neue"/>
              </a:defRPr>
            </a:lvl5pPr>
            <a:lvl6pPr lvl="5" algn="ctr" rtl="0">
              <a:lnSpc>
                <a:spcPct val="100000"/>
              </a:lnSpc>
              <a:spcBef>
                <a:spcPts val="1600"/>
              </a:spcBef>
              <a:spcAft>
                <a:spcPts val="0"/>
              </a:spcAft>
              <a:buSzPts val="1400"/>
              <a:buFont typeface="Bebas Neue"/>
              <a:buNone/>
              <a:defRPr>
                <a:latin typeface="Bebas Neue"/>
                <a:ea typeface="Bebas Neue"/>
                <a:cs typeface="Bebas Neue"/>
                <a:sym typeface="Bebas Neue"/>
              </a:defRPr>
            </a:lvl6pPr>
            <a:lvl7pPr lvl="6" algn="ctr" rtl="0">
              <a:lnSpc>
                <a:spcPct val="100000"/>
              </a:lnSpc>
              <a:spcBef>
                <a:spcPts val="1600"/>
              </a:spcBef>
              <a:spcAft>
                <a:spcPts val="0"/>
              </a:spcAft>
              <a:buSzPts val="1400"/>
              <a:buFont typeface="Bebas Neue"/>
              <a:buNone/>
              <a:defRPr>
                <a:latin typeface="Bebas Neue"/>
                <a:ea typeface="Bebas Neue"/>
                <a:cs typeface="Bebas Neue"/>
                <a:sym typeface="Bebas Neue"/>
              </a:defRPr>
            </a:lvl7pPr>
            <a:lvl8pPr lvl="7" algn="ctr" rtl="0">
              <a:lnSpc>
                <a:spcPct val="100000"/>
              </a:lnSpc>
              <a:spcBef>
                <a:spcPts val="1600"/>
              </a:spcBef>
              <a:spcAft>
                <a:spcPts val="0"/>
              </a:spcAft>
              <a:buSzPts val="1400"/>
              <a:buFont typeface="Bebas Neue"/>
              <a:buNone/>
              <a:defRPr>
                <a:latin typeface="Bebas Neue"/>
                <a:ea typeface="Bebas Neue"/>
                <a:cs typeface="Bebas Neue"/>
                <a:sym typeface="Bebas Neue"/>
              </a:defRPr>
            </a:lvl8pPr>
            <a:lvl9pPr lvl="8" algn="ctr" rtl="0">
              <a:lnSpc>
                <a:spcPct val="100000"/>
              </a:lnSpc>
              <a:spcBef>
                <a:spcPts val="1600"/>
              </a:spcBef>
              <a:spcAft>
                <a:spcPts val="1600"/>
              </a:spcAft>
              <a:buSzPts val="1400"/>
              <a:buFont typeface="Bebas Neue"/>
              <a:buNone/>
              <a:defRPr>
                <a:latin typeface="Bebas Neue"/>
                <a:ea typeface="Bebas Neue"/>
                <a:cs typeface="Bebas Neue"/>
                <a:sym typeface="Bebas Neu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2">
            <a:lumMod val="50000"/>
          </a:schemeClr>
        </a:solidFill>
        <a:effectLst/>
      </p:bgPr>
    </p:bg>
    <p:spTree>
      <p:nvGrpSpPr>
        <p:cNvPr id="1" name="Shape 102"/>
        <p:cNvGrpSpPr/>
        <p:nvPr/>
      </p:nvGrpSpPr>
      <p:grpSpPr>
        <a:xfrm>
          <a:off x="0" y="0"/>
          <a:ext cx="0" cy="0"/>
          <a:chOff x="0" y="0"/>
          <a:chExt cx="0" cy="0"/>
        </a:xfrm>
      </p:grpSpPr>
      <p:grpSp>
        <p:nvGrpSpPr>
          <p:cNvPr id="103" name="Google Shape;103;p8"/>
          <p:cNvGrpSpPr/>
          <p:nvPr/>
        </p:nvGrpSpPr>
        <p:grpSpPr>
          <a:xfrm>
            <a:off x="235800" y="213550"/>
            <a:ext cx="8672393" cy="4716400"/>
            <a:chOff x="235800" y="213550"/>
            <a:chExt cx="8672393" cy="4716400"/>
          </a:xfrm>
        </p:grpSpPr>
        <p:sp>
          <p:nvSpPr>
            <p:cNvPr id="104" name="Google Shape;104;p8"/>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8"/>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8"/>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8"/>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8"/>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8"/>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8"/>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8"/>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8"/>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8"/>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8"/>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8"/>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8"/>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8"/>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8"/>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8"/>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8"/>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8"/>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8"/>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8"/>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8"/>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8"/>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8"/>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8"/>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8"/>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 name="Google Shape;130;p8"/>
          <p:cNvSpPr txBox="1">
            <a:spLocks noGrp="1"/>
          </p:cNvSpPr>
          <p:nvPr>
            <p:ph type="title"/>
          </p:nvPr>
        </p:nvSpPr>
        <p:spPr>
          <a:xfrm>
            <a:off x="2524600" y="1307100"/>
            <a:ext cx="44622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72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2">
            <a:lumMod val="50000"/>
          </a:schemeClr>
        </a:solidFill>
        <a:effectLst/>
      </p:bgPr>
    </p:bg>
    <p:spTree>
      <p:nvGrpSpPr>
        <p:cNvPr id="1" name="Shape 161"/>
        <p:cNvGrpSpPr/>
        <p:nvPr/>
      </p:nvGrpSpPr>
      <p:grpSpPr>
        <a:xfrm>
          <a:off x="0" y="0"/>
          <a:ext cx="0" cy="0"/>
          <a:chOff x="0" y="0"/>
          <a:chExt cx="0" cy="0"/>
        </a:xfrm>
      </p:grpSpPr>
      <p:grpSp>
        <p:nvGrpSpPr>
          <p:cNvPr id="162" name="Google Shape;162;p10"/>
          <p:cNvGrpSpPr/>
          <p:nvPr/>
        </p:nvGrpSpPr>
        <p:grpSpPr>
          <a:xfrm>
            <a:off x="1130359" y="664915"/>
            <a:ext cx="6883279" cy="3813652"/>
            <a:chOff x="1130359" y="664915"/>
            <a:chExt cx="6883279" cy="3813652"/>
          </a:xfrm>
        </p:grpSpPr>
        <p:sp>
          <p:nvSpPr>
            <p:cNvPr id="163" name="Google Shape;163;p10"/>
            <p:cNvSpPr/>
            <p:nvPr/>
          </p:nvSpPr>
          <p:spPr>
            <a:xfrm rot="5400000">
              <a:off x="7611455" y="4179633"/>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0"/>
            <p:cNvSpPr/>
            <p:nvPr/>
          </p:nvSpPr>
          <p:spPr>
            <a:xfrm rot="5400000">
              <a:off x="7949183" y="4411964"/>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0"/>
            <p:cNvSpPr/>
            <p:nvPr/>
          </p:nvSpPr>
          <p:spPr>
            <a:xfrm rot="10800000">
              <a:off x="1130359" y="383402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0"/>
            <p:cNvSpPr/>
            <p:nvPr/>
          </p:nvSpPr>
          <p:spPr>
            <a:xfrm rot="10800000">
              <a:off x="1132507" y="4412111"/>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0"/>
            <p:cNvSpPr/>
            <p:nvPr/>
          </p:nvSpPr>
          <p:spPr>
            <a:xfrm rot="5400000">
              <a:off x="1372705" y="43060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0"/>
            <p:cNvSpPr/>
            <p:nvPr/>
          </p:nvSpPr>
          <p:spPr>
            <a:xfrm rot="5400000">
              <a:off x="1710433" y="662939"/>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0"/>
            <p:cNvSpPr/>
            <p:nvPr/>
          </p:nvSpPr>
          <p:spPr>
            <a:xfrm rot="10800000">
              <a:off x="7948934" y="66492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0"/>
            <p:cNvSpPr/>
            <p:nvPr/>
          </p:nvSpPr>
          <p:spPr>
            <a:xfrm rot="10800000">
              <a:off x="7951082" y="1243011"/>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 name="Google Shape;171;p10"/>
          <p:cNvSpPr txBox="1">
            <a:spLocks noGrp="1"/>
          </p:cNvSpPr>
          <p:nvPr>
            <p:ph type="title"/>
          </p:nvPr>
        </p:nvSpPr>
        <p:spPr>
          <a:xfrm>
            <a:off x="720000" y="1443900"/>
            <a:ext cx="4260300" cy="2255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5300"/>
              <a:buNone/>
              <a:defRPr sz="5300">
                <a:solidFill>
                  <a:schemeClr val="lt1"/>
                </a:solidFill>
              </a:defRPr>
            </a:lvl1pPr>
            <a:lvl2pPr lvl="1" rtl="0">
              <a:spcBef>
                <a:spcPts val="0"/>
              </a:spcBef>
              <a:spcAft>
                <a:spcPts val="0"/>
              </a:spcAft>
              <a:buClr>
                <a:schemeClr val="lt1"/>
              </a:buClr>
              <a:buSzPts val="5300"/>
              <a:buNone/>
              <a:defRPr sz="5300">
                <a:solidFill>
                  <a:schemeClr val="lt1"/>
                </a:solidFill>
              </a:defRPr>
            </a:lvl2pPr>
            <a:lvl3pPr lvl="2" rtl="0">
              <a:spcBef>
                <a:spcPts val="0"/>
              </a:spcBef>
              <a:spcAft>
                <a:spcPts val="0"/>
              </a:spcAft>
              <a:buClr>
                <a:schemeClr val="lt1"/>
              </a:buClr>
              <a:buSzPts val="5300"/>
              <a:buNone/>
              <a:defRPr sz="5300">
                <a:solidFill>
                  <a:schemeClr val="lt1"/>
                </a:solidFill>
              </a:defRPr>
            </a:lvl3pPr>
            <a:lvl4pPr lvl="3" rtl="0">
              <a:spcBef>
                <a:spcPts val="0"/>
              </a:spcBef>
              <a:spcAft>
                <a:spcPts val="0"/>
              </a:spcAft>
              <a:buClr>
                <a:schemeClr val="lt1"/>
              </a:buClr>
              <a:buSzPts val="5300"/>
              <a:buNone/>
              <a:defRPr sz="5300">
                <a:solidFill>
                  <a:schemeClr val="lt1"/>
                </a:solidFill>
              </a:defRPr>
            </a:lvl4pPr>
            <a:lvl5pPr lvl="4" rtl="0">
              <a:spcBef>
                <a:spcPts val="0"/>
              </a:spcBef>
              <a:spcAft>
                <a:spcPts val="0"/>
              </a:spcAft>
              <a:buClr>
                <a:schemeClr val="lt1"/>
              </a:buClr>
              <a:buSzPts val="5300"/>
              <a:buNone/>
              <a:defRPr sz="5300">
                <a:solidFill>
                  <a:schemeClr val="lt1"/>
                </a:solidFill>
              </a:defRPr>
            </a:lvl5pPr>
            <a:lvl6pPr lvl="5" rtl="0">
              <a:spcBef>
                <a:spcPts val="0"/>
              </a:spcBef>
              <a:spcAft>
                <a:spcPts val="0"/>
              </a:spcAft>
              <a:buClr>
                <a:schemeClr val="lt1"/>
              </a:buClr>
              <a:buSzPts val="5300"/>
              <a:buNone/>
              <a:defRPr sz="5300">
                <a:solidFill>
                  <a:schemeClr val="lt1"/>
                </a:solidFill>
              </a:defRPr>
            </a:lvl6pPr>
            <a:lvl7pPr lvl="6" rtl="0">
              <a:spcBef>
                <a:spcPts val="0"/>
              </a:spcBef>
              <a:spcAft>
                <a:spcPts val="0"/>
              </a:spcAft>
              <a:buClr>
                <a:schemeClr val="lt1"/>
              </a:buClr>
              <a:buSzPts val="5300"/>
              <a:buNone/>
              <a:defRPr sz="5300">
                <a:solidFill>
                  <a:schemeClr val="lt1"/>
                </a:solidFill>
              </a:defRPr>
            </a:lvl7pPr>
            <a:lvl8pPr lvl="7" rtl="0">
              <a:spcBef>
                <a:spcPts val="0"/>
              </a:spcBef>
              <a:spcAft>
                <a:spcPts val="0"/>
              </a:spcAft>
              <a:buClr>
                <a:schemeClr val="lt1"/>
              </a:buClr>
              <a:buSzPts val="5300"/>
              <a:buNone/>
              <a:defRPr sz="5300">
                <a:solidFill>
                  <a:schemeClr val="lt1"/>
                </a:solidFill>
              </a:defRPr>
            </a:lvl8pPr>
            <a:lvl9pPr lvl="8" rtl="0">
              <a:spcBef>
                <a:spcPts val="0"/>
              </a:spcBef>
              <a:spcAft>
                <a:spcPts val="0"/>
              </a:spcAft>
              <a:buClr>
                <a:schemeClr val="lt1"/>
              </a:buClr>
              <a:buSzPts val="5300"/>
              <a:buNone/>
              <a:defRPr sz="5300">
                <a:solidFill>
                  <a:schemeClr val="lt1"/>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2">
            <a:lumMod val="50000"/>
          </a:schemeClr>
        </a:solidFill>
        <a:effectLst/>
      </p:bgPr>
    </p:bg>
    <p:spTree>
      <p:nvGrpSpPr>
        <p:cNvPr id="1" name="Shape 172"/>
        <p:cNvGrpSpPr/>
        <p:nvPr/>
      </p:nvGrpSpPr>
      <p:grpSpPr>
        <a:xfrm>
          <a:off x="0" y="0"/>
          <a:ext cx="0" cy="0"/>
          <a:chOff x="0" y="0"/>
          <a:chExt cx="0" cy="0"/>
        </a:xfrm>
      </p:grpSpPr>
      <p:grpSp>
        <p:nvGrpSpPr>
          <p:cNvPr id="173" name="Google Shape;173;p11"/>
          <p:cNvGrpSpPr/>
          <p:nvPr/>
        </p:nvGrpSpPr>
        <p:grpSpPr>
          <a:xfrm>
            <a:off x="235800" y="213550"/>
            <a:ext cx="8672393" cy="4716400"/>
            <a:chOff x="235800" y="213550"/>
            <a:chExt cx="8672393" cy="4716400"/>
          </a:xfrm>
        </p:grpSpPr>
        <p:sp>
          <p:nvSpPr>
            <p:cNvPr id="174" name="Google Shape;174;p11"/>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1"/>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1"/>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1"/>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1"/>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1"/>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1"/>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1"/>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1"/>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1"/>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1"/>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1"/>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1"/>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1"/>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1"/>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1"/>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1"/>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1"/>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1"/>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1"/>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1"/>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0" name="Google Shape;200;p11"/>
          <p:cNvSpPr txBox="1">
            <a:spLocks noGrp="1"/>
          </p:cNvSpPr>
          <p:nvPr>
            <p:ph type="title" hasCustomPrompt="1"/>
          </p:nvPr>
        </p:nvSpPr>
        <p:spPr>
          <a:xfrm>
            <a:off x="1696300" y="1558475"/>
            <a:ext cx="65760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201" name="Google Shape;201;p11"/>
          <p:cNvSpPr txBox="1">
            <a:spLocks noGrp="1"/>
          </p:cNvSpPr>
          <p:nvPr>
            <p:ph type="subTitle" idx="1"/>
          </p:nvPr>
        </p:nvSpPr>
        <p:spPr>
          <a:xfrm>
            <a:off x="1696300" y="3205050"/>
            <a:ext cx="6576000" cy="47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160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2">
            <a:lumMod val="50000"/>
          </a:schemeClr>
        </a:solidFill>
        <a:effectLst/>
      </p:bgPr>
    </p:bg>
    <p:spTree>
      <p:nvGrpSpPr>
        <p:cNvPr id="1" name="Shape 202"/>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BLANK_1_1_1_1_1_1_1">
    <p:bg>
      <p:bgPr>
        <a:solidFill>
          <a:schemeClr val="accent2">
            <a:lumMod val="50000"/>
          </a:schemeClr>
        </a:solidFill>
        <a:effectLst/>
      </p:bgPr>
    </p:bg>
    <p:spTree>
      <p:nvGrpSpPr>
        <p:cNvPr id="1" name="Shape 35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lumMod val="50000"/>
          </a:scheme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643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2"/>
              </a:buClr>
              <a:buSzPts val="2800"/>
              <a:buFont typeface="Love Ya Like A Sister"/>
              <a:buNone/>
              <a:defRPr sz="2800">
                <a:solidFill>
                  <a:schemeClr val="dk2"/>
                </a:solidFill>
                <a:latin typeface="Love Ya Like A Sister"/>
                <a:ea typeface="Love Ya Like A Sister"/>
                <a:cs typeface="Love Ya Like A Sister"/>
                <a:sym typeface="Love Ya Like A Sister"/>
              </a:defRPr>
            </a:lvl1pPr>
            <a:lvl2pPr lvl="1" rtl="0">
              <a:spcBef>
                <a:spcPts val="0"/>
              </a:spcBef>
              <a:spcAft>
                <a:spcPts val="0"/>
              </a:spcAft>
              <a:buClr>
                <a:schemeClr val="dk2"/>
              </a:buClr>
              <a:buSzPts val="2800"/>
              <a:buFont typeface="Love Ya Like A Sister"/>
              <a:buNone/>
              <a:defRPr sz="2800">
                <a:solidFill>
                  <a:schemeClr val="dk2"/>
                </a:solidFill>
                <a:latin typeface="Love Ya Like A Sister"/>
                <a:ea typeface="Love Ya Like A Sister"/>
                <a:cs typeface="Love Ya Like A Sister"/>
                <a:sym typeface="Love Ya Like A Sister"/>
              </a:defRPr>
            </a:lvl2pPr>
            <a:lvl3pPr lvl="2" rtl="0">
              <a:spcBef>
                <a:spcPts val="0"/>
              </a:spcBef>
              <a:spcAft>
                <a:spcPts val="0"/>
              </a:spcAft>
              <a:buClr>
                <a:schemeClr val="dk2"/>
              </a:buClr>
              <a:buSzPts val="2800"/>
              <a:buFont typeface="Love Ya Like A Sister"/>
              <a:buNone/>
              <a:defRPr sz="2800">
                <a:solidFill>
                  <a:schemeClr val="dk2"/>
                </a:solidFill>
                <a:latin typeface="Love Ya Like A Sister"/>
                <a:ea typeface="Love Ya Like A Sister"/>
                <a:cs typeface="Love Ya Like A Sister"/>
                <a:sym typeface="Love Ya Like A Sister"/>
              </a:defRPr>
            </a:lvl3pPr>
            <a:lvl4pPr lvl="3" rtl="0">
              <a:spcBef>
                <a:spcPts val="0"/>
              </a:spcBef>
              <a:spcAft>
                <a:spcPts val="0"/>
              </a:spcAft>
              <a:buClr>
                <a:schemeClr val="dk2"/>
              </a:buClr>
              <a:buSzPts val="2800"/>
              <a:buFont typeface="Love Ya Like A Sister"/>
              <a:buNone/>
              <a:defRPr sz="2800">
                <a:solidFill>
                  <a:schemeClr val="dk2"/>
                </a:solidFill>
                <a:latin typeface="Love Ya Like A Sister"/>
                <a:ea typeface="Love Ya Like A Sister"/>
                <a:cs typeface="Love Ya Like A Sister"/>
                <a:sym typeface="Love Ya Like A Sister"/>
              </a:defRPr>
            </a:lvl4pPr>
            <a:lvl5pPr lvl="4" rtl="0">
              <a:spcBef>
                <a:spcPts val="0"/>
              </a:spcBef>
              <a:spcAft>
                <a:spcPts val="0"/>
              </a:spcAft>
              <a:buClr>
                <a:schemeClr val="dk2"/>
              </a:buClr>
              <a:buSzPts val="2800"/>
              <a:buFont typeface="Love Ya Like A Sister"/>
              <a:buNone/>
              <a:defRPr sz="2800">
                <a:solidFill>
                  <a:schemeClr val="dk2"/>
                </a:solidFill>
                <a:latin typeface="Love Ya Like A Sister"/>
                <a:ea typeface="Love Ya Like A Sister"/>
                <a:cs typeface="Love Ya Like A Sister"/>
                <a:sym typeface="Love Ya Like A Sister"/>
              </a:defRPr>
            </a:lvl5pPr>
            <a:lvl6pPr lvl="5" rtl="0">
              <a:spcBef>
                <a:spcPts val="0"/>
              </a:spcBef>
              <a:spcAft>
                <a:spcPts val="0"/>
              </a:spcAft>
              <a:buClr>
                <a:schemeClr val="dk2"/>
              </a:buClr>
              <a:buSzPts val="2800"/>
              <a:buFont typeface="Love Ya Like A Sister"/>
              <a:buNone/>
              <a:defRPr sz="2800">
                <a:solidFill>
                  <a:schemeClr val="dk2"/>
                </a:solidFill>
                <a:latin typeface="Love Ya Like A Sister"/>
                <a:ea typeface="Love Ya Like A Sister"/>
                <a:cs typeface="Love Ya Like A Sister"/>
                <a:sym typeface="Love Ya Like A Sister"/>
              </a:defRPr>
            </a:lvl6pPr>
            <a:lvl7pPr lvl="6" rtl="0">
              <a:spcBef>
                <a:spcPts val="0"/>
              </a:spcBef>
              <a:spcAft>
                <a:spcPts val="0"/>
              </a:spcAft>
              <a:buClr>
                <a:schemeClr val="dk2"/>
              </a:buClr>
              <a:buSzPts val="2800"/>
              <a:buFont typeface="Love Ya Like A Sister"/>
              <a:buNone/>
              <a:defRPr sz="2800">
                <a:solidFill>
                  <a:schemeClr val="dk2"/>
                </a:solidFill>
                <a:latin typeface="Love Ya Like A Sister"/>
                <a:ea typeface="Love Ya Like A Sister"/>
                <a:cs typeface="Love Ya Like A Sister"/>
                <a:sym typeface="Love Ya Like A Sister"/>
              </a:defRPr>
            </a:lvl7pPr>
            <a:lvl8pPr lvl="7" rtl="0">
              <a:spcBef>
                <a:spcPts val="0"/>
              </a:spcBef>
              <a:spcAft>
                <a:spcPts val="0"/>
              </a:spcAft>
              <a:buClr>
                <a:schemeClr val="dk2"/>
              </a:buClr>
              <a:buSzPts val="2800"/>
              <a:buFont typeface="Love Ya Like A Sister"/>
              <a:buNone/>
              <a:defRPr sz="2800">
                <a:solidFill>
                  <a:schemeClr val="dk2"/>
                </a:solidFill>
                <a:latin typeface="Love Ya Like A Sister"/>
                <a:ea typeface="Love Ya Like A Sister"/>
                <a:cs typeface="Love Ya Like A Sister"/>
                <a:sym typeface="Love Ya Like A Sister"/>
              </a:defRPr>
            </a:lvl8pPr>
            <a:lvl9pPr lvl="8" rtl="0">
              <a:spcBef>
                <a:spcPts val="0"/>
              </a:spcBef>
              <a:spcAft>
                <a:spcPts val="0"/>
              </a:spcAft>
              <a:buClr>
                <a:schemeClr val="dk2"/>
              </a:buClr>
              <a:buSzPts val="2800"/>
              <a:buFont typeface="Love Ya Like A Sister"/>
              <a:buNone/>
              <a:defRPr sz="2800">
                <a:solidFill>
                  <a:schemeClr val="dk2"/>
                </a:solidFill>
                <a:latin typeface="Love Ya Like A Sister"/>
                <a:ea typeface="Love Ya Like A Sister"/>
                <a:cs typeface="Love Ya Like A Sister"/>
                <a:sym typeface="Love Ya Like A Sister"/>
              </a:defRPr>
            </a:lvl9pPr>
          </a:lstStyle>
          <a:p>
            <a:endParaRPr/>
          </a:p>
        </p:txBody>
      </p:sp>
      <p:sp>
        <p:nvSpPr>
          <p:cNvPr id="7" name="Google Shape;7;p1"/>
          <p:cNvSpPr txBox="1">
            <a:spLocks noGrp="1"/>
          </p:cNvSpPr>
          <p:nvPr>
            <p:ph type="body" idx="1"/>
          </p:nvPr>
        </p:nvSpPr>
        <p:spPr>
          <a:xfrm>
            <a:off x="720000" y="1237080"/>
            <a:ext cx="7704000" cy="33663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1pPr>
            <a:lvl2pPr marL="914400" lvl="1" indent="-317500">
              <a:lnSpc>
                <a:spcPct val="100000"/>
              </a:lnSpc>
              <a:spcBef>
                <a:spcPts val="1600"/>
              </a:spcBef>
              <a:spcAft>
                <a:spcPts val="0"/>
              </a:spcAft>
              <a:buClr>
                <a:schemeClr val="dk2"/>
              </a:buClr>
              <a:buSzPts val="1400"/>
              <a:buFont typeface="Karla"/>
              <a:buChar char="○"/>
              <a:defRPr>
                <a:solidFill>
                  <a:schemeClr val="dk2"/>
                </a:solidFill>
                <a:latin typeface="Karla"/>
                <a:ea typeface="Karla"/>
                <a:cs typeface="Karla"/>
                <a:sym typeface="Karla"/>
              </a:defRPr>
            </a:lvl2pPr>
            <a:lvl3pPr marL="1371600" lvl="2" indent="-317500">
              <a:lnSpc>
                <a:spcPct val="100000"/>
              </a:lnSpc>
              <a:spcBef>
                <a:spcPts val="1600"/>
              </a:spcBef>
              <a:spcAft>
                <a:spcPts val="0"/>
              </a:spcAft>
              <a:buClr>
                <a:schemeClr val="dk2"/>
              </a:buClr>
              <a:buSzPts val="1400"/>
              <a:buFont typeface="Karla"/>
              <a:buChar char="■"/>
              <a:defRPr>
                <a:solidFill>
                  <a:schemeClr val="dk2"/>
                </a:solidFill>
                <a:latin typeface="Karla"/>
                <a:ea typeface="Karla"/>
                <a:cs typeface="Karla"/>
                <a:sym typeface="Karla"/>
              </a:defRPr>
            </a:lvl3pPr>
            <a:lvl4pPr marL="1828800" lvl="3" indent="-317500">
              <a:lnSpc>
                <a:spcPct val="100000"/>
              </a:lnSpc>
              <a:spcBef>
                <a:spcPts val="1600"/>
              </a:spcBef>
              <a:spcAft>
                <a:spcPts val="0"/>
              </a:spcAft>
              <a:buClr>
                <a:schemeClr val="dk2"/>
              </a:buClr>
              <a:buSzPts val="1400"/>
              <a:buFont typeface="Karla"/>
              <a:buChar char="●"/>
              <a:defRPr>
                <a:solidFill>
                  <a:schemeClr val="dk2"/>
                </a:solidFill>
                <a:latin typeface="Karla"/>
                <a:ea typeface="Karla"/>
                <a:cs typeface="Karla"/>
                <a:sym typeface="Karla"/>
              </a:defRPr>
            </a:lvl4pPr>
            <a:lvl5pPr marL="2286000" lvl="4" indent="-317500">
              <a:lnSpc>
                <a:spcPct val="100000"/>
              </a:lnSpc>
              <a:spcBef>
                <a:spcPts val="1600"/>
              </a:spcBef>
              <a:spcAft>
                <a:spcPts val="0"/>
              </a:spcAft>
              <a:buClr>
                <a:schemeClr val="dk2"/>
              </a:buClr>
              <a:buSzPts val="1400"/>
              <a:buFont typeface="Karla"/>
              <a:buChar char="○"/>
              <a:defRPr>
                <a:solidFill>
                  <a:schemeClr val="dk2"/>
                </a:solidFill>
                <a:latin typeface="Karla"/>
                <a:ea typeface="Karla"/>
                <a:cs typeface="Karla"/>
                <a:sym typeface="Karla"/>
              </a:defRPr>
            </a:lvl5pPr>
            <a:lvl6pPr marL="2743200" lvl="5" indent="-317500">
              <a:lnSpc>
                <a:spcPct val="100000"/>
              </a:lnSpc>
              <a:spcBef>
                <a:spcPts val="1600"/>
              </a:spcBef>
              <a:spcAft>
                <a:spcPts val="0"/>
              </a:spcAft>
              <a:buClr>
                <a:schemeClr val="dk2"/>
              </a:buClr>
              <a:buSzPts val="1400"/>
              <a:buFont typeface="Karla"/>
              <a:buChar char="■"/>
              <a:defRPr>
                <a:solidFill>
                  <a:schemeClr val="dk2"/>
                </a:solidFill>
                <a:latin typeface="Karla"/>
                <a:ea typeface="Karla"/>
                <a:cs typeface="Karla"/>
                <a:sym typeface="Karla"/>
              </a:defRPr>
            </a:lvl6pPr>
            <a:lvl7pPr marL="3200400" lvl="6" indent="-317500">
              <a:lnSpc>
                <a:spcPct val="100000"/>
              </a:lnSpc>
              <a:spcBef>
                <a:spcPts val="1600"/>
              </a:spcBef>
              <a:spcAft>
                <a:spcPts val="0"/>
              </a:spcAft>
              <a:buClr>
                <a:schemeClr val="dk2"/>
              </a:buClr>
              <a:buSzPts val="1400"/>
              <a:buFont typeface="Karla"/>
              <a:buChar char="●"/>
              <a:defRPr>
                <a:solidFill>
                  <a:schemeClr val="dk2"/>
                </a:solidFill>
                <a:latin typeface="Karla"/>
                <a:ea typeface="Karla"/>
                <a:cs typeface="Karla"/>
                <a:sym typeface="Karla"/>
              </a:defRPr>
            </a:lvl7pPr>
            <a:lvl8pPr marL="3657600" lvl="7" indent="-317500">
              <a:lnSpc>
                <a:spcPct val="100000"/>
              </a:lnSpc>
              <a:spcBef>
                <a:spcPts val="1600"/>
              </a:spcBef>
              <a:spcAft>
                <a:spcPts val="0"/>
              </a:spcAft>
              <a:buClr>
                <a:schemeClr val="dk2"/>
              </a:buClr>
              <a:buSzPts val="1400"/>
              <a:buFont typeface="Karla"/>
              <a:buChar char="○"/>
              <a:defRPr>
                <a:solidFill>
                  <a:schemeClr val="dk2"/>
                </a:solidFill>
                <a:latin typeface="Karla"/>
                <a:ea typeface="Karla"/>
                <a:cs typeface="Karla"/>
                <a:sym typeface="Karla"/>
              </a:defRPr>
            </a:lvl8pPr>
            <a:lvl9pPr marL="4114800" lvl="8" indent="-317500">
              <a:lnSpc>
                <a:spcPct val="100000"/>
              </a:lnSpc>
              <a:spcBef>
                <a:spcPts val="1600"/>
              </a:spcBef>
              <a:spcAft>
                <a:spcPts val="1600"/>
              </a:spcAft>
              <a:buClr>
                <a:schemeClr val="dk2"/>
              </a:buClr>
              <a:buSzPts val="1400"/>
              <a:buFont typeface="Karla"/>
              <a:buChar char="■"/>
              <a:defRPr>
                <a:solidFill>
                  <a:schemeClr val="dk2"/>
                </a:solidFill>
                <a:latin typeface="Karla"/>
                <a:ea typeface="Karla"/>
                <a:cs typeface="Karla"/>
                <a:sym typeface="Karla"/>
              </a:defRPr>
            </a:lvl9pPr>
          </a:lstStyle>
          <a:p>
            <a:endParaRPr/>
          </a:p>
        </p:txBody>
      </p:sp>
      <p:grpSp>
        <p:nvGrpSpPr>
          <p:cNvPr id="8" name="Group 7">
            <a:extLst>
              <a:ext uri="{FF2B5EF4-FFF2-40B4-BE49-F238E27FC236}">
                <a16:creationId xmlns:a16="http://schemas.microsoft.com/office/drawing/2014/main" id="{ADCF5B4F-4F9C-4063-8F56-2852579D97DF}"/>
              </a:ext>
            </a:extLst>
          </p:cNvPr>
          <p:cNvGrpSpPr/>
          <p:nvPr userDrawn="1"/>
        </p:nvGrpSpPr>
        <p:grpSpPr>
          <a:xfrm>
            <a:off x="-1526720" y="-876299"/>
            <a:ext cx="12716216" cy="7384340"/>
            <a:chOff x="-1526720" y="-876299"/>
            <a:chExt cx="12716216" cy="7384340"/>
          </a:xfrm>
        </p:grpSpPr>
        <p:sp>
          <p:nvSpPr>
            <p:cNvPr id="9" name="Oval 8">
              <a:extLst>
                <a:ext uri="{FF2B5EF4-FFF2-40B4-BE49-F238E27FC236}">
                  <a16:creationId xmlns:a16="http://schemas.microsoft.com/office/drawing/2014/main" id="{C0E2AF15-4B6D-44E3-A0BF-3B23B84C4952}"/>
                </a:ext>
              </a:extLst>
            </p:cNvPr>
            <p:cNvSpPr>
              <a:spLocks noChangeAspect="1"/>
            </p:cNvSpPr>
            <p:nvPr userDrawn="1">
              <p:custDataLst>
                <p:tags r:id="rId15"/>
              </p:custDataLst>
            </p:nvPr>
          </p:nvSpPr>
          <p:spPr>
            <a:xfrm>
              <a:off x="-1526720" y="5910943"/>
              <a:ext cx="578644" cy="578644"/>
            </a:xfrm>
            <a:prstGeom prst="ellipse">
              <a:avLst/>
            </a:prstGeom>
            <a:blipFill dpi="0" rotWithShape="0">
              <a:blip r:embed="rId17" cstate="print">
                <a:alphaModFix/>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 name="Oval 9">
              <a:extLst>
                <a:ext uri="{FF2B5EF4-FFF2-40B4-BE49-F238E27FC236}">
                  <a16:creationId xmlns:a16="http://schemas.microsoft.com/office/drawing/2014/main" id="{214F84DA-B852-4FA4-BA8B-FA345043F5AB}"/>
                </a:ext>
              </a:extLst>
            </p:cNvPr>
            <p:cNvSpPr>
              <a:spLocks noChangeAspect="1"/>
            </p:cNvSpPr>
            <p:nvPr userDrawn="1">
              <p:custDataLst>
                <p:tags r:id="rId16"/>
              </p:custDataLst>
            </p:nvPr>
          </p:nvSpPr>
          <p:spPr>
            <a:xfrm>
              <a:off x="10610852" y="-876299"/>
              <a:ext cx="578644" cy="578644"/>
            </a:xfrm>
            <a:prstGeom prst="ellipse">
              <a:avLst/>
            </a:prstGeom>
            <a:blipFill dpi="0" rotWithShape="0">
              <a:blip r:embed="rId17" cstate="print">
                <a:alphaModFix/>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Rectangle 10">
              <a:extLst>
                <a:ext uri="{FF2B5EF4-FFF2-40B4-BE49-F238E27FC236}">
                  <a16:creationId xmlns:a16="http://schemas.microsoft.com/office/drawing/2014/main" id="{C835689B-546A-43ED-B006-137D737E736C}"/>
                </a:ext>
              </a:extLst>
            </p:cNvPr>
            <p:cNvSpPr/>
            <p:nvPr userDrawn="1"/>
          </p:nvSpPr>
          <p:spPr>
            <a:xfrm>
              <a:off x="3444127" y="5738600"/>
              <a:ext cx="2255746" cy="769441"/>
            </a:xfrm>
            <a:prstGeom prst="rect">
              <a:avLst/>
            </a:prstGeom>
            <a:noFill/>
          </p:spPr>
          <p:txBody>
            <a:bodyPr wrap="none" lIns="91440" tIns="45720" rIns="91440" bIns="45720">
              <a:spAutoFit/>
            </a:bodyPr>
            <a:lstStyle/>
            <a:p>
              <a:pPr algn="ctr"/>
              <a:r>
                <a:rPr lang="en-US" sz="4400" b="0" cap="none" spc="0">
                  <a:ln w="0"/>
                  <a:solidFill>
                    <a:schemeClr val="bg1">
                      <a:lumMod val="75000"/>
                    </a:schemeClr>
                  </a:solidFill>
                  <a:effectLst>
                    <a:outerShdw blurRad="38100" dist="25400" dir="5400000" algn="ctr" rotWithShape="0">
                      <a:srgbClr val="6E747A">
                        <a:alpha val="43000"/>
                      </a:srgbClr>
                    </a:outerShdw>
                  </a:effectLst>
                </a:rPr>
                <a:t>EduFive</a:t>
              </a:r>
            </a:p>
          </p:txBody>
        </p:sp>
      </p:gr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4" r:id="rId5"/>
    <p:sldLayoutId id="2147483656" r:id="rId6"/>
    <p:sldLayoutId id="2147483657" r:id="rId7"/>
    <p:sldLayoutId id="2147483658" r:id="rId8"/>
    <p:sldLayoutId id="2147483666" r:id="rId9"/>
    <p:sldLayoutId id="2147483667" r:id="rId10"/>
    <p:sldLayoutId id="2147483668" r:id="rId11"/>
    <p:sldLayoutId id="2147483669" r:id="rId12"/>
    <p:sldLayoutId id="2147483670"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46.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46.sv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46.svg"/></Relationships>
</file>

<file path=ppt/slides/_rels/slide22.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21.png"/><Relationship Id="rId7"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22.svg"/></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53.svg"/><Relationship Id="rId4" Type="http://schemas.openxmlformats.org/officeDocument/2006/relationships/image" Target="../media/image52.pn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55.svg"/></Relationships>
</file>

<file path=ppt/slides/_rels/slide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57.svg"/></Relationships>
</file>

<file path=ppt/slides/_rels/slide26.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9.svg"/></Relationships>
</file>

<file path=ppt/slides/_rels/slide27.xml.rels><?xml version="1.0" encoding="UTF-8" standalone="yes"?>
<Relationships xmlns="http://schemas.openxmlformats.org/package/2006/relationships"><Relationship Id="rId8" Type="http://schemas.openxmlformats.org/officeDocument/2006/relationships/image" Target="../media/image69.svg"/><Relationship Id="rId13" Type="http://schemas.openxmlformats.org/officeDocument/2006/relationships/image" Target="../media/image72.png"/><Relationship Id="rId3" Type="http://schemas.openxmlformats.org/officeDocument/2006/relationships/image" Target="../media/image64.png"/><Relationship Id="rId7" Type="http://schemas.openxmlformats.org/officeDocument/2006/relationships/image" Target="../media/image68.png"/><Relationship Id="rId12" Type="http://schemas.openxmlformats.org/officeDocument/2006/relationships/image" Target="../media/image71.svg"/><Relationship Id="rId17" Type="http://schemas.openxmlformats.org/officeDocument/2006/relationships/image" Target="../media/image74.png"/><Relationship Id="rId2" Type="http://schemas.openxmlformats.org/officeDocument/2006/relationships/notesSlide" Target="../notesSlides/notesSlide17.xml"/><Relationship Id="rId16" Type="http://schemas.openxmlformats.org/officeDocument/2006/relationships/image" Target="../media/image14.svg"/><Relationship Id="rId1" Type="http://schemas.openxmlformats.org/officeDocument/2006/relationships/slideLayout" Target="../slideLayouts/slideLayout8.xml"/><Relationship Id="rId6" Type="http://schemas.openxmlformats.org/officeDocument/2006/relationships/image" Target="../media/image67.svg"/><Relationship Id="rId11" Type="http://schemas.openxmlformats.org/officeDocument/2006/relationships/image" Target="../media/image70.png"/><Relationship Id="rId5" Type="http://schemas.openxmlformats.org/officeDocument/2006/relationships/image" Target="../media/image66.png"/><Relationship Id="rId15" Type="http://schemas.openxmlformats.org/officeDocument/2006/relationships/image" Target="../media/image13.png"/><Relationship Id="rId10" Type="http://schemas.openxmlformats.org/officeDocument/2006/relationships/image" Target="../media/image16.svg"/><Relationship Id="rId4" Type="http://schemas.openxmlformats.org/officeDocument/2006/relationships/image" Target="../media/image65.svg"/><Relationship Id="rId9" Type="http://schemas.openxmlformats.org/officeDocument/2006/relationships/image" Target="../media/image15.png"/><Relationship Id="rId14" Type="http://schemas.openxmlformats.org/officeDocument/2006/relationships/image" Target="../media/image73.svg"/></Relationships>
</file>

<file path=ppt/slides/_rels/slide28.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Shape 398"/>
        <p:cNvGrpSpPr/>
        <p:nvPr/>
      </p:nvGrpSpPr>
      <p:grpSpPr>
        <a:xfrm>
          <a:off x="0" y="0"/>
          <a:ext cx="0" cy="0"/>
          <a:chOff x="0" y="0"/>
          <a:chExt cx="0" cy="0"/>
        </a:xfrm>
      </p:grpSpPr>
      <p:pic>
        <p:nvPicPr>
          <p:cNvPr id="3" name="Picture 2">
            <a:extLst>
              <a:ext uri="{FF2B5EF4-FFF2-40B4-BE49-F238E27FC236}">
                <a16:creationId xmlns:a16="http://schemas.microsoft.com/office/drawing/2014/main" id="{36F21F28-9CAB-41ED-95A6-E70A02ADEF76}"/>
              </a:ext>
            </a:extLst>
          </p:cNvPr>
          <p:cNvPicPr>
            <a:picLocks noChangeAspect="1"/>
          </p:cNvPicPr>
          <p:nvPr/>
        </p:nvPicPr>
        <p:blipFill>
          <a:blip r:embed="rId3"/>
          <a:srcRect/>
          <a:stretch/>
        </p:blipFill>
        <p:spPr>
          <a:xfrm>
            <a:off x="0" y="-39802"/>
            <a:ext cx="9141994" cy="5141533"/>
          </a:xfrm>
          <a:prstGeom prst="rect">
            <a:avLst/>
          </a:prstGeom>
        </p:spPr>
      </p:pic>
      <p:sp>
        <p:nvSpPr>
          <p:cNvPr id="404" name="Google Shape;404;p29"/>
          <p:cNvSpPr/>
          <p:nvPr/>
        </p:nvSpPr>
        <p:spPr>
          <a:xfrm flipH="1">
            <a:off x="2629432" y="835182"/>
            <a:ext cx="4437600" cy="5202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6" name="Google Shape;406;p29"/>
          <p:cNvGrpSpPr/>
          <p:nvPr/>
        </p:nvGrpSpPr>
        <p:grpSpPr>
          <a:xfrm>
            <a:off x="6542024" y="3009644"/>
            <a:ext cx="838400" cy="1479150"/>
            <a:chOff x="1411025" y="1261150"/>
            <a:chExt cx="838400" cy="1479150"/>
          </a:xfrm>
        </p:grpSpPr>
        <p:sp>
          <p:nvSpPr>
            <p:cNvPr id="407" name="Google Shape;407;p29"/>
            <p:cNvSpPr/>
            <p:nvPr/>
          </p:nvSpPr>
          <p:spPr>
            <a:xfrm>
              <a:off x="1953300" y="2596850"/>
              <a:ext cx="21225" cy="125400"/>
            </a:xfrm>
            <a:custGeom>
              <a:avLst/>
              <a:gdLst/>
              <a:ahLst/>
              <a:cxnLst/>
              <a:rect l="l" t="t" r="r" b="b"/>
              <a:pathLst>
                <a:path w="849" h="5016" extrusionOk="0">
                  <a:moveTo>
                    <a:pt x="235" y="0"/>
                  </a:moveTo>
                  <a:cubicBezTo>
                    <a:pt x="106" y="1"/>
                    <a:pt x="0" y="107"/>
                    <a:pt x="1" y="237"/>
                  </a:cubicBezTo>
                  <a:cubicBezTo>
                    <a:pt x="2" y="378"/>
                    <a:pt x="30" y="3709"/>
                    <a:pt x="361" y="4845"/>
                  </a:cubicBezTo>
                  <a:cubicBezTo>
                    <a:pt x="390" y="4949"/>
                    <a:pt x="484" y="5016"/>
                    <a:pt x="587" y="5016"/>
                  </a:cubicBezTo>
                  <a:cubicBezTo>
                    <a:pt x="608" y="5016"/>
                    <a:pt x="630" y="5011"/>
                    <a:pt x="651" y="5006"/>
                  </a:cubicBezTo>
                  <a:cubicBezTo>
                    <a:pt x="777" y="4970"/>
                    <a:pt x="849" y="4839"/>
                    <a:pt x="812" y="4714"/>
                  </a:cubicBezTo>
                  <a:cubicBezTo>
                    <a:pt x="500" y="3639"/>
                    <a:pt x="473" y="268"/>
                    <a:pt x="473" y="233"/>
                  </a:cubicBezTo>
                  <a:cubicBezTo>
                    <a:pt x="472" y="105"/>
                    <a:pt x="366" y="0"/>
                    <a:pt x="2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9"/>
            <p:cNvSpPr/>
            <p:nvPr/>
          </p:nvSpPr>
          <p:spPr>
            <a:xfrm>
              <a:off x="1912275" y="2704025"/>
              <a:ext cx="64600" cy="36275"/>
            </a:xfrm>
            <a:custGeom>
              <a:avLst/>
              <a:gdLst/>
              <a:ahLst/>
              <a:cxnLst/>
              <a:rect l="l" t="t" r="r" b="b"/>
              <a:pathLst>
                <a:path w="2584" h="1451" extrusionOk="0">
                  <a:moveTo>
                    <a:pt x="1590" y="0"/>
                  </a:moveTo>
                  <a:cubicBezTo>
                    <a:pt x="1164" y="0"/>
                    <a:pt x="552" y="117"/>
                    <a:pt x="226" y="444"/>
                  </a:cubicBezTo>
                  <a:cubicBezTo>
                    <a:pt x="77" y="593"/>
                    <a:pt x="1" y="772"/>
                    <a:pt x="2" y="965"/>
                  </a:cubicBezTo>
                  <a:cubicBezTo>
                    <a:pt x="3" y="1111"/>
                    <a:pt x="80" y="1451"/>
                    <a:pt x="779" y="1451"/>
                  </a:cubicBezTo>
                  <a:cubicBezTo>
                    <a:pt x="1397" y="1451"/>
                    <a:pt x="2559" y="1148"/>
                    <a:pt x="2579" y="569"/>
                  </a:cubicBezTo>
                  <a:cubicBezTo>
                    <a:pt x="2584" y="452"/>
                    <a:pt x="2540" y="343"/>
                    <a:pt x="2454" y="254"/>
                  </a:cubicBezTo>
                  <a:cubicBezTo>
                    <a:pt x="2242" y="34"/>
                    <a:pt x="1821" y="0"/>
                    <a:pt x="15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9"/>
            <p:cNvSpPr/>
            <p:nvPr/>
          </p:nvSpPr>
          <p:spPr>
            <a:xfrm>
              <a:off x="2134800" y="2589275"/>
              <a:ext cx="21250" cy="125400"/>
            </a:xfrm>
            <a:custGeom>
              <a:avLst/>
              <a:gdLst/>
              <a:ahLst/>
              <a:cxnLst/>
              <a:rect l="l" t="t" r="r" b="b"/>
              <a:pathLst>
                <a:path w="850" h="5016" extrusionOk="0">
                  <a:moveTo>
                    <a:pt x="235" y="0"/>
                  </a:moveTo>
                  <a:cubicBezTo>
                    <a:pt x="106" y="1"/>
                    <a:pt x="0" y="107"/>
                    <a:pt x="1" y="237"/>
                  </a:cubicBezTo>
                  <a:cubicBezTo>
                    <a:pt x="3" y="378"/>
                    <a:pt x="30" y="3709"/>
                    <a:pt x="361" y="4845"/>
                  </a:cubicBezTo>
                  <a:cubicBezTo>
                    <a:pt x="391" y="4949"/>
                    <a:pt x="485" y="5016"/>
                    <a:pt x="587" y="5016"/>
                  </a:cubicBezTo>
                  <a:cubicBezTo>
                    <a:pt x="609" y="5016"/>
                    <a:pt x="631" y="5012"/>
                    <a:pt x="652" y="5004"/>
                  </a:cubicBezTo>
                  <a:cubicBezTo>
                    <a:pt x="778" y="4969"/>
                    <a:pt x="850" y="4838"/>
                    <a:pt x="813" y="4711"/>
                  </a:cubicBezTo>
                  <a:cubicBezTo>
                    <a:pt x="501" y="3639"/>
                    <a:pt x="473" y="268"/>
                    <a:pt x="473" y="233"/>
                  </a:cubicBezTo>
                  <a:cubicBezTo>
                    <a:pt x="471" y="105"/>
                    <a:pt x="366" y="0"/>
                    <a:pt x="2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9"/>
            <p:cNvSpPr/>
            <p:nvPr/>
          </p:nvSpPr>
          <p:spPr>
            <a:xfrm>
              <a:off x="2093775" y="2696450"/>
              <a:ext cx="64575" cy="36275"/>
            </a:xfrm>
            <a:custGeom>
              <a:avLst/>
              <a:gdLst/>
              <a:ahLst/>
              <a:cxnLst/>
              <a:rect l="l" t="t" r="r" b="b"/>
              <a:pathLst>
                <a:path w="2583" h="1451" extrusionOk="0">
                  <a:moveTo>
                    <a:pt x="1591" y="0"/>
                  </a:moveTo>
                  <a:cubicBezTo>
                    <a:pt x="1165" y="0"/>
                    <a:pt x="552" y="117"/>
                    <a:pt x="225" y="444"/>
                  </a:cubicBezTo>
                  <a:cubicBezTo>
                    <a:pt x="79" y="593"/>
                    <a:pt x="1" y="772"/>
                    <a:pt x="3" y="965"/>
                  </a:cubicBezTo>
                  <a:cubicBezTo>
                    <a:pt x="4" y="1111"/>
                    <a:pt x="81" y="1451"/>
                    <a:pt x="779" y="1451"/>
                  </a:cubicBezTo>
                  <a:cubicBezTo>
                    <a:pt x="1398" y="1451"/>
                    <a:pt x="2560" y="1148"/>
                    <a:pt x="2579" y="569"/>
                  </a:cubicBezTo>
                  <a:cubicBezTo>
                    <a:pt x="2583" y="451"/>
                    <a:pt x="2540" y="343"/>
                    <a:pt x="2455" y="254"/>
                  </a:cubicBezTo>
                  <a:cubicBezTo>
                    <a:pt x="2242" y="35"/>
                    <a:pt x="1822" y="0"/>
                    <a:pt x="15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9"/>
            <p:cNvSpPr/>
            <p:nvPr/>
          </p:nvSpPr>
          <p:spPr>
            <a:xfrm>
              <a:off x="1845950" y="2040450"/>
              <a:ext cx="376700" cy="280125"/>
            </a:xfrm>
            <a:custGeom>
              <a:avLst/>
              <a:gdLst/>
              <a:ahLst/>
              <a:cxnLst/>
              <a:rect l="l" t="t" r="r" b="b"/>
              <a:pathLst>
                <a:path w="15068" h="11205" extrusionOk="0">
                  <a:moveTo>
                    <a:pt x="12071" y="1"/>
                  </a:moveTo>
                  <a:cubicBezTo>
                    <a:pt x="11650" y="1"/>
                    <a:pt x="11220" y="78"/>
                    <a:pt x="10827" y="289"/>
                  </a:cubicBezTo>
                  <a:cubicBezTo>
                    <a:pt x="9312" y="1097"/>
                    <a:pt x="8958" y="4527"/>
                    <a:pt x="6988" y="5185"/>
                  </a:cubicBezTo>
                  <a:cubicBezTo>
                    <a:pt x="6731" y="5271"/>
                    <a:pt x="6486" y="5310"/>
                    <a:pt x="6253" y="5310"/>
                  </a:cubicBezTo>
                  <a:cubicBezTo>
                    <a:pt x="4695" y="5310"/>
                    <a:pt x="3632" y="3565"/>
                    <a:pt x="2796" y="2203"/>
                  </a:cubicBezTo>
                  <a:cubicBezTo>
                    <a:pt x="2317" y="1420"/>
                    <a:pt x="1698" y="1180"/>
                    <a:pt x="1143" y="1180"/>
                  </a:cubicBezTo>
                  <a:cubicBezTo>
                    <a:pt x="678" y="1180"/>
                    <a:pt x="258" y="1348"/>
                    <a:pt x="1" y="1508"/>
                  </a:cubicBezTo>
                  <a:cubicBezTo>
                    <a:pt x="123" y="3300"/>
                    <a:pt x="241" y="5111"/>
                    <a:pt x="355" y="6876"/>
                  </a:cubicBezTo>
                  <a:cubicBezTo>
                    <a:pt x="456" y="6848"/>
                    <a:pt x="643" y="6807"/>
                    <a:pt x="873" y="6807"/>
                  </a:cubicBezTo>
                  <a:cubicBezTo>
                    <a:pt x="1340" y="6807"/>
                    <a:pt x="1985" y="6975"/>
                    <a:pt x="2447" y="7756"/>
                  </a:cubicBezTo>
                  <a:cubicBezTo>
                    <a:pt x="3220" y="9065"/>
                    <a:pt x="3944" y="11205"/>
                    <a:pt x="6355" y="11205"/>
                  </a:cubicBezTo>
                  <a:cubicBezTo>
                    <a:pt x="6462" y="11205"/>
                    <a:pt x="6572" y="11200"/>
                    <a:pt x="6685" y="11192"/>
                  </a:cubicBezTo>
                  <a:cubicBezTo>
                    <a:pt x="9363" y="10992"/>
                    <a:pt x="10053" y="6950"/>
                    <a:pt x="11835" y="6245"/>
                  </a:cubicBezTo>
                  <a:cubicBezTo>
                    <a:pt x="12342" y="6044"/>
                    <a:pt x="12789" y="5967"/>
                    <a:pt x="13175" y="5967"/>
                  </a:cubicBezTo>
                  <a:cubicBezTo>
                    <a:pt x="14445" y="5967"/>
                    <a:pt x="15067" y="6799"/>
                    <a:pt x="15067" y="6799"/>
                  </a:cubicBezTo>
                  <a:cubicBezTo>
                    <a:pt x="14866" y="4840"/>
                    <a:pt x="14630" y="2757"/>
                    <a:pt x="14368" y="615"/>
                  </a:cubicBezTo>
                  <a:cubicBezTo>
                    <a:pt x="14147" y="498"/>
                    <a:pt x="13136" y="1"/>
                    <a:pt x="120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9"/>
            <p:cNvSpPr/>
            <p:nvPr/>
          </p:nvSpPr>
          <p:spPr>
            <a:xfrm>
              <a:off x="1854850" y="2189625"/>
              <a:ext cx="394575" cy="421400"/>
            </a:xfrm>
            <a:custGeom>
              <a:avLst/>
              <a:gdLst/>
              <a:ahLst/>
              <a:cxnLst/>
              <a:rect l="l" t="t" r="r" b="b"/>
              <a:pathLst>
                <a:path w="15783" h="16856" extrusionOk="0">
                  <a:moveTo>
                    <a:pt x="12820" y="0"/>
                  </a:moveTo>
                  <a:cubicBezTo>
                    <a:pt x="12434" y="0"/>
                    <a:pt x="11987" y="77"/>
                    <a:pt x="11480" y="278"/>
                  </a:cubicBezTo>
                  <a:cubicBezTo>
                    <a:pt x="9698" y="982"/>
                    <a:pt x="9008" y="5025"/>
                    <a:pt x="6331" y="5225"/>
                  </a:cubicBezTo>
                  <a:cubicBezTo>
                    <a:pt x="6218" y="5233"/>
                    <a:pt x="6108" y="5238"/>
                    <a:pt x="6001" y="5238"/>
                  </a:cubicBezTo>
                  <a:cubicBezTo>
                    <a:pt x="3589" y="5238"/>
                    <a:pt x="2867" y="3098"/>
                    <a:pt x="2092" y="1789"/>
                  </a:cubicBezTo>
                  <a:cubicBezTo>
                    <a:pt x="1630" y="1008"/>
                    <a:pt x="985" y="840"/>
                    <a:pt x="518" y="840"/>
                  </a:cubicBezTo>
                  <a:cubicBezTo>
                    <a:pt x="288" y="840"/>
                    <a:pt x="101" y="881"/>
                    <a:pt x="0" y="909"/>
                  </a:cubicBezTo>
                  <a:cubicBezTo>
                    <a:pt x="517" y="8642"/>
                    <a:pt x="1039" y="15480"/>
                    <a:pt x="1906" y="15947"/>
                  </a:cubicBezTo>
                  <a:cubicBezTo>
                    <a:pt x="2998" y="16539"/>
                    <a:pt x="4945" y="16855"/>
                    <a:pt x="7041" y="16855"/>
                  </a:cubicBezTo>
                  <a:cubicBezTo>
                    <a:pt x="10430" y="16855"/>
                    <a:pt x="14205" y="16027"/>
                    <a:pt x="15369" y="14196"/>
                  </a:cubicBezTo>
                  <a:cubicBezTo>
                    <a:pt x="15782" y="13543"/>
                    <a:pt x="15459" y="8006"/>
                    <a:pt x="14711" y="832"/>
                  </a:cubicBezTo>
                  <a:cubicBezTo>
                    <a:pt x="14711" y="832"/>
                    <a:pt x="14089" y="0"/>
                    <a:pt x="12820" y="0"/>
                  </a:cubicBezTo>
                  <a:close/>
                </a:path>
              </a:pathLst>
            </a:custGeom>
            <a:solidFill>
              <a:srgbClr val="75D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9"/>
            <p:cNvSpPr/>
            <p:nvPr/>
          </p:nvSpPr>
          <p:spPr>
            <a:xfrm>
              <a:off x="1837825" y="1899000"/>
              <a:ext cx="367350" cy="274225"/>
            </a:xfrm>
            <a:custGeom>
              <a:avLst/>
              <a:gdLst/>
              <a:ahLst/>
              <a:cxnLst/>
              <a:rect l="l" t="t" r="r" b="b"/>
              <a:pathLst>
                <a:path w="14694" h="10969" extrusionOk="0">
                  <a:moveTo>
                    <a:pt x="10231" y="1"/>
                  </a:moveTo>
                  <a:cubicBezTo>
                    <a:pt x="10071" y="1"/>
                    <a:pt x="9907" y="27"/>
                    <a:pt x="9738" y="87"/>
                  </a:cubicBezTo>
                  <a:cubicBezTo>
                    <a:pt x="8173" y="640"/>
                    <a:pt x="9194" y="2002"/>
                    <a:pt x="7520" y="4175"/>
                  </a:cubicBezTo>
                  <a:cubicBezTo>
                    <a:pt x="7151" y="4654"/>
                    <a:pt x="6677" y="4834"/>
                    <a:pt x="6172" y="4834"/>
                  </a:cubicBezTo>
                  <a:cubicBezTo>
                    <a:pt x="4808" y="4834"/>
                    <a:pt x="3221" y="3520"/>
                    <a:pt x="2872" y="3218"/>
                  </a:cubicBezTo>
                  <a:cubicBezTo>
                    <a:pt x="2154" y="2596"/>
                    <a:pt x="1448" y="2438"/>
                    <a:pt x="916" y="2438"/>
                  </a:cubicBezTo>
                  <a:cubicBezTo>
                    <a:pt x="399" y="2438"/>
                    <a:pt x="46" y="2587"/>
                    <a:pt x="1" y="2605"/>
                  </a:cubicBezTo>
                  <a:cubicBezTo>
                    <a:pt x="114" y="4086"/>
                    <a:pt x="223" y="5618"/>
                    <a:pt x="327" y="7166"/>
                  </a:cubicBezTo>
                  <a:cubicBezTo>
                    <a:pt x="583" y="7007"/>
                    <a:pt x="1004" y="6839"/>
                    <a:pt x="1469" y="6839"/>
                  </a:cubicBezTo>
                  <a:cubicBezTo>
                    <a:pt x="2024" y="6839"/>
                    <a:pt x="2643" y="7079"/>
                    <a:pt x="3122" y="7861"/>
                  </a:cubicBezTo>
                  <a:cubicBezTo>
                    <a:pt x="3958" y="9223"/>
                    <a:pt x="5021" y="10968"/>
                    <a:pt x="6579" y="10968"/>
                  </a:cubicBezTo>
                  <a:cubicBezTo>
                    <a:pt x="6813" y="10968"/>
                    <a:pt x="7058" y="10929"/>
                    <a:pt x="7315" y="10843"/>
                  </a:cubicBezTo>
                  <a:cubicBezTo>
                    <a:pt x="9283" y="10185"/>
                    <a:pt x="9638" y="6755"/>
                    <a:pt x="11153" y="5947"/>
                  </a:cubicBezTo>
                  <a:cubicBezTo>
                    <a:pt x="11545" y="5736"/>
                    <a:pt x="11975" y="5659"/>
                    <a:pt x="12397" y="5659"/>
                  </a:cubicBezTo>
                  <a:cubicBezTo>
                    <a:pt x="13461" y="5659"/>
                    <a:pt x="14472" y="6156"/>
                    <a:pt x="14693" y="6273"/>
                  </a:cubicBezTo>
                  <a:cubicBezTo>
                    <a:pt x="14475" y="4472"/>
                    <a:pt x="14240" y="2625"/>
                    <a:pt x="13985" y="782"/>
                  </a:cubicBezTo>
                  <a:lnTo>
                    <a:pt x="13931" y="791"/>
                  </a:lnTo>
                  <a:cubicBezTo>
                    <a:pt x="13647" y="1007"/>
                    <a:pt x="13374" y="1091"/>
                    <a:pt x="13107" y="1091"/>
                  </a:cubicBezTo>
                  <a:cubicBezTo>
                    <a:pt x="12148" y="1091"/>
                    <a:pt x="11269" y="1"/>
                    <a:pt x="102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9"/>
            <p:cNvSpPr/>
            <p:nvPr/>
          </p:nvSpPr>
          <p:spPr>
            <a:xfrm>
              <a:off x="1826100" y="1787425"/>
              <a:ext cx="361350" cy="232425"/>
            </a:xfrm>
            <a:custGeom>
              <a:avLst/>
              <a:gdLst/>
              <a:ahLst/>
              <a:cxnLst/>
              <a:rect l="l" t="t" r="r" b="b"/>
              <a:pathLst>
                <a:path w="14454" h="9297" extrusionOk="0">
                  <a:moveTo>
                    <a:pt x="9226" y="1"/>
                  </a:moveTo>
                  <a:cubicBezTo>
                    <a:pt x="9100" y="1"/>
                    <a:pt x="8973" y="17"/>
                    <a:pt x="8845" y="52"/>
                  </a:cubicBezTo>
                  <a:cubicBezTo>
                    <a:pt x="7175" y="506"/>
                    <a:pt x="7330" y="2176"/>
                    <a:pt x="6267" y="3587"/>
                  </a:cubicBezTo>
                  <a:cubicBezTo>
                    <a:pt x="5882" y="4104"/>
                    <a:pt x="5382" y="4318"/>
                    <a:pt x="4856" y="4318"/>
                  </a:cubicBezTo>
                  <a:cubicBezTo>
                    <a:pt x="3938" y="4318"/>
                    <a:pt x="2940" y="3667"/>
                    <a:pt x="2328" y="2830"/>
                  </a:cubicBezTo>
                  <a:cubicBezTo>
                    <a:pt x="1587" y="1812"/>
                    <a:pt x="507" y="1708"/>
                    <a:pt x="60" y="1708"/>
                  </a:cubicBezTo>
                  <a:cubicBezTo>
                    <a:pt x="39" y="1708"/>
                    <a:pt x="19" y="1708"/>
                    <a:pt x="1" y="1709"/>
                  </a:cubicBezTo>
                  <a:cubicBezTo>
                    <a:pt x="169" y="3343"/>
                    <a:pt x="324" y="5157"/>
                    <a:pt x="468" y="7068"/>
                  </a:cubicBezTo>
                  <a:cubicBezTo>
                    <a:pt x="513" y="7050"/>
                    <a:pt x="867" y="6901"/>
                    <a:pt x="1384" y="6901"/>
                  </a:cubicBezTo>
                  <a:cubicBezTo>
                    <a:pt x="1917" y="6901"/>
                    <a:pt x="2622" y="7059"/>
                    <a:pt x="3340" y="7680"/>
                  </a:cubicBezTo>
                  <a:cubicBezTo>
                    <a:pt x="3688" y="7982"/>
                    <a:pt x="5276" y="9297"/>
                    <a:pt x="6640" y="9297"/>
                  </a:cubicBezTo>
                  <a:cubicBezTo>
                    <a:pt x="7145" y="9297"/>
                    <a:pt x="7619" y="9117"/>
                    <a:pt x="7988" y="8638"/>
                  </a:cubicBezTo>
                  <a:cubicBezTo>
                    <a:pt x="9662" y="6465"/>
                    <a:pt x="8641" y="5104"/>
                    <a:pt x="10206" y="4550"/>
                  </a:cubicBezTo>
                  <a:cubicBezTo>
                    <a:pt x="10375" y="4490"/>
                    <a:pt x="10539" y="4464"/>
                    <a:pt x="10699" y="4464"/>
                  </a:cubicBezTo>
                  <a:cubicBezTo>
                    <a:pt x="11737" y="4464"/>
                    <a:pt x="12615" y="5554"/>
                    <a:pt x="13574" y="5554"/>
                  </a:cubicBezTo>
                  <a:cubicBezTo>
                    <a:pt x="13841" y="5554"/>
                    <a:pt x="14115" y="5470"/>
                    <a:pt x="14399" y="5254"/>
                  </a:cubicBezTo>
                  <a:lnTo>
                    <a:pt x="14454" y="5245"/>
                  </a:lnTo>
                  <a:cubicBezTo>
                    <a:pt x="14259" y="3792"/>
                    <a:pt x="14054" y="2340"/>
                    <a:pt x="13840" y="909"/>
                  </a:cubicBezTo>
                  <a:cubicBezTo>
                    <a:pt x="13444" y="1221"/>
                    <a:pt x="13066" y="1341"/>
                    <a:pt x="12700" y="1341"/>
                  </a:cubicBezTo>
                  <a:cubicBezTo>
                    <a:pt x="11476" y="1341"/>
                    <a:pt x="10389" y="1"/>
                    <a:pt x="92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9"/>
            <p:cNvSpPr/>
            <p:nvPr/>
          </p:nvSpPr>
          <p:spPr>
            <a:xfrm>
              <a:off x="1807725" y="1661450"/>
              <a:ext cx="364400" cy="233925"/>
            </a:xfrm>
            <a:custGeom>
              <a:avLst/>
              <a:gdLst/>
              <a:ahLst/>
              <a:cxnLst/>
              <a:rect l="l" t="t" r="r" b="b"/>
              <a:pathLst>
                <a:path w="14576" h="9357" extrusionOk="0">
                  <a:moveTo>
                    <a:pt x="8531" y="1"/>
                  </a:moveTo>
                  <a:cubicBezTo>
                    <a:pt x="8296" y="1"/>
                    <a:pt x="8056" y="44"/>
                    <a:pt x="7810" y="145"/>
                  </a:cubicBezTo>
                  <a:cubicBezTo>
                    <a:pt x="5590" y="1052"/>
                    <a:pt x="6375" y="3767"/>
                    <a:pt x="4125" y="4034"/>
                  </a:cubicBezTo>
                  <a:cubicBezTo>
                    <a:pt x="4034" y="4045"/>
                    <a:pt x="3945" y="4050"/>
                    <a:pt x="3857" y="4050"/>
                  </a:cubicBezTo>
                  <a:cubicBezTo>
                    <a:pt x="1929" y="4050"/>
                    <a:pt x="880" y="1556"/>
                    <a:pt x="109" y="1556"/>
                  </a:cubicBezTo>
                  <a:cubicBezTo>
                    <a:pt x="101" y="1556"/>
                    <a:pt x="94" y="1556"/>
                    <a:pt x="87" y="1557"/>
                  </a:cubicBezTo>
                  <a:lnTo>
                    <a:pt x="0" y="1575"/>
                  </a:lnTo>
                  <a:cubicBezTo>
                    <a:pt x="277" y="2873"/>
                    <a:pt x="517" y="4661"/>
                    <a:pt x="736" y="6748"/>
                  </a:cubicBezTo>
                  <a:cubicBezTo>
                    <a:pt x="754" y="6747"/>
                    <a:pt x="774" y="6747"/>
                    <a:pt x="795" y="6747"/>
                  </a:cubicBezTo>
                  <a:cubicBezTo>
                    <a:pt x="1243" y="6747"/>
                    <a:pt x="2323" y="6850"/>
                    <a:pt x="3063" y="7869"/>
                  </a:cubicBezTo>
                  <a:cubicBezTo>
                    <a:pt x="3675" y="8705"/>
                    <a:pt x="4673" y="9356"/>
                    <a:pt x="5591" y="9356"/>
                  </a:cubicBezTo>
                  <a:cubicBezTo>
                    <a:pt x="6117" y="9356"/>
                    <a:pt x="6617" y="9142"/>
                    <a:pt x="7002" y="8626"/>
                  </a:cubicBezTo>
                  <a:cubicBezTo>
                    <a:pt x="8065" y="7215"/>
                    <a:pt x="7910" y="5545"/>
                    <a:pt x="9580" y="5091"/>
                  </a:cubicBezTo>
                  <a:cubicBezTo>
                    <a:pt x="9708" y="5056"/>
                    <a:pt x="9835" y="5040"/>
                    <a:pt x="9961" y="5040"/>
                  </a:cubicBezTo>
                  <a:cubicBezTo>
                    <a:pt x="11125" y="5040"/>
                    <a:pt x="12211" y="6380"/>
                    <a:pt x="13435" y="6380"/>
                  </a:cubicBezTo>
                  <a:cubicBezTo>
                    <a:pt x="13801" y="6380"/>
                    <a:pt x="14179" y="6261"/>
                    <a:pt x="14575" y="5949"/>
                  </a:cubicBezTo>
                  <a:cubicBezTo>
                    <a:pt x="14357" y="4502"/>
                    <a:pt x="14135" y="3077"/>
                    <a:pt x="13913" y="1693"/>
                  </a:cubicBezTo>
                  <a:cubicBezTo>
                    <a:pt x="13595" y="1869"/>
                    <a:pt x="13287" y="1943"/>
                    <a:pt x="12987" y="1943"/>
                  </a:cubicBezTo>
                  <a:cubicBezTo>
                    <a:pt x="11445" y="1943"/>
                    <a:pt x="10097" y="1"/>
                    <a:pt x="85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9"/>
            <p:cNvSpPr/>
            <p:nvPr/>
          </p:nvSpPr>
          <p:spPr>
            <a:xfrm>
              <a:off x="1411025" y="1261150"/>
              <a:ext cx="744550" cy="551075"/>
            </a:xfrm>
            <a:custGeom>
              <a:avLst/>
              <a:gdLst/>
              <a:ahLst/>
              <a:cxnLst/>
              <a:rect l="l" t="t" r="r" b="b"/>
              <a:pathLst>
                <a:path w="29782" h="22043" extrusionOk="0">
                  <a:moveTo>
                    <a:pt x="19615" y="0"/>
                  </a:moveTo>
                  <a:cubicBezTo>
                    <a:pt x="16440" y="0"/>
                    <a:pt x="13067" y="647"/>
                    <a:pt x="11813" y="1615"/>
                  </a:cubicBezTo>
                  <a:cubicBezTo>
                    <a:pt x="7884" y="4650"/>
                    <a:pt x="206" y="12723"/>
                    <a:pt x="101" y="15351"/>
                  </a:cubicBezTo>
                  <a:cubicBezTo>
                    <a:pt x="1" y="17768"/>
                    <a:pt x="2961" y="22042"/>
                    <a:pt x="5165" y="22042"/>
                  </a:cubicBezTo>
                  <a:cubicBezTo>
                    <a:pt x="5262" y="22042"/>
                    <a:pt x="5357" y="22034"/>
                    <a:pt x="5451" y="22017"/>
                  </a:cubicBezTo>
                  <a:cubicBezTo>
                    <a:pt x="8391" y="21479"/>
                    <a:pt x="12182" y="15252"/>
                    <a:pt x="14478" y="15252"/>
                  </a:cubicBezTo>
                  <a:cubicBezTo>
                    <a:pt x="14641" y="15252"/>
                    <a:pt x="14796" y="15283"/>
                    <a:pt x="14944" y="15351"/>
                  </a:cubicBezTo>
                  <a:cubicBezTo>
                    <a:pt x="15294" y="15510"/>
                    <a:pt x="15602" y="16314"/>
                    <a:pt x="15869" y="17589"/>
                  </a:cubicBezTo>
                  <a:lnTo>
                    <a:pt x="15956" y="17570"/>
                  </a:lnTo>
                  <a:cubicBezTo>
                    <a:pt x="15963" y="17569"/>
                    <a:pt x="15970" y="17569"/>
                    <a:pt x="15977" y="17569"/>
                  </a:cubicBezTo>
                  <a:cubicBezTo>
                    <a:pt x="16747" y="17569"/>
                    <a:pt x="17797" y="20063"/>
                    <a:pt x="19726" y="20063"/>
                  </a:cubicBezTo>
                  <a:cubicBezTo>
                    <a:pt x="19814" y="20063"/>
                    <a:pt x="19903" y="20058"/>
                    <a:pt x="19994" y="20047"/>
                  </a:cubicBezTo>
                  <a:cubicBezTo>
                    <a:pt x="22245" y="19780"/>
                    <a:pt x="21459" y="17066"/>
                    <a:pt x="23679" y="16158"/>
                  </a:cubicBezTo>
                  <a:cubicBezTo>
                    <a:pt x="23925" y="16057"/>
                    <a:pt x="24165" y="16014"/>
                    <a:pt x="24400" y="16014"/>
                  </a:cubicBezTo>
                  <a:cubicBezTo>
                    <a:pt x="25966" y="16014"/>
                    <a:pt x="27314" y="17956"/>
                    <a:pt x="28856" y="17956"/>
                  </a:cubicBezTo>
                  <a:cubicBezTo>
                    <a:pt x="29156" y="17956"/>
                    <a:pt x="29464" y="17882"/>
                    <a:pt x="29782" y="17706"/>
                  </a:cubicBezTo>
                  <a:cubicBezTo>
                    <a:pt x="28407" y="9305"/>
                    <a:pt x="26855" y="2363"/>
                    <a:pt x="25549" y="1310"/>
                  </a:cubicBezTo>
                  <a:cubicBezTo>
                    <a:pt x="24403" y="387"/>
                    <a:pt x="22069" y="0"/>
                    <a:pt x="19615" y="0"/>
                  </a:cubicBezTo>
                  <a:close/>
                </a:path>
              </a:pathLst>
            </a:custGeom>
            <a:solidFill>
              <a:srgbClr val="75D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9"/>
            <p:cNvSpPr/>
            <p:nvPr/>
          </p:nvSpPr>
          <p:spPr>
            <a:xfrm>
              <a:off x="1660350" y="1388075"/>
              <a:ext cx="65475" cy="65450"/>
            </a:xfrm>
            <a:custGeom>
              <a:avLst/>
              <a:gdLst/>
              <a:ahLst/>
              <a:cxnLst/>
              <a:rect l="l" t="t" r="r" b="b"/>
              <a:pathLst>
                <a:path w="2619" h="2618" extrusionOk="0">
                  <a:moveTo>
                    <a:pt x="1308" y="0"/>
                  </a:moveTo>
                  <a:cubicBezTo>
                    <a:pt x="585" y="0"/>
                    <a:pt x="0" y="586"/>
                    <a:pt x="0" y="1308"/>
                  </a:cubicBezTo>
                  <a:cubicBezTo>
                    <a:pt x="0" y="2030"/>
                    <a:pt x="586" y="2618"/>
                    <a:pt x="1308" y="2618"/>
                  </a:cubicBezTo>
                  <a:cubicBezTo>
                    <a:pt x="2032" y="2618"/>
                    <a:pt x="2619" y="2032"/>
                    <a:pt x="2619" y="1308"/>
                  </a:cubicBezTo>
                  <a:cubicBezTo>
                    <a:pt x="2619" y="585"/>
                    <a:pt x="2032" y="0"/>
                    <a:pt x="13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9"/>
            <p:cNvSpPr/>
            <p:nvPr/>
          </p:nvSpPr>
          <p:spPr>
            <a:xfrm>
              <a:off x="1929925" y="1388075"/>
              <a:ext cx="65450" cy="65450"/>
            </a:xfrm>
            <a:custGeom>
              <a:avLst/>
              <a:gdLst/>
              <a:ahLst/>
              <a:cxnLst/>
              <a:rect l="l" t="t" r="r" b="b"/>
              <a:pathLst>
                <a:path w="2618" h="2618" extrusionOk="0">
                  <a:moveTo>
                    <a:pt x="1308" y="0"/>
                  </a:moveTo>
                  <a:cubicBezTo>
                    <a:pt x="585" y="0"/>
                    <a:pt x="0" y="586"/>
                    <a:pt x="0" y="1308"/>
                  </a:cubicBezTo>
                  <a:cubicBezTo>
                    <a:pt x="0" y="2030"/>
                    <a:pt x="586" y="2618"/>
                    <a:pt x="1308" y="2618"/>
                  </a:cubicBezTo>
                  <a:cubicBezTo>
                    <a:pt x="2030" y="2618"/>
                    <a:pt x="2618" y="2032"/>
                    <a:pt x="2618" y="1308"/>
                  </a:cubicBezTo>
                  <a:cubicBezTo>
                    <a:pt x="2618" y="585"/>
                    <a:pt x="2030" y="0"/>
                    <a:pt x="13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9"/>
            <p:cNvSpPr/>
            <p:nvPr/>
          </p:nvSpPr>
          <p:spPr>
            <a:xfrm>
              <a:off x="1769075" y="1421475"/>
              <a:ext cx="125950" cy="68500"/>
            </a:xfrm>
            <a:custGeom>
              <a:avLst/>
              <a:gdLst/>
              <a:ahLst/>
              <a:cxnLst/>
              <a:rect l="l" t="t" r="r" b="b"/>
              <a:pathLst>
                <a:path w="5038" h="2740" extrusionOk="0">
                  <a:moveTo>
                    <a:pt x="267" y="1"/>
                  </a:moveTo>
                  <a:cubicBezTo>
                    <a:pt x="254" y="1"/>
                    <a:pt x="242" y="2"/>
                    <a:pt x="229" y="4"/>
                  </a:cubicBezTo>
                  <a:cubicBezTo>
                    <a:pt x="93" y="27"/>
                    <a:pt x="1" y="154"/>
                    <a:pt x="24" y="290"/>
                  </a:cubicBezTo>
                  <a:lnTo>
                    <a:pt x="24" y="290"/>
                  </a:lnTo>
                  <a:cubicBezTo>
                    <a:pt x="24" y="295"/>
                    <a:pt x="23" y="420"/>
                    <a:pt x="50" y="599"/>
                  </a:cubicBezTo>
                  <a:cubicBezTo>
                    <a:pt x="79" y="792"/>
                    <a:pt x="139" y="1067"/>
                    <a:pt x="286" y="1380"/>
                  </a:cubicBezTo>
                  <a:cubicBezTo>
                    <a:pt x="358" y="1538"/>
                    <a:pt x="454" y="1702"/>
                    <a:pt x="583" y="1864"/>
                  </a:cubicBezTo>
                  <a:cubicBezTo>
                    <a:pt x="708" y="2028"/>
                    <a:pt x="870" y="2184"/>
                    <a:pt x="1058" y="2321"/>
                  </a:cubicBezTo>
                  <a:cubicBezTo>
                    <a:pt x="1155" y="2384"/>
                    <a:pt x="1259" y="2447"/>
                    <a:pt x="1364" y="2504"/>
                  </a:cubicBezTo>
                  <a:cubicBezTo>
                    <a:pt x="1474" y="2551"/>
                    <a:pt x="1589" y="2598"/>
                    <a:pt x="1706" y="2635"/>
                  </a:cubicBezTo>
                  <a:cubicBezTo>
                    <a:pt x="1823" y="2662"/>
                    <a:pt x="1943" y="2692"/>
                    <a:pt x="2063" y="2713"/>
                  </a:cubicBezTo>
                  <a:cubicBezTo>
                    <a:pt x="2183" y="2723"/>
                    <a:pt x="2304" y="2734"/>
                    <a:pt x="2424" y="2739"/>
                  </a:cubicBezTo>
                  <a:lnTo>
                    <a:pt x="2435" y="2739"/>
                  </a:lnTo>
                  <a:lnTo>
                    <a:pt x="2476" y="2738"/>
                  </a:lnTo>
                  <a:lnTo>
                    <a:pt x="2495" y="2736"/>
                  </a:lnTo>
                  <a:lnTo>
                    <a:pt x="2533" y="2734"/>
                  </a:lnTo>
                  <a:lnTo>
                    <a:pt x="2608" y="2729"/>
                  </a:lnTo>
                  <a:lnTo>
                    <a:pt x="2758" y="2717"/>
                  </a:lnTo>
                  <a:cubicBezTo>
                    <a:pt x="2862" y="2708"/>
                    <a:pt x="3008" y="2673"/>
                    <a:pt x="3128" y="2650"/>
                  </a:cubicBezTo>
                  <a:cubicBezTo>
                    <a:pt x="3370" y="2588"/>
                    <a:pt x="3582" y="2493"/>
                    <a:pt x="3781" y="2378"/>
                  </a:cubicBezTo>
                  <a:cubicBezTo>
                    <a:pt x="3979" y="2261"/>
                    <a:pt x="4144" y="2117"/>
                    <a:pt x="4288" y="1971"/>
                  </a:cubicBezTo>
                  <a:cubicBezTo>
                    <a:pt x="4426" y="1822"/>
                    <a:pt x="4539" y="1669"/>
                    <a:pt x="4629" y="1522"/>
                  </a:cubicBezTo>
                  <a:cubicBezTo>
                    <a:pt x="4807" y="1226"/>
                    <a:pt x="4896" y="959"/>
                    <a:pt x="4946" y="771"/>
                  </a:cubicBezTo>
                  <a:cubicBezTo>
                    <a:pt x="4994" y="583"/>
                    <a:pt x="5003" y="468"/>
                    <a:pt x="5005" y="460"/>
                  </a:cubicBezTo>
                  <a:cubicBezTo>
                    <a:pt x="5037" y="327"/>
                    <a:pt x="4956" y="192"/>
                    <a:pt x="4822" y="159"/>
                  </a:cubicBezTo>
                  <a:cubicBezTo>
                    <a:pt x="4802" y="155"/>
                    <a:pt x="4783" y="152"/>
                    <a:pt x="4764" y="152"/>
                  </a:cubicBezTo>
                  <a:cubicBezTo>
                    <a:pt x="4652" y="152"/>
                    <a:pt x="4550" y="229"/>
                    <a:pt x="4522" y="342"/>
                  </a:cubicBezTo>
                  <a:cubicBezTo>
                    <a:pt x="4522" y="342"/>
                    <a:pt x="4522" y="341"/>
                    <a:pt x="4522" y="341"/>
                  </a:cubicBezTo>
                  <a:cubicBezTo>
                    <a:pt x="4516" y="341"/>
                    <a:pt x="4359" y="698"/>
                    <a:pt x="4022" y="1084"/>
                  </a:cubicBezTo>
                  <a:cubicBezTo>
                    <a:pt x="3934" y="1182"/>
                    <a:pt x="3830" y="1275"/>
                    <a:pt x="3723" y="1369"/>
                  </a:cubicBezTo>
                  <a:cubicBezTo>
                    <a:pt x="3609" y="1458"/>
                    <a:pt x="3482" y="1533"/>
                    <a:pt x="3350" y="1602"/>
                  </a:cubicBezTo>
                  <a:cubicBezTo>
                    <a:pt x="3217" y="1667"/>
                    <a:pt x="3062" y="1716"/>
                    <a:pt x="2919" y="1748"/>
                  </a:cubicBezTo>
                  <a:cubicBezTo>
                    <a:pt x="2843" y="1755"/>
                    <a:pt x="2796" y="1778"/>
                    <a:pt x="2699" y="1784"/>
                  </a:cubicBezTo>
                  <a:lnTo>
                    <a:pt x="2429" y="1798"/>
                  </a:lnTo>
                  <a:cubicBezTo>
                    <a:pt x="2349" y="1788"/>
                    <a:pt x="2268" y="1787"/>
                    <a:pt x="2188" y="1783"/>
                  </a:cubicBezTo>
                  <a:lnTo>
                    <a:pt x="1959" y="1740"/>
                  </a:lnTo>
                  <a:cubicBezTo>
                    <a:pt x="1886" y="1719"/>
                    <a:pt x="1818" y="1688"/>
                    <a:pt x="1746" y="1669"/>
                  </a:cubicBezTo>
                  <a:cubicBezTo>
                    <a:pt x="1680" y="1638"/>
                    <a:pt x="1613" y="1606"/>
                    <a:pt x="1549" y="1574"/>
                  </a:cubicBezTo>
                  <a:cubicBezTo>
                    <a:pt x="1427" y="1495"/>
                    <a:pt x="1310" y="1412"/>
                    <a:pt x="1210" y="1313"/>
                  </a:cubicBezTo>
                  <a:cubicBezTo>
                    <a:pt x="1111" y="1214"/>
                    <a:pt x="1020" y="1108"/>
                    <a:pt x="943" y="1002"/>
                  </a:cubicBezTo>
                  <a:cubicBezTo>
                    <a:pt x="790" y="790"/>
                    <a:pt x="683" y="584"/>
                    <a:pt x="614" y="437"/>
                  </a:cubicBezTo>
                  <a:cubicBezTo>
                    <a:pt x="544" y="288"/>
                    <a:pt x="513" y="216"/>
                    <a:pt x="513" y="210"/>
                  </a:cubicBezTo>
                  <a:cubicBezTo>
                    <a:pt x="493" y="88"/>
                    <a:pt x="387" y="1"/>
                    <a:pt x="2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9"/>
            <p:cNvSpPr/>
            <p:nvPr/>
          </p:nvSpPr>
          <p:spPr>
            <a:xfrm>
              <a:off x="1623325" y="1466175"/>
              <a:ext cx="105425" cy="81325"/>
            </a:xfrm>
            <a:custGeom>
              <a:avLst/>
              <a:gdLst/>
              <a:ahLst/>
              <a:cxnLst/>
              <a:rect l="l" t="t" r="r" b="b"/>
              <a:pathLst>
                <a:path w="4217" h="3253" extrusionOk="0">
                  <a:moveTo>
                    <a:pt x="2109" y="0"/>
                  </a:moveTo>
                  <a:cubicBezTo>
                    <a:pt x="945" y="0"/>
                    <a:pt x="0" y="728"/>
                    <a:pt x="0" y="1626"/>
                  </a:cubicBezTo>
                  <a:cubicBezTo>
                    <a:pt x="0" y="2524"/>
                    <a:pt x="945" y="3252"/>
                    <a:pt x="2109" y="3252"/>
                  </a:cubicBezTo>
                  <a:cubicBezTo>
                    <a:pt x="3273" y="3252"/>
                    <a:pt x="4217" y="2525"/>
                    <a:pt x="4217" y="1626"/>
                  </a:cubicBezTo>
                  <a:cubicBezTo>
                    <a:pt x="4217" y="728"/>
                    <a:pt x="3273" y="0"/>
                    <a:pt x="2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9"/>
            <p:cNvSpPr/>
            <p:nvPr/>
          </p:nvSpPr>
          <p:spPr>
            <a:xfrm>
              <a:off x="1922550" y="1469025"/>
              <a:ext cx="105425" cy="81325"/>
            </a:xfrm>
            <a:custGeom>
              <a:avLst/>
              <a:gdLst/>
              <a:ahLst/>
              <a:cxnLst/>
              <a:rect l="l" t="t" r="r" b="b"/>
              <a:pathLst>
                <a:path w="4217" h="3253" extrusionOk="0">
                  <a:moveTo>
                    <a:pt x="2109" y="0"/>
                  </a:moveTo>
                  <a:cubicBezTo>
                    <a:pt x="944" y="0"/>
                    <a:pt x="1" y="728"/>
                    <a:pt x="1" y="1626"/>
                  </a:cubicBezTo>
                  <a:cubicBezTo>
                    <a:pt x="1" y="2524"/>
                    <a:pt x="945" y="3252"/>
                    <a:pt x="2109" y="3252"/>
                  </a:cubicBezTo>
                  <a:cubicBezTo>
                    <a:pt x="3273" y="3252"/>
                    <a:pt x="4217" y="2524"/>
                    <a:pt x="4217" y="1626"/>
                  </a:cubicBezTo>
                  <a:cubicBezTo>
                    <a:pt x="4217" y="729"/>
                    <a:pt x="3273" y="0"/>
                    <a:pt x="2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 name="Google Shape;422;p29"/>
          <p:cNvGrpSpPr/>
          <p:nvPr/>
        </p:nvGrpSpPr>
        <p:grpSpPr>
          <a:xfrm>
            <a:off x="491051" y="2127715"/>
            <a:ext cx="1253550" cy="1489900"/>
            <a:chOff x="7323625" y="1179750"/>
            <a:chExt cx="1253550" cy="1489900"/>
          </a:xfrm>
        </p:grpSpPr>
        <p:sp>
          <p:nvSpPr>
            <p:cNvPr id="423" name="Google Shape;423;p29"/>
            <p:cNvSpPr/>
            <p:nvPr/>
          </p:nvSpPr>
          <p:spPr>
            <a:xfrm>
              <a:off x="7775200" y="2630350"/>
              <a:ext cx="75925" cy="39300"/>
            </a:xfrm>
            <a:custGeom>
              <a:avLst/>
              <a:gdLst/>
              <a:ahLst/>
              <a:cxnLst/>
              <a:rect l="l" t="t" r="r" b="b"/>
              <a:pathLst>
                <a:path w="3037" h="1572" extrusionOk="0">
                  <a:moveTo>
                    <a:pt x="1637" y="0"/>
                  </a:moveTo>
                  <a:cubicBezTo>
                    <a:pt x="850" y="0"/>
                    <a:pt x="73" y="280"/>
                    <a:pt x="12" y="933"/>
                  </a:cubicBezTo>
                  <a:cubicBezTo>
                    <a:pt x="1" y="1061"/>
                    <a:pt x="41" y="1181"/>
                    <a:pt x="125" y="1279"/>
                  </a:cubicBezTo>
                  <a:cubicBezTo>
                    <a:pt x="277" y="1453"/>
                    <a:pt x="567" y="1550"/>
                    <a:pt x="988" y="1569"/>
                  </a:cubicBezTo>
                  <a:cubicBezTo>
                    <a:pt x="1030" y="1571"/>
                    <a:pt x="1073" y="1571"/>
                    <a:pt x="1119" y="1571"/>
                  </a:cubicBezTo>
                  <a:cubicBezTo>
                    <a:pt x="1809" y="1571"/>
                    <a:pt x="2940" y="1352"/>
                    <a:pt x="3020" y="761"/>
                  </a:cubicBezTo>
                  <a:cubicBezTo>
                    <a:pt x="3036" y="627"/>
                    <a:pt x="2999" y="500"/>
                    <a:pt x="2906" y="390"/>
                  </a:cubicBezTo>
                  <a:cubicBezTo>
                    <a:pt x="2643" y="73"/>
                    <a:pt x="2033" y="14"/>
                    <a:pt x="1783" y="3"/>
                  </a:cubicBezTo>
                  <a:cubicBezTo>
                    <a:pt x="1735" y="1"/>
                    <a:pt x="1686" y="0"/>
                    <a:pt x="16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9"/>
            <p:cNvSpPr/>
            <p:nvPr/>
          </p:nvSpPr>
          <p:spPr>
            <a:xfrm>
              <a:off x="7829200" y="2505975"/>
              <a:ext cx="21375" cy="146125"/>
            </a:xfrm>
            <a:custGeom>
              <a:avLst/>
              <a:gdLst/>
              <a:ahLst/>
              <a:cxnLst/>
              <a:rect l="l" t="t" r="r" b="b"/>
              <a:pathLst>
                <a:path w="855" h="5845" extrusionOk="0">
                  <a:moveTo>
                    <a:pt x="609" y="1"/>
                  </a:moveTo>
                  <a:cubicBezTo>
                    <a:pt x="488" y="1"/>
                    <a:pt x="382" y="92"/>
                    <a:pt x="371" y="215"/>
                  </a:cubicBezTo>
                  <a:cubicBezTo>
                    <a:pt x="355" y="381"/>
                    <a:pt x="1" y="4286"/>
                    <a:pt x="255" y="5651"/>
                  </a:cubicBezTo>
                  <a:cubicBezTo>
                    <a:pt x="275" y="5764"/>
                    <a:pt x="375" y="5845"/>
                    <a:pt x="485" y="5845"/>
                  </a:cubicBezTo>
                  <a:cubicBezTo>
                    <a:pt x="500" y="5845"/>
                    <a:pt x="515" y="5843"/>
                    <a:pt x="531" y="5840"/>
                  </a:cubicBezTo>
                  <a:cubicBezTo>
                    <a:pt x="660" y="5815"/>
                    <a:pt x="744" y="5692"/>
                    <a:pt x="719" y="5565"/>
                  </a:cubicBezTo>
                  <a:cubicBezTo>
                    <a:pt x="477" y="4264"/>
                    <a:pt x="838" y="299"/>
                    <a:pt x="841" y="259"/>
                  </a:cubicBezTo>
                  <a:cubicBezTo>
                    <a:pt x="854" y="128"/>
                    <a:pt x="757" y="13"/>
                    <a:pt x="629" y="2"/>
                  </a:cubicBezTo>
                  <a:cubicBezTo>
                    <a:pt x="622" y="1"/>
                    <a:pt x="615" y="1"/>
                    <a:pt x="6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9"/>
            <p:cNvSpPr/>
            <p:nvPr/>
          </p:nvSpPr>
          <p:spPr>
            <a:xfrm>
              <a:off x="8193400" y="2406750"/>
              <a:ext cx="33625" cy="185525"/>
            </a:xfrm>
            <a:custGeom>
              <a:avLst/>
              <a:gdLst/>
              <a:ahLst/>
              <a:cxnLst/>
              <a:rect l="l" t="t" r="r" b="b"/>
              <a:pathLst>
                <a:path w="1345" h="7421" extrusionOk="0">
                  <a:moveTo>
                    <a:pt x="263" y="0"/>
                  </a:moveTo>
                  <a:cubicBezTo>
                    <a:pt x="243" y="0"/>
                    <a:pt x="222" y="3"/>
                    <a:pt x="202" y="8"/>
                  </a:cubicBezTo>
                  <a:cubicBezTo>
                    <a:pt x="77" y="42"/>
                    <a:pt x="0" y="170"/>
                    <a:pt x="35" y="297"/>
                  </a:cubicBezTo>
                  <a:cubicBezTo>
                    <a:pt x="43" y="328"/>
                    <a:pt x="873" y="3511"/>
                    <a:pt x="856" y="7183"/>
                  </a:cubicBezTo>
                  <a:cubicBezTo>
                    <a:pt x="856" y="7313"/>
                    <a:pt x="961" y="7419"/>
                    <a:pt x="1092" y="7421"/>
                  </a:cubicBezTo>
                  <a:cubicBezTo>
                    <a:pt x="1222" y="7421"/>
                    <a:pt x="1327" y="7316"/>
                    <a:pt x="1327" y="7184"/>
                  </a:cubicBezTo>
                  <a:cubicBezTo>
                    <a:pt x="1344" y="3451"/>
                    <a:pt x="500" y="208"/>
                    <a:pt x="490" y="176"/>
                  </a:cubicBezTo>
                  <a:cubicBezTo>
                    <a:pt x="462" y="71"/>
                    <a:pt x="367" y="0"/>
                    <a:pt x="2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9"/>
            <p:cNvSpPr/>
            <p:nvPr/>
          </p:nvSpPr>
          <p:spPr>
            <a:xfrm>
              <a:off x="8215500" y="2573325"/>
              <a:ext cx="71075" cy="50650"/>
            </a:xfrm>
            <a:custGeom>
              <a:avLst/>
              <a:gdLst/>
              <a:ahLst/>
              <a:cxnLst/>
              <a:rect l="l" t="t" r="r" b="b"/>
              <a:pathLst>
                <a:path w="2843" h="2026" extrusionOk="0">
                  <a:moveTo>
                    <a:pt x="704" y="1"/>
                  </a:moveTo>
                  <a:cubicBezTo>
                    <a:pt x="202" y="1"/>
                    <a:pt x="77" y="270"/>
                    <a:pt x="46" y="389"/>
                  </a:cubicBezTo>
                  <a:cubicBezTo>
                    <a:pt x="0" y="565"/>
                    <a:pt x="53" y="754"/>
                    <a:pt x="199" y="952"/>
                  </a:cubicBezTo>
                  <a:cubicBezTo>
                    <a:pt x="572" y="1456"/>
                    <a:pt x="1568" y="1997"/>
                    <a:pt x="2172" y="2024"/>
                  </a:cubicBezTo>
                  <a:cubicBezTo>
                    <a:pt x="2188" y="2025"/>
                    <a:pt x="2204" y="2025"/>
                    <a:pt x="2219" y="2025"/>
                  </a:cubicBezTo>
                  <a:cubicBezTo>
                    <a:pt x="2620" y="2025"/>
                    <a:pt x="2736" y="1786"/>
                    <a:pt x="2767" y="1680"/>
                  </a:cubicBezTo>
                  <a:cubicBezTo>
                    <a:pt x="2842" y="1430"/>
                    <a:pt x="2790" y="1168"/>
                    <a:pt x="2617" y="925"/>
                  </a:cubicBezTo>
                  <a:cubicBezTo>
                    <a:pt x="2249" y="405"/>
                    <a:pt x="1366" y="29"/>
                    <a:pt x="771" y="2"/>
                  </a:cubicBezTo>
                  <a:cubicBezTo>
                    <a:pt x="748" y="1"/>
                    <a:pt x="726" y="1"/>
                    <a:pt x="7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9"/>
            <p:cNvSpPr/>
            <p:nvPr/>
          </p:nvSpPr>
          <p:spPr>
            <a:xfrm>
              <a:off x="7588950" y="1672750"/>
              <a:ext cx="315200" cy="159075"/>
            </a:xfrm>
            <a:custGeom>
              <a:avLst/>
              <a:gdLst/>
              <a:ahLst/>
              <a:cxnLst/>
              <a:rect l="l" t="t" r="r" b="b"/>
              <a:pathLst>
                <a:path w="12608" h="6363" extrusionOk="0">
                  <a:moveTo>
                    <a:pt x="9910" y="1"/>
                  </a:moveTo>
                  <a:cubicBezTo>
                    <a:pt x="9314" y="1"/>
                    <a:pt x="8673" y="201"/>
                    <a:pt x="8053" y="769"/>
                  </a:cubicBezTo>
                  <a:cubicBezTo>
                    <a:pt x="7074" y="1663"/>
                    <a:pt x="6746" y="2714"/>
                    <a:pt x="6480" y="3556"/>
                  </a:cubicBezTo>
                  <a:cubicBezTo>
                    <a:pt x="6166" y="4560"/>
                    <a:pt x="5965" y="5091"/>
                    <a:pt x="5202" y="5225"/>
                  </a:cubicBezTo>
                  <a:cubicBezTo>
                    <a:pt x="5018" y="5258"/>
                    <a:pt x="4831" y="5271"/>
                    <a:pt x="4642" y="5271"/>
                  </a:cubicBezTo>
                  <a:cubicBezTo>
                    <a:pt x="4211" y="5271"/>
                    <a:pt x="3772" y="5202"/>
                    <a:pt x="3342" y="5135"/>
                  </a:cubicBezTo>
                  <a:cubicBezTo>
                    <a:pt x="2921" y="5069"/>
                    <a:pt x="2494" y="5003"/>
                    <a:pt x="2078" y="5003"/>
                  </a:cubicBezTo>
                  <a:cubicBezTo>
                    <a:pt x="1347" y="5003"/>
                    <a:pt x="650" y="5209"/>
                    <a:pt x="78" y="5988"/>
                  </a:cubicBezTo>
                  <a:cubicBezTo>
                    <a:pt x="1" y="6093"/>
                    <a:pt x="25" y="6240"/>
                    <a:pt x="129" y="6317"/>
                  </a:cubicBezTo>
                  <a:cubicBezTo>
                    <a:pt x="172" y="6349"/>
                    <a:pt x="220" y="6362"/>
                    <a:pt x="269" y="6362"/>
                  </a:cubicBezTo>
                  <a:cubicBezTo>
                    <a:pt x="343" y="6362"/>
                    <a:pt x="414" y="6330"/>
                    <a:pt x="460" y="6266"/>
                  </a:cubicBezTo>
                  <a:cubicBezTo>
                    <a:pt x="914" y="5646"/>
                    <a:pt x="1462" y="5473"/>
                    <a:pt x="2082" y="5473"/>
                  </a:cubicBezTo>
                  <a:cubicBezTo>
                    <a:pt x="2453" y="5473"/>
                    <a:pt x="2851" y="5535"/>
                    <a:pt x="3269" y="5601"/>
                  </a:cubicBezTo>
                  <a:cubicBezTo>
                    <a:pt x="3717" y="5671"/>
                    <a:pt x="4176" y="5743"/>
                    <a:pt x="4638" y="5743"/>
                  </a:cubicBezTo>
                  <a:cubicBezTo>
                    <a:pt x="4853" y="5743"/>
                    <a:pt x="5068" y="5727"/>
                    <a:pt x="5284" y="5689"/>
                  </a:cubicBezTo>
                  <a:cubicBezTo>
                    <a:pt x="6365" y="5499"/>
                    <a:pt x="6640" y="4624"/>
                    <a:pt x="6932" y="3697"/>
                  </a:cubicBezTo>
                  <a:cubicBezTo>
                    <a:pt x="7193" y="2866"/>
                    <a:pt x="7487" y="1926"/>
                    <a:pt x="8371" y="1116"/>
                  </a:cubicBezTo>
                  <a:cubicBezTo>
                    <a:pt x="8894" y="638"/>
                    <a:pt x="9433" y="469"/>
                    <a:pt x="9936" y="469"/>
                  </a:cubicBezTo>
                  <a:cubicBezTo>
                    <a:pt x="11134" y="469"/>
                    <a:pt x="12124" y="1433"/>
                    <a:pt x="12182" y="1491"/>
                  </a:cubicBezTo>
                  <a:cubicBezTo>
                    <a:pt x="12227" y="1536"/>
                    <a:pt x="12287" y="1559"/>
                    <a:pt x="12347" y="1559"/>
                  </a:cubicBezTo>
                  <a:cubicBezTo>
                    <a:pt x="12408" y="1559"/>
                    <a:pt x="12469" y="1536"/>
                    <a:pt x="12515" y="1489"/>
                  </a:cubicBezTo>
                  <a:cubicBezTo>
                    <a:pt x="12607" y="1398"/>
                    <a:pt x="12607" y="1248"/>
                    <a:pt x="12515" y="1157"/>
                  </a:cubicBezTo>
                  <a:cubicBezTo>
                    <a:pt x="12498" y="1141"/>
                    <a:pt x="11333" y="1"/>
                    <a:pt x="99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9"/>
            <p:cNvSpPr/>
            <p:nvPr/>
          </p:nvSpPr>
          <p:spPr>
            <a:xfrm>
              <a:off x="7552375" y="1819575"/>
              <a:ext cx="70125" cy="54325"/>
            </a:xfrm>
            <a:custGeom>
              <a:avLst/>
              <a:gdLst/>
              <a:ahLst/>
              <a:cxnLst/>
              <a:rect l="l" t="t" r="r" b="b"/>
              <a:pathLst>
                <a:path w="2805" h="2173" extrusionOk="0">
                  <a:moveTo>
                    <a:pt x="1823" y="0"/>
                  </a:moveTo>
                  <a:cubicBezTo>
                    <a:pt x="1474" y="0"/>
                    <a:pt x="0" y="372"/>
                    <a:pt x="15" y="741"/>
                  </a:cubicBezTo>
                  <a:cubicBezTo>
                    <a:pt x="20" y="872"/>
                    <a:pt x="125" y="916"/>
                    <a:pt x="263" y="916"/>
                  </a:cubicBezTo>
                  <a:cubicBezTo>
                    <a:pt x="545" y="916"/>
                    <a:pt x="964" y="735"/>
                    <a:pt x="964" y="735"/>
                  </a:cubicBezTo>
                  <a:lnTo>
                    <a:pt x="964" y="735"/>
                  </a:lnTo>
                  <a:cubicBezTo>
                    <a:pt x="964" y="735"/>
                    <a:pt x="97" y="1471"/>
                    <a:pt x="402" y="1742"/>
                  </a:cubicBezTo>
                  <a:cubicBezTo>
                    <a:pt x="442" y="1778"/>
                    <a:pt x="486" y="1793"/>
                    <a:pt x="533" y="1793"/>
                  </a:cubicBezTo>
                  <a:cubicBezTo>
                    <a:pt x="844" y="1793"/>
                    <a:pt x="1266" y="1116"/>
                    <a:pt x="1266" y="1116"/>
                  </a:cubicBezTo>
                  <a:lnTo>
                    <a:pt x="1266" y="1116"/>
                  </a:lnTo>
                  <a:cubicBezTo>
                    <a:pt x="1266" y="1116"/>
                    <a:pt x="1056" y="2172"/>
                    <a:pt x="1385" y="2172"/>
                  </a:cubicBezTo>
                  <a:cubicBezTo>
                    <a:pt x="1390" y="2172"/>
                    <a:pt x="1396" y="2172"/>
                    <a:pt x="1402" y="2172"/>
                  </a:cubicBezTo>
                  <a:cubicBezTo>
                    <a:pt x="1756" y="2134"/>
                    <a:pt x="1976" y="930"/>
                    <a:pt x="1976" y="930"/>
                  </a:cubicBezTo>
                  <a:cubicBezTo>
                    <a:pt x="1976" y="930"/>
                    <a:pt x="2108" y="1622"/>
                    <a:pt x="2422" y="1622"/>
                  </a:cubicBezTo>
                  <a:cubicBezTo>
                    <a:pt x="2438" y="1622"/>
                    <a:pt x="2455" y="1621"/>
                    <a:pt x="2472" y="1617"/>
                  </a:cubicBezTo>
                  <a:cubicBezTo>
                    <a:pt x="2622" y="1581"/>
                    <a:pt x="2804" y="377"/>
                    <a:pt x="1884" y="8"/>
                  </a:cubicBezTo>
                  <a:cubicBezTo>
                    <a:pt x="1872" y="3"/>
                    <a:pt x="1851" y="0"/>
                    <a:pt x="18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9"/>
            <p:cNvSpPr/>
            <p:nvPr/>
          </p:nvSpPr>
          <p:spPr>
            <a:xfrm>
              <a:off x="7323625" y="1179750"/>
              <a:ext cx="1253550" cy="1341000"/>
            </a:xfrm>
            <a:custGeom>
              <a:avLst/>
              <a:gdLst/>
              <a:ahLst/>
              <a:cxnLst/>
              <a:rect l="l" t="t" r="r" b="b"/>
              <a:pathLst>
                <a:path w="50142" h="53640" extrusionOk="0">
                  <a:moveTo>
                    <a:pt x="19273" y="0"/>
                  </a:moveTo>
                  <a:cubicBezTo>
                    <a:pt x="17688" y="0"/>
                    <a:pt x="16010" y="166"/>
                    <a:pt x="14248" y="518"/>
                  </a:cubicBezTo>
                  <a:cubicBezTo>
                    <a:pt x="1012" y="3161"/>
                    <a:pt x="0" y="15575"/>
                    <a:pt x="1515" y="20059"/>
                  </a:cubicBezTo>
                  <a:cubicBezTo>
                    <a:pt x="2387" y="22639"/>
                    <a:pt x="4951" y="23524"/>
                    <a:pt x="7284" y="23524"/>
                  </a:cubicBezTo>
                  <a:cubicBezTo>
                    <a:pt x="9005" y="23524"/>
                    <a:pt x="10600" y="23043"/>
                    <a:pt x="11298" y="22404"/>
                  </a:cubicBezTo>
                  <a:cubicBezTo>
                    <a:pt x="13568" y="20330"/>
                    <a:pt x="11409" y="13972"/>
                    <a:pt x="16475" y="12747"/>
                  </a:cubicBezTo>
                  <a:cubicBezTo>
                    <a:pt x="17015" y="12617"/>
                    <a:pt x="17537" y="12552"/>
                    <a:pt x="18034" y="12552"/>
                  </a:cubicBezTo>
                  <a:cubicBezTo>
                    <a:pt x="21796" y="12552"/>
                    <a:pt x="24145" y="16253"/>
                    <a:pt x="22209" y="23154"/>
                  </a:cubicBezTo>
                  <a:cubicBezTo>
                    <a:pt x="20214" y="30260"/>
                    <a:pt x="14065" y="37294"/>
                    <a:pt x="12802" y="41984"/>
                  </a:cubicBezTo>
                  <a:cubicBezTo>
                    <a:pt x="11539" y="46674"/>
                    <a:pt x="14577" y="52478"/>
                    <a:pt x="21253" y="53566"/>
                  </a:cubicBezTo>
                  <a:cubicBezTo>
                    <a:pt x="21560" y="53616"/>
                    <a:pt x="21893" y="53640"/>
                    <a:pt x="22248" y="53640"/>
                  </a:cubicBezTo>
                  <a:cubicBezTo>
                    <a:pt x="29604" y="53640"/>
                    <a:pt x="46608" y="43284"/>
                    <a:pt x="48531" y="38957"/>
                  </a:cubicBezTo>
                  <a:cubicBezTo>
                    <a:pt x="50142" y="35337"/>
                    <a:pt x="44462" y="28794"/>
                    <a:pt x="42127" y="28783"/>
                  </a:cubicBezTo>
                  <a:cubicBezTo>
                    <a:pt x="42125" y="28783"/>
                    <a:pt x="42122" y="28783"/>
                    <a:pt x="42119" y="28783"/>
                  </a:cubicBezTo>
                  <a:cubicBezTo>
                    <a:pt x="39054" y="28783"/>
                    <a:pt x="31601" y="35727"/>
                    <a:pt x="29648" y="35727"/>
                  </a:cubicBezTo>
                  <a:cubicBezTo>
                    <a:pt x="29499" y="35727"/>
                    <a:pt x="29381" y="35686"/>
                    <a:pt x="29300" y="35598"/>
                  </a:cubicBezTo>
                  <a:cubicBezTo>
                    <a:pt x="28170" y="34361"/>
                    <a:pt x="34345" y="25934"/>
                    <a:pt x="35189" y="15819"/>
                  </a:cubicBezTo>
                  <a:cubicBezTo>
                    <a:pt x="35922" y="7051"/>
                    <a:pt x="29593" y="0"/>
                    <a:pt x="192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9"/>
            <p:cNvSpPr/>
            <p:nvPr/>
          </p:nvSpPr>
          <p:spPr>
            <a:xfrm>
              <a:off x="7565325" y="1303300"/>
              <a:ext cx="67675" cy="64075"/>
            </a:xfrm>
            <a:custGeom>
              <a:avLst/>
              <a:gdLst/>
              <a:ahLst/>
              <a:cxnLst/>
              <a:rect l="l" t="t" r="r" b="b"/>
              <a:pathLst>
                <a:path w="2707" h="2563" extrusionOk="0">
                  <a:moveTo>
                    <a:pt x="1358" y="1"/>
                  </a:moveTo>
                  <a:cubicBezTo>
                    <a:pt x="1308" y="1"/>
                    <a:pt x="1258" y="4"/>
                    <a:pt x="1207" y="10"/>
                  </a:cubicBezTo>
                  <a:cubicBezTo>
                    <a:pt x="505" y="90"/>
                    <a:pt x="0" y="725"/>
                    <a:pt x="82" y="1428"/>
                  </a:cubicBezTo>
                  <a:cubicBezTo>
                    <a:pt x="157" y="2080"/>
                    <a:pt x="711" y="2562"/>
                    <a:pt x="1353" y="2562"/>
                  </a:cubicBezTo>
                  <a:cubicBezTo>
                    <a:pt x="1401" y="2562"/>
                    <a:pt x="1450" y="2560"/>
                    <a:pt x="1500" y="2554"/>
                  </a:cubicBezTo>
                  <a:cubicBezTo>
                    <a:pt x="2204" y="2471"/>
                    <a:pt x="2707" y="1836"/>
                    <a:pt x="2626" y="1134"/>
                  </a:cubicBezTo>
                  <a:cubicBezTo>
                    <a:pt x="2550" y="481"/>
                    <a:pt x="1999" y="1"/>
                    <a:pt x="13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9"/>
            <p:cNvSpPr/>
            <p:nvPr/>
          </p:nvSpPr>
          <p:spPr>
            <a:xfrm>
              <a:off x="7833375" y="1267450"/>
              <a:ext cx="67700" cy="64050"/>
            </a:xfrm>
            <a:custGeom>
              <a:avLst/>
              <a:gdLst/>
              <a:ahLst/>
              <a:cxnLst/>
              <a:rect l="l" t="t" r="r" b="b"/>
              <a:pathLst>
                <a:path w="2708" h="2562" extrusionOk="0">
                  <a:moveTo>
                    <a:pt x="1355" y="1"/>
                  </a:moveTo>
                  <a:cubicBezTo>
                    <a:pt x="1306" y="1"/>
                    <a:pt x="1257" y="3"/>
                    <a:pt x="1208" y="9"/>
                  </a:cubicBezTo>
                  <a:cubicBezTo>
                    <a:pt x="504" y="90"/>
                    <a:pt x="1" y="725"/>
                    <a:pt x="81" y="1428"/>
                  </a:cubicBezTo>
                  <a:cubicBezTo>
                    <a:pt x="156" y="2080"/>
                    <a:pt x="710" y="2562"/>
                    <a:pt x="1351" y="2562"/>
                  </a:cubicBezTo>
                  <a:cubicBezTo>
                    <a:pt x="1401" y="2562"/>
                    <a:pt x="1450" y="2559"/>
                    <a:pt x="1500" y="2553"/>
                  </a:cubicBezTo>
                  <a:cubicBezTo>
                    <a:pt x="2202" y="2471"/>
                    <a:pt x="2707" y="1836"/>
                    <a:pt x="2626" y="1133"/>
                  </a:cubicBezTo>
                  <a:cubicBezTo>
                    <a:pt x="2551" y="481"/>
                    <a:pt x="1996" y="1"/>
                    <a:pt x="13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9"/>
            <p:cNvSpPr/>
            <p:nvPr/>
          </p:nvSpPr>
          <p:spPr>
            <a:xfrm>
              <a:off x="7702800" y="1386775"/>
              <a:ext cx="96700" cy="30175"/>
            </a:xfrm>
            <a:custGeom>
              <a:avLst/>
              <a:gdLst/>
              <a:ahLst/>
              <a:cxnLst/>
              <a:rect l="l" t="t" r="r" b="b"/>
              <a:pathLst>
                <a:path w="3868" h="1207" extrusionOk="0">
                  <a:moveTo>
                    <a:pt x="2320" y="1"/>
                  </a:moveTo>
                  <a:cubicBezTo>
                    <a:pt x="1009" y="1"/>
                    <a:pt x="12" y="978"/>
                    <a:pt x="12" y="978"/>
                  </a:cubicBezTo>
                  <a:lnTo>
                    <a:pt x="0" y="1010"/>
                  </a:lnTo>
                  <a:cubicBezTo>
                    <a:pt x="366" y="1134"/>
                    <a:pt x="784" y="1207"/>
                    <a:pt x="1247" y="1207"/>
                  </a:cubicBezTo>
                  <a:cubicBezTo>
                    <a:pt x="1420" y="1207"/>
                    <a:pt x="1598" y="1196"/>
                    <a:pt x="1783" y="1175"/>
                  </a:cubicBezTo>
                  <a:cubicBezTo>
                    <a:pt x="2642" y="1076"/>
                    <a:pt x="3339" y="832"/>
                    <a:pt x="3868" y="517"/>
                  </a:cubicBezTo>
                  <a:lnTo>
                    <a:pt x="3855" y="492"/>
                  </a:lnTo>
                  <a:cubicBezTo>
                    <a:pt x="3324" y="132"/>
                    <a:pt x="2800" y="1"/>
                    <a:pt x="23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9"/>
            <p:cNvSpPr/>
            <p:nvPr/>
          </p:nvSpPr>
          <p:spPr>
            <a:xfrm>
              <a:off x="7645850" y="1328300"/>
              <a:ext cx="193650" cy="83725"/>
            </a:xfrm>
            <a:custGeom>
              <a:avLst/>
              <a:gdLst/>
              <a:ahLst/>
              <a:cxnLst/>
              <a:rect l="l" t="t" r="r" b="b"/>
              <a:pathLst>
                <a:path w="7746" h="3349" extrusionOk="0">
                  <a:moveTo>
                    <a:pt x="6579" y="1"/>
                  </a:moveTo>
                  <a:cubicBezTo>
                    <a:pt x="6025" y="1"/>
                    <a:pt x="5341" y="614"/>
                    <a:pt x="4062" y="770"/>
                  </a:cubicBezTo>
                  <a:cubicBezTo>
                    <a:pt x="3734" y="810"/>
                    <a:pt x="3438" y="825"/>
                    <a:pt x="3170" y="825"/>
                  </a:cubicBezTo>
                  <a:cubicBezTo>
                    <a:pt x="2193" y="825"/>
                    <a:pt x="1582" y="619"/>
                    <a:pt x="1142" y="619"/>
                  </a:cubicBezTo>
                  <a:cubicBezTo>
                    <a:pt x="917" y="619"/>
                    <a:pt x="737" y="673"/>
                    <a:pt x="574" y="836"/>
                  </a:cubicBezTo>
                  <a:cubicBezTo>
                    <a:pt x="1" y="1411"/>
                    <a:pt x="692" y="2835"/>
                    <a:pt x="2281" y="3349"/>
                  </a:cubicBezTo>
                  <a:lnTo>
                    <a:pt x="2291" y="3317"/>
                  </a:lnTo>
                  <a:cubicBezTo>
                    <a:pt x="2291" y="3317"/>
                    <a:pt x="3288" y="2340"/>
                    <a:pt x="4598" y="2340"/>
                  </a:cubicBezTo>
                  <a:cubicBezTo>
                    <a:pt x="5079" y="2340"/>
                    <a:pt x="5602" y="2471"/>
                    <a:pt x="6134" y="2831"/>
                  </a:cubicBezTo>
                  <a:lnTo>
                    <a:pt x="6147" y="2856"/>
                  </a:lnTo>
                  <a:cubicBezTo>
                    <a:pt x="7437" y="2090"/>
                    <a:pt x="7745" y="891"/>
                    <a:pt x="7100" y="238"/>
                  </a:cubicBezTo>
                  <a:cubicBezTo>
                    <a:pt x="6929" y="67"/>
                    <a:pt x="6761" y="1"/>
                    <a:pt x="65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9"/>
            <p:cNvSpPr/>
            <p:nvPr/>
          </p:nvSpPr>
          <p:spPr>
            <a:xfrm>
              <a:off x="7891425" y="1486075"/>
              <a:ext cx="317200" cy="124650"/>
            </a:xfrm>
            <a:custGeom>
              <a:avLst/>
              <a:gdLst/>
              <a:ahLst/>
              <a:cxnLst/>
              <a:rect l="l" t="t" r="r" b="b"/>
              <a:pathLst>
                <a:path w="12688" h="4986" extrusionOk="0">
                  <a:moveTo>
                    <a:pt x="8592" y="422"/>
                  </a:moveTo>
                  <a:cubicBezTo>
                    <a:pt x="8660" y="422"/>
                    <a:pt x="8723" y="441"/>
                    <a:pt x="8784" y="479"/>
                  </a:cubicBezTo>
                  <a:cubicBezTo>
                    <a:pt x="8972" y="590"/>
                    <a:pt x="9092" y="871"/>
                    <a:pt x="9109" y="1150"/>
                  </a:cubicBezTo>
                  <a:cubicBezTo>
                    <a:pt x="9114" y="1219"/>
                    <a:pt x="9113" y="1288"/>
                    <a:pt x="9107" y="1358"/>
                  </a:cubicBezTo>
                  <a:lnTo>
                    <a:pt x="9107" y="1358"/>
                  </a:lnTo>
                  <a:cubicBezTo>
                    <a:pt x="9027" y="1305"/>
                    <a:pt x="8950" y="1246"/>
                    <a:pt x="8877" y="1181"/>
                  </a:cubicBezTo>
                  <a:cubicBezTo>
                    <a:pt x="8683" y="1013"/>
                    <a:pt x="8496" y="779"/>
                    <a:pt x="8448" y="564"/>
                  </a:cubicBezTo>
                  <a:cubicBezTo>
                    <a:pt x="8436" y="445"/>
                    <a:pt x="8448" y="455"/>
                    <a:pt x="8486" y="436"/>
                  </a:cubicBezTo>
                  <a:cubicBezTo>
                    <a:pt x="8522" y="427"/>
                    <a:pt x="8558" y="422"/>
                    <a:pt x="8592" y="422"/>
                  </a:cubicBezTo>
                  <a:close/>
                  <a:moveTo>
                    <a:pt x="3656" y="1793"/>
                  </a:moveTo>
                  <a:cubicBezTo>
                    <a:pt x="3750" y="1793"/>
                    <a:pt x="3816" y="1826"/>
                    <a:pt x="3882" y="1910"/>
                  </a:cubicBezTo>
                  <a:cubicBezTo>
                    <a:pt x="4018" y="2088"/>
                    <a:pt x="4056" y="2394"/>
                    <a:pt x="4035" y="2665"/>
                  </a:cubicBezTo>
                  <a:cubicBezTo>
                    <a:pt x="4029" y="2743"/>
                    <a:pt x="4019" y="2821"/>
                    <a:pt x="4004" y="2897"/>
                  </a:cubicBezTo>
                  <a:lnTo>
                    <a:pt x="4004" y="2897"/>
                  </a:lnTo>
                  <a:cubicBezTo>
                    <a:pt x="3895" y="2811"/>
                    <a:pt x="3795" y="2715"/>
                    <a:pt x="3709" y="2611"/>
                  </a:cubicBezTo>
                  <a:cubicBezTo>
                    <a:pt x="3515" y="2389"/>
                    <a:pt x="3385" y="2067"/>
                    <a:pt x="3449" y="1905"/>
                  </a:cubicBezTo>
                  <a:cubicBezTo>
                    <a:pt x="3457" y="1868"/>
                    <a:pt x="3489" y="1847"/>
                    <a:pt x="3506" y="1833"/>
                  </a:cubicBezTo>
                  <a:cubicBezTo>
                    <a:pt x="3514" y="1830"/>
                    <a:pt x="3506" y="1828"/>
                    <a:pt x="3523" y="1821"/>
                  </a:cubicBezTo>
                  <a:lnTo>
                    <a:pt x="3582" y="1803"/>
                  </a:lnTo>
                  <a:cubicBezTo>
                    <a:pt x="3582" y="1803"/>
                    <a:pt x="3629" y="1795"/>
                    <a:pt x="3647" y="1793"/>
                  </a:cubicBezTo>
                  <a:cubicBezTo>
                    <a:pt x="3650" y="1793"/>
                    <a:pt x="3653" y="1793"/>
                    <a:pt x="3656" y="1793"/>
                  </a:cubicBezTo>
                  <a:close/>
                  <a:moveTo>
                    <a:pt x="8597" y="1"/>
                  </a:moveTo>
                  <a:cubicBezTo>
                    <a:pt x="8522" y="1"/>
                    <a:pt x="8448" y="11"/>
                    <a:pt x="8380" y="32"/>
                  </a:cubicBezTo>
                  <a:cubicBezTo>
                    <a:pt x="8250" y="68"/>
                    <a:pt x="8128" y="161"/>
                    <a:pt x="8071" y="298"/>
                  </a:cubicBezTo>
                  <a:cubicBezTo>
                    <a:pt x="8018" y="431"/>
                    <a:pt x="8029" y="552"/>
                    <a:pt x="8050" y="650"/>
                  </a:cubicBezTo>
                  <a:cubicBezTo>
                    <a:pt x="8156" y="1035"/>
                    <a:pt x="8390" y="1269"/>
                    <a:pt x="8624" y="1477"/>
                  </a:cubicBezTo>
                  <a:cubicBezTo>
                    <a:pt x="8749" y="1581"/>
                    <a:pt x="8881" y="1672"/>
                    <a:pt x="9017" y="1749"/>
                  </a:cubicBezTo>
                  <a:lnTo>
                    <a:pt x="9017" y="1749"/>
                  </a:lnTo>
                  <a:cubicBezTo>
                    <a:pt x="8881" y="2114"/>
                    <a:pt x="8608" y="2450"/>
                    <a:pt x="8268" y="2696"/>
                  </a:cubicBezTo>
                  <a:cubicBezTo>
                    <a:pt x="7742" y="3076"/>
                    <a:pt x="7072" y="3302"/>
                    <a:pt x="6401" y="3410"/>
                  </a:cubicBezTo>
                  <a:cubicBezTo>
                    <a:pt x="6199" y="3440"/>
                    <a:pt x="5993" y="3456"/>
                    <a:pt x="5789" y="3456"/>
                  </a:cubicBezTo>
                  <a:cubicBezTo>
                    <a:pt x="5323" y="3456"/>
                    <a:pt x="4863" y="3371"/>
                    <a:pt x="4457" y="3176"/>
                  </a:cubicBezTo>
                  <a:cubicBezTo>
                    <a:pt x="4428" y="3162"/>
                    <a:pt x="4399" y="3148"/>
                    <a:pt x="4371" y="3133"/>
                  </a:cubicBezTo>
                  <a:lnTo>
                    <a:pt x="4371" y="3133"/>
                  </a:lnTo>
                  <a:cubicBezTo>
                    <a:pt x="4409" y="2994"/>
                    <a:pt x="4436" y="2850"/>
                    <a:pt x="4451" y="2701"/>
                  </a:cubicBezTo>
                  <a:cubicBezTo>
                    <a:pt x="4473" y="2370"/>
                    <a:pt x="4473" y="2003"/>
                    <a:pt x="4231" y="1647"/>
                  </a:cubicBezTo>
                  <a:cubicBezTo>
                    <a:pt x="4120" y="1482"/>
                    <a:pt x="3892" y="1351"/>
                    <a:pt x="3672" y="1351"/>
                  </a:cubicBezTo>
                  <a:cubicBezTo>
                    <a:pt x="3657" y="1351"/>
                    <a:pt x="3641" y="1352"/>
                    <a:pt x="3626" y="1353"/>
                  </a:cubicBezTo>
                  <a:cubicBezTo>
                    <a:pt x="3565" y="1360"/>
                    <a:pt x="3528" y="1360"/>
                    <a:pt x="3449" y="1383"/>
                  </a:cubicBezTo>
                  <a:cubicBezTo>
                    <a:pt x="3413" y="1393"/>
                    <a:pt x="3371" y="1404"/>
                    <a:pt x="3296" y="1445"/>
                  </a:cubicBezTo>
                  <a:cubicBezTo>
                    <a:pt x="3173" y="1514"/>
                    <a:pt x="3081" y="1620"/>
                    <a:pt x="3036" y="1743"/>
                  </a:cubicBezTo>
                  <a:cubicBezTo>
                    <a:pt x="2948" y="1986"/>
                    <a:pt x="2995" y="2210"/>
                    <a:pt x="3063" y="2396"/>
                  </a:cubicBezTo>
                  <a:cubicBezTo>
                    <a:pt x="3135" y="2584"/>
                    <a:pt x="3240" y="2748"/>
                    <a:pt x="3361" y="2898"/>
                  </a:cubicBezTo>
                  <a:cubicBezTo>
                    <a:pt x="3508" y="3075"/>
                    <a:pt x="3679" y="3229"/>
                    <a:pt x="3866" y="3360"/>
                  </a:cubicBezTo>
                  <a:lnTo>
                    <a:pt x="3866" y="3360"/>
                  </a:lnTo>
                  <a:cubicBezTo>
                    <a:pt x="3750" y="3636"/>
                    <a:pt x="3582" y="3880"/>
                    <a:pt x="3384" y="4065"/>
                  </a:cubicBezTo>
                  <a:cubicBezTo>
                    <a:pt x="3026" y="4393"/>
                    <a:pt x="2570" y="4553"/>
                    <a:pt x="2172" y="4625"/>
                  </a:cubicBezTo>
                  <a:cubicBezTo>
                    <a:pt x="1981" y="4658"/>
                    <a:pt x="1798" y="4672"/>
                    <a:pt x="1627" y="4672"/>
                  </a:cubicBezTo>
                  <a:cubicBezTo>
                    <a:pt x="1436" y="4672"/>
                    <a:pt x="1259" y="4655"/>
                    <a:pt x="1102" y="4631"/>
                  </a:cubicBezTo>
                  <a:cubicBezTo>
                    <a:pt x="805" y="4585"/>
                    <a:pt x="575" y="4517"/>
                    <a:pt x="423" y="4466"/>
                  </a:cubicBezTo>
                  <a:cubicBezTo>
                    <a:pt x="267" y="4413"/>
                    <a:pt x="194" y="4378"/>
                    <a:pt x="194" y="4378"/>
                  </a:cubicBezTo>
                  <a:cubicBezTo>
                    <a:pt x="178" y="4371"/>
                    <a:pt x="161" y="4367"/>
                    <a:pt x="144" y="4367"/>
                  </a:cubicBezTo>
                  <a:cubicBezTo>
                    <a:pt x="99" y="4367"/>
                    <a:pt x="56" y="4391"/>
                    <a:pt x="35" y="4433"/>
                  </a:cubicBezTo>
                  <a:cubicBezTo>
                    <a:pt x="1" y="4492"/>
                    <a:pt x="22" y="4568"/>
                    <a:pt x="83" y="4601"/>
                  </a:cubicBezTo>
                  <a:lnTo>
                    <a:pt x="89" y="4605"/>
                  </a:lnTo>
                  <a:cubicBezTo>
                    <a:pt x="89" y="4605"/>
                    <a:pt x="422" y="4788"/>
                    <a:pt x="1055" y="4915"/>
                  </a:cubicBezTo>
                  <a:cubicBezTo>
                    <a:pt x="1259" y="4955"/>
                    <a:pt x="1498" y="4985"/>
                    <a:pt x="1764" y="4985"/>
                  </a:cubicBezTo>
                  <a:cubicBezTo>
                    <a:pt x="1910" y="4985"/>
                    <a:pt x="2063" y="4976"/>
                    <a:pt x="2224" y="4955"/>
                  </a:cubicBezTo>
                  <a:cubicBezTo>
                    <a:pt x="2673" y="4892"/>
                    <a:pt x="3194" y="4737"/>
                    <a:pt x="3640" y="4345"/>
                  </a:cubicBezTo>
                  <a:cubicBezTo>
                    <a:pt x="3873" y="4135"/>
                    <a:pt x="4070" y="3870"/>
                    <a:pt x="4212" y="3566"/>
                  </a:cubicBezTo>
                  <a:lnTo>
                    <a:pt x="4212" y="3566"/>
                  </a:lnTo>
                  <a:cubicBezTo>
                    <a:pt x="4228" y="3573"/>
                    <a:pt x="4243" y="3581"/>
                    <a:pt x="4258" y="3588"/>
                  </a:cubicBezTo>
                  <a:cubicBezTo>
                    <a:pt x="4742" y="3823"/>
                    <a:pt x="5278" y="3926"/>
                    <a:pt x="5809" y="3926"/>
                  </a:cubicBezTo>
                  <a:cubicBezTo>
                    <a:pt x="6033" y="3926"/>
                    <a:pt x="6256" y="3908"/>
                    <a:pt x="6474" y="3874"/>
                  </a:cubicBezTo>
                  <a:cubicBezTo>
                    <a:pt x="7206" y="3749"/>
                    <a:pt x="7925" y="3509"/>
                    <a:pt x="8540" y="3062"/>
                  </a:cubicBezTo>
                  <a:cubicBezTo>
                    <a:pt x="8924" y="2782"/>
                    <a:pt x="9252" y="2386"/>
                    <a:pt x="9425" y="1934"/>
                  </a:cubicBezTo>
                  <a:lnTo>
                    <a:pt x="9425" y="1934"/>
                  </a:lnTo>
                  <a:cubicBezTo>
                    <a:pt x="9685" y="2026"/>
                    <a:pt x="9948" y="2066"/>
                    <a:pt x="10198" y="2066"/>
                  </a:cubicBezTo>
                  <a:cubicBezTo>
                    <a:pt x="10467" y="2066"/>
                    <a:pt x="10722" y="2020"/>
                    <a:pt x="10946" y="1944"/>
                  </a:cubicBezTo>
                  <a:cubicBezTo>
                    <a:pt x="11389" y="1796"/>
                    <a:pt x="11718" y="1559"/>
                    <a:pt x="11963" y="1351"/>
                  </a:cubicBezTo>
                  <a:cubicBezTo>
                    <a:pt x="12209" y="1138"/>
                    <a:pt x="12375" y="949"/>
                    <a:pt x="12485" y="817"/>
                  </a:cubicBezTo>
                  <a:cubicBezTo>
                    <a:pt x="12590" y="684"/>
                    <a:pt x="12648" y="611"/>
                    <a:pt x="12648" y="611"/>
                  </a:cubicBezTo>
                  <a:cubicBezTo>
                    <a:pt x="12687" y="561"/>
                    <a:pt x="12681" y="484"/>
                    <a:pt x="12630" y="441"/>
                  </a:cubicBezTo>
                  <a:cubicBezTo>
                    <a:pt x="12606" y="421"/>
                    <a:pt x="12577" y="411"/>
                    <a:pt x="12548" y="411"/>
                  </a:cubicBezTo>
                  <a:cubicBezTo>
                    <a:pt x="12514" y="411"/>
                    <a:pt x="12479" y="425"/>
                    <a:pt x="12455" y="454"/>
                  </a:cubicBezTo>
                  <a:lnTo>
                    <a:pt x="12451" y="459"/>
                  </a:lnTo>
                  <a:cubicBezTo>
                    <a:pt x="12451" y="459"/>
                    <a:pt x="12395" y="525"/>
                    <a:pt x="12288" y="648"/>
                  </a:cubicBezTo>
                  <a:cubicBezTo>
                    <a:pt x="12180" y="770"/>
                    <a:pt x="12016" y="944"/>
                    <a:pt x="11782" y="1132"/>
                  </a:cubicBezTo>
                  <a:cubicBezTo>
                    <a:pt x="11547" y="1316"/>
                    <a:pt x="11239" y="1519"/>
                    <a:pt x="10849" y="1632"/>
                  </a:cubicBezTo>
                  <a:cubicBezTo>
                    <a:pt x="10672" y="1685"/>
                    <a:pt x="10477" y="1715"/>
                    <a:pt x="10275" y="1715"/>
                  </a:cubicBezTo>
                  <a:cubicBezTo>
                    <a:pt x="10033" y="1715"/>
                    <a:pt x="9780" y="1672"/>
                    <a:pt x="9530" y="1576"/>
                  </a:cubicBezTo>
                  <a:cubicBezTo>
                    <a:pt x="9528" y="1575"/>
                    <a:pt x="9527" y="1575"/>
                    <a:pt x="9525" y="1574"/>
                  </a:cubicBezTo>
                  <a:lnTo>
                    <a:pt x="9525" y="1574"/>
                  </a:lnTo>
                  <a:cubicBezTo>
                    <a:pt x="9552" y="1426"/>
                    <a:pt x="9561" y="1273"/>
                    <a:pt x="9550" y="1118"/>
                  </a:cubicBezTo>
                  <a:cubicBezTo>
                    <a:pt x="9519" y="745"/>
                    <a:pt x="9378" y="335"/>
                    <a:pt x="9001" y="109"/>
                  </a:cubicBezTo>
                  <a:cubicBezTo>
                    <a:pt x="8882" y="36"/>
                    <a:pt x="8737" y="1"/>
                    <a:pt x="85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9"/>
            <p:cNvSpPr/>
            <p:nvPr/>
          </p:nvSpPr>
          <p:spPr>
            <a:xfrm>
              <a:off x="7881200" y="1664950"/>
              <a:ext cx="294975" cy="90800"/>
            </a:xfrm>
            <a:custGeom>
              <a:avLst/>
              <a:gdLst/>
              <a:ahLst/>
              <a:cxnLst/>
              <a:rect l="l" t="t" r="r" b="b"/>
              <a:pathLst>
                <a:path w="11799" h="3632" extrusionOk="0">
                  <a:moveTo>
                    <a:pt x="8851" y="542"/>
                  </a:moveTo>
                  <a:cubicBezTo>
                    <a:pt x="8880" y="542"/>
                    <a:pt x="8906" y="546"/>
                    <a:pt x="8931" y="553"/>
                  </a:cubicBezTo>
                  <a:cubicBezTo>
                    <a:pt x="8947" y="564"/>
                    <a:pt x="8956" y="559"/>
                    <a:pt x="8984" y="571"/>
                  </a:cubicBezTo>
                  <a:lnTo>
                    <a:pt x="9088" y="644"/>
                  </a:lnTo>
                  <a:cubicBezTo>
                    <a:pt x="9087" y="644"/>
                    <a:pt x="9086" y="644"/>
                    <a:pt x="9086" y="644"/>
                  </a:cubicBezTo>
                  <a:cubicBezTo>
                    <a:pt x="9077" y="644"/>
                    <a:pt x="9119" y="682"/>
                    <a:pt x="9131" y="695"/>
                  </a:cubicBezTo>
                  <a:cubicBezTo>
                    <a:pt x="9154" y="717"/>
                    <a:pt x="9157" y="739"/>
                    <a:pt x="9175" y="760"/>
                  </a:cubicBezTo>
                  <a:cubicBezTo>
                    <a:pt x="9276" y="899"/>
                    <a:pt x="9082" y="1168"/>
                    <a:pt x="8823" y="1355"/>
                  </a:cubicBezTo>
                  <a:cubicBezTo>
                    <a:pt x="8581" y="1537"/>
                    <a:pt x="8292" y="1687"/>
                    <a:pt x="7990" y="1811"/>
                  </a:cubicBezTo>
                  <a:lnTo>
                    <a:pt x="7990" y="1811"/>
                  </a:lnTo>
                  <a:cubicBezTo>
                    <a:pt x="8001" y="1628"/>
                    <a:pt x="8044" y="1441"/>
                    <a:pt x="8120" y="1262"/>
                  </a:cubicBezTo>
                  <a:cubicBezTo>
                    <a:pt x="8225" y="1004"/>
                    <a:pt x="8402" y="749"/>
                    <a:pt x="8623" y="614"/>
                  </a:cubicBezTo>
                  <a:cubicBezTo>
                    <a:pt x="8701" y="566"/>
                    <a:pt x="8781" y="542"/>
                    <a:pt x="8851" y="542"/>
                  </a:cubicBezTo>
                  <a:close/>
                  <a:moveTo>
                    <a:pt x="4775" y="453"/>
                  </a:moveTo>
                  <a:cubicBezTo>
                    <a:pt x="4870" y="453"/>
                    <a:pt x="4960" y="492"/>
                    <a:pt x="5024" y="570"/>
                  </a:cubicBezTo>
                  <a:cubicBezTo>
                    <a:pt x="5063" y="609"/>
                    <a:pt x="5087" y="675"/>
                    <a:pt x="5121" y="726"/>
                  </a:cubicBezTo>
                  <a:cubicBezTo>
                    <a:pt x="5137" y="789"/>
                    <a:pt x="5160" y="839"/>
                    <a:pt x="5176" y="911"/>
                  </a:cubicBezTo>
                  <a:lnTo>
                    <a:pt x="5206" y="1161"/>
                  </a:lnTo>
                  <a:lnTo>
                    <a:pt x="5194" y="1370"/>
                  </a:lnTo>
                  <a:lnTo>
                    <a:pt x="5183" y="1594"/>
                  </a:lnTo>
                  <a:lnTo>
                    <a:pt x="5123" y="1803"/>
                  </a:lnTo>
                  <a:cubicBezTo>
                    <a:pt x="5104" y="1921"/>
                    <a:pt x="5049" y="2021"/>
                    <a:pt x="4994" y="2120"/>
                  </a:cubicBezTo>
                  <a:lnTo>
                    <a:pt x="4994" y="2120"/>
                  </a:lnTo>
                  <a:cubicBezTo>
                    <a:pt x="4968" y="2110"/>
                    <a:pt x="4942" y="2098"/>
                    <a:pt x="4917" y="2086"/>
                  </a:cubicBezTo>
                  <a:cubicBezTo>
                    <a:pt x="4844" y="2056"/>
                    <a:pt x="4783" y="2014"/>
                    <a:pt x="4723" y="1974"/>
                  </a:cubicBezTo>
                  <a:cubicBezTo>
                    <a:pt x="4673" y="1925"/>
                    <a:pt x="4635" y="1913"/>
                    <a:pt x="4573" y="1825"/>
                  </a:cubicBezTo>
                  <a:lnTo>
                    <a:pt x="4532" y="1772"/>
                  </a:lnTo>
                  <a:lnTo>
                    <a:pt x="4531" y="1770"/>
                  </a:lnTo>
                  <a:lnTo>
                    <a:pt x="4531" y="1770"/>
                  </a:lnTo>
                  <a:cubicBezTo>
                    <a:pt x="4529" y="1768"/>
                    <a:pt x="4526" y="1762"/>
                    <a:pt x="4526" y="1762"/>
                  </a:cubicBezTo>
                  <a:lnTo>
                    <a:pt x="4526" y="1762"/>
                  </a:lnTo>
                  <a:cubicBezTo>
                    <a:pt x="4526" y="1762"/>
                    <a:pt x="4526" y="1762"/>
                    <a:pt x="4526" y="1762"/>
                  </a:cubicBezTo>
                  <a:lnTo>
                    <a:pt x="4512" y="1736"/>
                  </a:lnTo>
                  <a:lnTo>
                    <a:pt x="4456" y="1630"/>
                  </a:lnTo>
                  <a:cubicBezTo>
                    <a:pt x="4413" y="1560"/>
                    <a:pt x="4382" y="1489"/>
                    <a:pt x="4363" y="1413"/>
                  </a:cubicBezTo>
                  <a:cubicBezTo>
                    <a:pt x="4265" y="1129"/>
                    <a:pt x="4276" y="810"/>
                    <a:pt x="4452" y="621"/>
                  </a:cubicBezTo>
                  <a:cubicBezTo>
                    <a:pt x="4542" y="509"/>
                    <a:pt x="4662" y="453"/>
                    <a:pt x="4775" y="453"/>
                  </a:cubicBezTo>
                  <a:close/>
                  <a:moveTo>
                    <a:pt x="4776" y="0"/>
                  </a:moveTo>
                  <a:cubicBezTo>
                    <a:pt x="4756" y="0"/>
                    <a:pt x="4735" y="1"/>
                    <a:pt x="4715" y="3"/>
                  </a:cubicBezTo>
                  <a:cubicBezTo>
                    <a:pt x="4472" y="20"/>
                    <a:pt x="4254" y="146"/>
                    <a:pt x="4112" y="320"/>
                  </a:cubicBezTo>
                  <a:cubicBezTo>
                    <a:pt x="3798" y="668"/>
                    <a:pt x="3799" y="1172"/>
                    <a:pt x="3929" y="1552"/>
                  </a:cubicBezTo>
                  <a:cubicBezTo>
                    <a:pt x="3956" y="1653"/>
                    <a:pt x="3997" y="1747"/>
                    <a:pt x="4047" y="1833"/>
                  </a:cubicBezTo>
                  <a:lnTo>
                    <a:pt x="4118" y="1967"/>
                  </a:lnTo>
                  <a:lnTo>
                    <a:pt x="4136" y="2002"/>
                  </a:lnTo>
                  <a:cubicBezTo>
                    <a:pt x="4144" y="2014"/>
                    <a:pt x="4129" y="1996"/>
                    <a:pt x="4156" y="2035"/>
                  </a:cubicBezTo>
                  <a:lnTo>
                    <a:pt x="4167" y="2049"/>
                  </a:lnTo>
                  <a:lnTo>
                    <a:pt x="4209" y="2102"/>
                  </a:lnTo>
                  <a:cubicBezTo>
                    <a:pt x="4249" y="2168"/>
                    <a:pt x="4358" y="2269"/>
                    <a:pt x="4444" y="2340"/>
                  </a:cubicBezTo>
                  <a:cubicBezTo>
                    <a:pt x="4533" y="2401"/>
                    <a:pt x="4622" y="2460"/>
                    <a:pt x="4716" y="2502"/>
                  </a:cubicBezTo>
                  <a:lnTo>
                    <a:pt x="4716" y="2502"/>
                  </a:lnTo>
                  <a:cubicBezTo>
                    <a:pt x="4423" y="2801"/>
                    <a:pt x="4027" y="2989"/>
                    <a:pt x="3650" y="3105"/>
                  </a:cubicBezTo>
                  <a:cubicBezTo>
                    <a:pt x="3148" y="3257"/>
                    <a:pt x="2655" y="3297"/>
                    <a:pt x="2222" y="3302"/>
                  </a:cubicBezTo>
                  <a:cubicBezTo>
                    <a:pt x="2198" y="3303"/>
                    <a:pt x="2174" y="3303"/>
                    <a:pt x="2149" y="3303"/>
                  </a:cubicBezTo>
                  <a:cubicBezTo>
                    <a:pt x="1746" y="3303"/>
                    <a:pt x="1394" y="3247"/>
                    <a:pt x="1105" y="3193"/>
                  </a:cubicBezTo>
                  <a:cubicBezTo>
                    <a:pt x="799" y="3122"/>
                    <a:pt x="585" y="3046"/>
                    <a:pt x="434" y="2979"/>
                  </a:cubicBezTo>
                  <a:cubicBezTo>
                    <a:pt x="280" y="2899"/>
                    <a:pt x="200" y="2855"/>
                    <a:pt x="200" y="2855"/>
                  </a:cubicBezTo>
                  <a:cubicBezTo>
                    <a:pt x="180" y="2846"/>
                    <a:pt x="159" y="2841"/>
                    <a:pt x="139" y="2841"/>
                  </a:cubicBezTo>
                  <a:cubicBezTo>
                    <a:pt x="96" y="2841"/>
                    <a:pt x="55" y="2862"/>
                    <a:pt x="34" y="2898"/>
                  </a:cubicBezTo>
                  <a:cubicBezTo>
                    <a:pt x="1" y="2959"/>
                    <a:pt x="21" y="3034"/>
                    <a:pt x="80" y="3068"/>
                  </a:cubicBezTo>
                  <a:cubicBezTo>
                    <a:pt x="80" y="3068"/>
                    <a:pt x="160" y="3114"/>
                    <a:pt x="309" y="3199"/>
                  </a:cubicBezTo>
                  <a:cubicBezTo>
                    <a:pt x="467" y="3278"/>
                    <a:pt x="726" y="3383"/>
                    <a:pt x="1042" y="3466"/>
                  </a:cubicBezTo>
                  <a:cubicBezTo>
                    <a:pt x="1363" y="3542"/>
                    <a:pt x="1758" y="3620"/>
                    <a:pt x="2218" y="3628"/>
                  </a:cubicBezTo>
                  <a:cubicBezTo>
                    <a:pt x="2289" y="3631"/>
                    <a:pt x="2361" y="3632"/>
                    <a:pt x="2434" y="3632"/>
                  </a:cubicBezTo>
                  <a:cubicBezTo>
                    <a:pt x="2839" y="3632"/>
                    <a:pt x="3288" y="3595"/>
                    <a:pt x="3758" y="3460"/>
                  </a:cubicBezTo>
                  <a:cubicBezTo>
                    <a:pt x="4224" y="3326"/>
                    <a:pt x="4750" y="3091"/>
                    <a:pt x="5131" y="2646"/>
                  </a:cubicBezTo>
                  <a:lnTo>
                    <a:pt x="5131" y="2646"/>
                  </a:lnTo>
                  <a:cubicBezTo>
                    <a:pt x="5386" y="2706"/>
                    <a:pt x="5643" y="2721"/>
                    <a:pt x="5894" y="2723"/>
                  </a:cubicBezTo>
                  <a:cubicBezTo>
                    <a:pt x="6511" y="2713"/>
                    <a:pt x="7107" y="2596"/>
                    <a:pt x="7676" y="2409"/>
                  </a:cubicBezTo>
                  <a:lnTo>
                    <a:pt x="7676" y="2409"/>
                  </a:lnTo>
                  <a:cubicBezTo>
                    <a:pt x="7749" y="2626"/>
                    <a:pt x="7872" y="2823"/>
                    <a:pt x="8023" y="2976"/>
                  </a:cubicBezTo>
                  <a:cubicBezTo>
                    <a:pt x="8472" y="3429"/>
                    <a:pt x="9048" y="3532"/>
                    <a:pt x="9500" y="3571"/>
                  </a:cubicBezTo>
                  <a:cubicBezTo>
                    <a:pt x="9618" y="3581"/>
                    <a:pt x="9732" y="3585"/>
                    <a:pt x="9842" y="3585"/>
                  </a:cubicBezTo>
                  <a:cubicBezTo>
                    <a:pt x="10162" y="3585"/>
                    <a:pt x="10445" y="3550"/>
                    <a:pt x="10687" y="3524"/>
                  </a:cubicBezTo>
                  <a:cubicBezTo>
                    <a:pt x="11010" y="3475"/>
                    <a:pt x="11262" y="3429"/>
                    <a:pt x="11430" y="3387"/>
                  </a:cubicBezTo>
                  <a:cubicBezTo>
                    <a:pt x="11601" y="3349"/>
                    <a:pt x="11691" y="3330"/>
                    <a:pt x="11691" y="3330"/>
                  </a:cubicBezTo>
                  <a:cubicBezTo>
                    <a:pt x="11757" y="3315"/>
                    <a:pt x="11799" y="3252"/>
                    <a:pt x="11787" y="3185"/>
                  </a:cubicBezTo>
                  <a:cubicBezTo>
                    <a:pt x="11775" y="3126"/>
                    <a:pt x="11723" y="3083"/>
                    <a:pt x="11663" y="3083"/>
                  </a:cubicBezTo>
                  <a:cubicBezTo>
                    <a:pt x="11656" y="3083"/>
                    <a:pt x="11649" y="3084"/>
                    <a:pt x="11642" y="3085"/>
                  </a:cubicBezTo>
                  <a:lnTo>
                    <a:pt x="11636" y="3086"/>
                  </a:lnTo>
                  <a:cubicBezTo>
                    <a:pt x="11636" y="3086"/>
                    <a:pt x="11547" y="3104"/>
                    <a:pt x="11380" y="3133"/>
                  </a:cubicBezTo>
                  <a:cubicBezTo>
                    <a:pt x="11213" y="3169"/>
                    <a:pt x="10967" y="3203"/>
                    <a:pt x="10654" y="3241"/>
                  </a:cubicBezTo>
                  <a:cubicBezTo>
                    <a:pt x="10460" y="3254"/>
                    <a:pt x="10240" y="3272"/>
                    <a:pt x="10000" y="3272"/>
                  </a:cubicBezTo>
                  <a:cubicBezTo>
                    <a:pt x="9850" y="3272"/>
                    <a:pt x="9693" y="3265"/>
                    <a:pt x="9530" y="3245"/>
                  </a:cubicBezTo>
                  <a:cubicBezTo>
                    <a:pt x="9112" y="3198"/>
                    <a:pt x="8622" y="3069"/>
                    <a:pt x="8292" y="2720"/>
                  </a:cubicBezTo>
                  <a:cubicBezTo>
                    <a:pt x="8173" y="2601"/>
                    <a:pt x="8088" y="2449"/>
                    <a:pt x="8039" y="2279"/>
                  </a:cubicBezTo>
                  <a:lnTo>
                    <a:pt x="8039" y="2279"/>
                  </a:lnTo>
                  <a:cubicBezTo>
                    <a:pt x="8062" y="2270"/>
                    <a:pt x="8085" y="2261"/>
                    <a:pt x="8108" y="2252"/>
                  </a:cubicBezTo>
                  <a:cubicBezTo>
                    <a:pt x="8455" y="2111"/>
                    <a:pt x="8790" y="1941"/>
                    <a:pt x="9098" y="1708"/>
                  </a:cubicBezTo>
                  <a:cubicBezTo>
                    <a:pt x="9249" y="1586"/>
                    <a:pt x="9400" y="1458"/>
                    <a:pt x="9516" y="1270"/>
                  </a:cubicBezTo>
                  <a:cubicBezTo>
                    <a:pt x="9572" y="1174"/>
                    <a:pt x="9617" y="1064"/>
                    <a:pt x="9639" y="939"/>
                  </a:cubicBezTo>
                  <a:cubicBezTo>
                    <a:pt x="9650" y="810"/>
                    <a:pt x="9628" y="676"/>
                    <a:pt x="9571" y="563"/>
                  </a:cubicBezTo>
                  <a:cubicBezTo>
                    <a:pt x="9540" y="514"/>
                    <a:pt x="9510" y="453"/>
                    <a:pt x="9473" y="414"/>
                  </a:cubicBezTo>
                  <a:cubicBezTo>
                    <a:pt x="9427" y="367"/>
                    <a:pt x="9415" y="349"/>
                    <a:pt x="9338" y="281"/>
                  </a:cubicBezTo>
                  <a:lnTo>
                    <a:pt x="9234" y="210"/>
                  </a:lnTo>
                  <a:cubicBezTo>
                    <a:pt x="9188" y="183"/>
                    <a:pt x="9114" y="153"/>
                    <a:pt x="9054" y="132"/>
                  </a:cubicBezTo>
                  <a:cubicBezTo>
                    <a:pt x="8989" y="114"/>
                    <a:pt x="8925" y="106"/>
                    <a:pt x="8862" y="106"/>
                  </a:cubicBezTo>
                  <a:cubicBezTo>
                    <a:pt x="8688" y="106"/>
                    <a:pt x="8526" y="168"/>
                    <a:pt x="8403" y="248"/>
                  </a:cubicBezTo>
                  <a:cubicBezTo>
                    <a:pt x="8062" y="472"/>
                    <a:pt x="7871" y="791"/>
                    <a:pt x="7741" y="1110"/>
                  </a:cubicBezTo>
                  <a:cubicBezTo>
                    <a:pt x="7634" y="1383"/>
                    <a:pt x="7585" y="1672"/>
                    <a:pt x="7597" y="1955"/>
                  </a:cubicBezTo>
                  <a:lnTo>
                    <a:pt x="7597" y="1955"/>
                  </a:lnTo>
                  <a:cubicBezTo>
                    <a:pt x="7047" y="2137"/>
                    <a:pt x="6463" y="2252"/>
                    <a:pt x="5889" y="2256"/>
                  </a:cubicBezTo>
                  <a:cubicBezTo>
                    <a:pt x="5728" y="2255"/>
                    <a:pt x="5566" y="2247"/>
                    <a:pt x="5411" y="2225"/>
                  </a:cubicBezTo>
                  <a:lnTo>
                    <a:pt x="5411" y="2225"/>
                  </a:lnTo>
                  <a:cubicBezTo>
                    <a:pt x="5462" y="2129"/>
                    <a:pt x="5507" y="2030"/>
                    <a:pt x="5530" y="1921"/>
                  </a:cubicBezTo>
                  <a:lnTo>
                    <a:pt x="5608" y="1662"/>
                  </a:lnTo>
                  <a:lnTo>
                    <a:pt x="5630" y="1392"/>
                  </a:lnTo>
                  <a:cubicBezTo>
                    <a:pt x="5634" y="1294"/>
                    <a:pt x="5647" y="1228"/>
                    <a:pt x="5643" y="1104"/>
                  </a:cubicBezTo>
                  <a:lnTo>
                    <a:pt x="5617" y="853"/>
                  </a:lnTo>
                  <a:cubicBezTo>
                    <a:pt x="5598" y="760"/>
                    <a:pt x="5564" y="651"/>
                    <a:pt x="5533" y="550"/>
                  </a:cubicBezTo>
                  <a:cubicBezTo>
                    <a:pt x="5480" y="456"/>
                    <a:pt x="5439" y="357"/>
                    <a:pt x="5360" y="272"/>
                  </a:cubicBezTo>
                  <a:cubicBezTo>
                    <a:pt x="5232" y="104"/>
                    <a:pt x="4998" y="0"/>
                    <a:pt x="47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9"/>
            <p:cNvSpPr/>
            <p:nvPr/>
          </p:nvSpPr>
          <p:spPr>
            <a:xfrm>
              <a:off x="7828500" y="1848475"/>
              <a:ext cx="272025" cy="94675"/>
            </a:xfrm>
            <a:custGeom>
              <a:avLst/>
              <a:gdLst/>
              <a:ahLst/>
              <a:cxnLst/>
              <a:rect l="l" t="t" r="r" b="b"/>
              <a:pathLst>
                <a:path w="10881" h="3787" extrusionOk="0">
                  <a:moveTo>
                    <a:pt x="4166" y="486"/>
                  </a:moveTo>
                  <a:lnTo>
                    <a:pt x="4169" y="488"/>
                  </a:lnTo>
                  <a:cubicBezTo>
                    <a:pt x="4174" y="491"/>
                    <a:pt x="4175" y="492"/>
                    <a:pt x="4175" y="492"/>
                  </a:cubicBezTo>
                  <a:cubicBezTo>
                    <a:pt x="4175" y="492"/>
                    <a:pt x="4170" y="489"/>
                    <a:pt x="4166" y="486"/>
                  </a:cubicBezTo>
                  <a:close/>
                  <a:moveTo>
                    <a:pt x="4056" y="441"/>
                  </a:moveTo>
                  <a:cubicBezTo>
                    <a:pt x="4060" y="441"/>
                    <a:pt x="4064" y="442"/>
                    <a:pt x="4067" y="443"/>
                  </a:cubicBezTo>
                  <a:cubicBezTo>
                    <a:pt x="4070" y="445"/>
                    <a:pt x="4072" y="445"/>
                    <a:pt x="4073" y="445"/>
                  </a:cubicBezTo>
                  <a:cubicBezTo>
                    <a:pt x="4075" y="445"/>
                    <a:pt x="4076" y="444"/>
                    <a:pt x="4079" y="444"/>
                  </a:cubicBezTo>
                  <a:cubicBezTo>
                    <a:pt x="4082" y="444"/>
                    <a:pt x="4089" y="445"/>
                    <a:pt x="4105" y="453"/>
                  </a:cubicBezTo>
                  <a:lnTo>
                    <a:pt x="4157" y="482"/>
                  </a:lnTo>
                  <a:lnTo>
                    <a:pt x="4160" y="483"/>
                  </a:lnTo>
                  <a:lnTo>
                    <a:pt x="4162" y="485"/>
                  </a:lnTo>
                  <a:lnTo>
                    <a:pt x="4179" y="497"/>
                  </a:lnTo>
                  <a:cubicBezTo>
                    <a:pt x="4227" y="530"/>
                    <a:pt x="4264" y="569"/>
                    <a:pt x="4293" y="610"/>
                  </a:cubicBezTo>
                  <a:cubicBezTo>
                    <a:pt x="4352" y="691"/>
                    <a:pt x="4370" y="793"/>
                    <a:pt x="4363" y="906"/>
                  </a:cubicBezTo>
                  <a:cubicBezTo>
                    <a:pt x="4345" y="1138"/>
                    <a:pt x="4204" y="1384"/>
                    <a:pt x="4036" y="1584"/>
                  </a:cubicBezTo>
                  <a:cubicBezTo>
                    <a:pt x="4000" y="1626"/>
                    <a:pt x="3963" y="1667"/>
                    <a:pt x="3924" y="1707"/>
                  </a:cubicBezTo>
                  <a:lnTo>
                    <a:pt x="3924" y="1707"/>
                  </a:lnTo>
                  <a:cubicBezTo>
                    <a:pt x="3853" y="1461"/>
                    <a:pt x="3824" y="1205"/>
                    <a:pt x="3839" y="962"/>
                  </a:cubicBezTo>
                  <a:cubicBezTo>
                    <a:pt x="3850" y="820"/>
                    <a:pt x="3879" y="679"/>
                    <a:pt x="3929" y="574"/>
                  </a:cubicBezTo>
                  <a:cubicBezTo>
                    <a:pt x="3982" y="473"/>
                    <a:pt x="4026" y="441"/>
                    <a:pt x="4056" y="441"/>
                  </a:cubicBezTo>
                  <a:close/>
                  <a:moveTo>
                    <a:pt x="8058" y="770"/>
                  </a:moveTo>
                  <a:lnTo>
                    <a:pt x="8058" y="770"/>
                  </a:lnTo>
                  <a:cubicBezTo>
                    <a:pt x="8048" y="771"/>
                    <a:pt x="8069" y="773"/>
                    <a:pt x="8064" y="773"/>
                  </a:cubicBezTo>
                  <a:cubicBezTo>
                    <a:pt x="8093" y="775"/>
                    <a:pt x="8113" y="795"/>
                    <a:pt x="8140" y="817"/>
                  </a:cubicBezTo>
                  <a:cubicBezTo>
                    <a:pt x="8191" y="873"/>
                    <a:pt x="8236" y="987"/>
                    <a:pt x="8250" y="1113"/>
                  </a:cubicBezTo>
                  <a:cubicBezTo>
                    <a:pt x="8280" y="1366"/>
                    <a:pt x="8239" y="1657"/>
                    <a:pt x="8143" y="1929"/>
                  </a:cubicBezTo>
                  <a:cubicBezTo>
                    <a:pt x="8113" y="2017"/>
                    <a:pt x="8077" y="2104"/>
                    <a:pt x="8035" y="2188"/>
                  </a:cubicBezTo>
                  <a:lnTo>
                    <a:pt x="8035" y="2188"/>
                  </a:lnTo>
                  <a:cubicBezTo>
                    <a:pt x="8012" y="2147"/>
                    <a:pt x="7991" y="2104"/>
                    <a:pt x="7971" y="2060"/>
                  </a:cubicBezTo>
                  <a:cubicBezTo>
                    <a:pt x="7879" y="1850"/>
                    <a:pt x="7816" y="1613"/>
                    <a:pt x="7814" y="1369"/>
                  </a:cubicBezTo>
                  <a:cubicBezTo>
                    <a:pt x="7799" y="1139"/>
                    <a:pt x="7879" y="842"/>
                    <a:pt x="7994" y="784"/>
                  </a:cubicBezTo>
                  <a:cubicBezTo>
                    <a:pt x="8000" y="778"/>
                    <a:pt x="8003" y="777"/>
                    <a:pt x="8005" y="777"/>
                  </a:cubicBezTo>
                  <a:lnTo>
                    <a:pt x="8005" y="777"/>
                  </a:lnTo>
                  <a:cubicBezTo>
                    <a:pt x="8005" y="777"/>
                    <a:pt x="8005" y="777"/>
                    <a:pt x="8005" y="777"/>
                  </a:cubicBezTo>
                  <a:cubicBezTo>
                    <a:pt x="8006" y="777"/>
                    <a:pt x="8006" y="777"/>
                    <a:pt x="8005" y="777"/>
                  </a:cubicBezTo>
                  <a:cubicBezTo>
                    <a:pt x="8005" y="777"/>
                    <a:pt x="8005" y="777"/>
                    <a:pt x="8005" y="777"/>
                  </a:cubicBezTo>
                  <a:lnTo>
                    <a:pt x="8005" y="777"/>
                  </a:lnTo>
                  <a:cubicBezTo>
                    <a:pt x="8004" y="776"/>
                    <a:pt x="8003" y="775"/>
                    <a:pt x="8002" y="773"/>
                  </a:cubicBezTo>
                  <a:cubicBezTo>
                    <a:pt x="8003" y="771"/>
                    <a:pt x="8011" y="771"/>
                    <a:pt x="8021" y="771"/>
                  </a:cubicBezTo>
                  <a:cubicBezTo>
                    <a:pt x="8024" y="771"/>
                    <a:pt x="8028" y="771"/>
                    <a:pt x="8031" y="771"/>
                  </a:cubicBezTo>
                  <a:cubicBezTo>
                    <a:pt x="8038" y="771"/>
                    <a:pt x="8044" y="771"/>
                    <a:pt x="8049" y="770"/>
                  </a:cubicBezTo>
                  <a:close/>
                  <a:moveTo>
                    <a:pt x="4059" y="1"/>
                  </a:moveTo>
                  <a:cubicBezTo>
                    <a:pt x="3943" y="1"/>
                    <a:pt x="3822" y="47"/>
                    <a:pt x="3739" y="114"/>
                  </a:cubicBezTo>
                  <a:cubicBezTo>
                    <a:pt x="3632" y="194"/>
                    <a:pt x="3580" y="289"/>
                    <a:pt x="3530" y="381"/>
                  </a:cubicBezTo>
                  <a:cubicBezTo>
                    <a:pt x="3442" y="566"/>
                    <a:pt x="3410" y="751"/>
                    <a:pt x="3392" y="932"/>
                  </a:cubicBezTo>
                  <a:cubicBezTo>
                    <a:pt x="3366" y="1296"/>
                    <a:pt x="3418" y="1656"/>
                    <a:pt x="3537" y="1998"/>
                  </a:cubicBezTo>
                  <a:cubicBezTo>
                    <a:pt x="3541" y="2008"/>
                    <a:pt x="3544" y="2018"/>
                    <a:pt x="3548" y="2028"/>
                  </a:cubicBezTo>
                  <a:lnTo>
                    <a:pt x="3548" y="2028"/>
                  </a:lnTo>
                  <a:cubicBezTo>
                    <a:pt x="3302" y="2201"/>
                    <a:pt x="3035" y="2329"/>
                    <a:pt x="2775" y="2414"/>
                  </a:cubicBezTo>
                  <a:cubicBezTo>
                    <a:pt x="2499" y="2504"/>
                    <a:pt x="2224" y="2539"/>
                    <a:pt x="1964" y="2539"/>
                  </a:cubicBezTo>
                  <a:cubicBezTo>
                    <a:pt x="1799" y="2539"/>
                    <a:pt x="1640" y="2525"/>
                    <a:pt x="1491" y="2502"/>
                  </a:cubicBezTo>
                  <a:cubicBezTo>
                    <a:pt x="1107" y="2445"/>
                    <a:pt x="812" y="2279"/>
                    <a:pt x="622" y="2094"/>
                  </a:cubicBezTo>
                  <a:cubicBezTo>
                    <a:pt x="429" y="1908"/>
                    <a:pt x="347" y="1704"/>
                    <a:pt x="301" y="1569"/>
                  </a:cubicBezTo>
                  <a:cubicBezTo>
                    <a:pt x="279" y="1500"/>
                    <a:pt x="269" y="1447"/>
                    <a:pt x="262" y="1412"/>
                  </a:cubicBezTo>
                  <a:cubicBezTo>
                    <a:pt x="258" y="1378"/>
                    <a:pt x="255" y="1359"/>
                    <a:pt x="255" y="1359"/>
                  </a:cubicBezTo>
                  <a:lnTo>
                    <a:pt x="254" y="1350"/>
                  </a:lnTo>
                  <a:cubicBezTo>
                    <a:pt x="245" y="1289"/>
                    <a:pt x="193" y="1243"/>
                    <a:pt x="131" y="1243"/>
                  </a:cubicBezTo>
                  <a:cubicBezTo>
                    <a:pt x="127" y="1243"/>
                    <a:pt x="123" y="1243"/>
                    <a:pt x="120" y="1243"/>
                  </a:cubicBezTo>
                  <a:cubicBezTo>
                    <a:pt x="52" y="1249"/>
                    <a:pt x="0" y="1310"/>
                    <a:pt x="8" y="1378"/>
                  </a:cubicBezTo>
                  <a:cubicBezTo>
                    <a:pt x="8" y="1378"/>
                    <a:pt x="10" y="1402"/>
                    <a:pt x="14" y="1449"/>
                  </a:cubicBezTo>
                  <a:cubicBezTo>
                    <a:pt x="20" y="1494"/>
                    <a:pt x="31" y="1561"/>
                    <a:pt x="55" y="1645"/>
                  </a:cubicBezTo>
                  <a:cubicBezTo>
                    <a:pt x="103" y="1808"/>
                    <a:pt x="192" y="2057"/>
                    <a:pt x="418" y="2294"/>
                  </a:cubicBezTo>
                  <a:cubicBezTo>
                    <a:pt x="641" y="2533"/>
                    <a:pt x="997" y="2744"/>
                    <a:pt x="1430" y="2826"/>
                  </a:cubicBezTo>
                  <a:cubicBezTo>
                    <a:pt x="1628" y="2866"/>
                    <a:pt x="1844" y="2892"/>
                    <a:pt x="2072" y="2892"/>
                  </a:cubicBezTo>
                  <a:cubicBezTo>
                    <a:pt x="2332" y="2892"/>
                    <a:pt x="2606" y="2858"/>
                    <a:pt x="2884" y="2773"/>
                  </a:cubicBezTo>
                  <a:cubicBezTo>
                    <a:pt x="3162" y="2690"/>
                    <a:pt x="3443" y="2567"/>
                    <a:pt x="3709" y="2398"/>
                  </a:cubicBezTo>
                  <a:lnTo>
                    <a:pt x="3709" y="2398"/>
                  </a:lnTo>
                  <a:cubicBezTo>
                    <a:pt x="3985" y="2916"/>
                    <a:pt x="4445" y="3351"/>
                    <a:pt x="5003" y="3569"/>
                  </a:cubicBezTo>
                  <a:cubicBezTo>
                    <a:pt x="5339" y="3705"/>
                    <a:pt x="5726" y="3773"/>
                    <a:pt x="6065" y="3784"/>
                  </a:cubicBezTo>
                  <a:cubicBezTo>
                    <a:pt x="6103" y="3786"/>
                    <a:pt x="6140" y="3786"/>
                    <a:pt x="6178" y="3786"/>
                  </a:cubicBezTo>
                  <a:cubicBezTo>
                    <a:pt x="6514" y="3786"/>
                    <a:pt x="6839" y="3731"/>
                    <a:pt x="7151" y="3609"/>
                  </a:cubicBezTo>
                  <a:cubicBezTo>
                    <a:pt x="7544" y="3453"/>
                    <a:pt x="7875" y="3190"/>
                    <a:pt x="8127" y="2873"/>
                  </a:cubicBezTo>
                  <a:lnTo>
                    <a:pt x="8127" y="2873"/>
                  </a:lnTo>
                  <a:cubicBezTo>
                    <a:pt x="8312" y="3033"/>
                    <a:pt x="8516" y="3152"/>
                    <a:pt x="8717" y="3228"/>
                  </a:cubicBezTo>
                  <a:cubicBezTo>
                    <a:pt x="9045" y="3347"/>
                    <a:pt x="9353" y="3384"/>
                    <a:pt x="9618" y="3384"/>
                  </a:cubicBezTo>
                  <a:cubicBezTo>
                    <a:pt x="9693" y="3384"/>
                    <a:pt x="9765" y="3381"/>
                    <a:pt x="9833" y="3376"/>
                  </a:cubicBezTo>
                  <a:cubicBezTo>
                    <a:pt x="10141" y="3353"/>
                    <a:pt x="10376" y="3303"/>
                    <a:pt x="10535" y="3264"/>
                  </a:cubicBezTo>
                  <a:cubicBezTo>
                    <a:pt x="10693" y="3222"/>
                    <a:pt x="10776" y="3199"/>
                    <a:pt x="10776" y="3199"/>
                  </a:cubicBezTo>
                  <a:cubicBezTo>
                    <a:pt x="10840" y="3184"/>
                    <a:pt x="10881" y="3119"/>
                    <a:pt x="10866" y="3053"/>
                  </a:cubicBezTo>
                  <a:cubicBezTo>
                    <a:pt x="10853" y="2994"/>
                    <a:pt x="10802" y="2955"/>
                    <a:pt x="10746" y="2955"/>
                  </a:cubicBezTo>
                  <a:cubicBezTo>
                    <a:pt x="10737" y="2955"/>
                    <a:pt x="10728" y="2956"/>
                    <a:pt x="10719" y="2958"/>
                  </a:cubicBezTo>
                  <a:lnTo>
                    <a:pt x="10710" y="2959"/>
                  </a:lnTo>
                  <a:cubicBezTo>
                    <a:pt x="10710" y="2959"/>
                    <a:pt x="10631" y="2978"/>
                    <a:pt x="10479" y="3010"/>
                  </a:cubicBezTo>
                  <a:cubicBezTo>
                    <a:pt x="10328" y="3043"/>
                    <a:pt x="10104" y="3079"/>
                    <a:pt x="9821" y="3090"/>
                  </a:cubicBezTo>
                  <a:cubicBezTo>
                    <a:pt x="9792" y="3091"/>
                    <a:pt x="9762" y="3091"/>
                    <a:pt x="9732" y="3091"/>
                  </a:cubicBezTo>
                  <a:cubicBezTo>
                    <a:pt x="9467" y="3091"/>
                    <a:pt x="9156" y="3052"/>
                    <a:pt x="8842" y="2921"/>
                  </a:cubicBezTo>
                  <a:cubicBezTo>
                    <a:pt x="8662" y="2845"/>
                    <a:pt x="8486" y="2729"/>
                    <a:pt x="8331" y="2577"/>
                  </a:cubicBezTo>
                  <a:lnTo>
                    <a:pt x="8331" y="2577"/>
                  </a:lnTo>
                  <a:cubicBezTo>
                    <a:pt x="8427" y="2416"/>
                    <a:pt x="8504" y="2247"/>
                    <a:pt x="8561" y="2075"/>
                  </a:cubicBezTo>
                  <a:cubicBezTo>
                    <a:pt x="8672" y="1749"/>
                    <a:pt x="8725" y="1405"/>
                    <a:pt x="8676" y="1052"/>
                  </a:cubicBezTo>
                  <a:cubicBezTo>
                    <a:pt x="8646" y="879"/>
                    <a:pt x="8593" y="691"/>
                    <a:pt x="8441" y="527"/>
                  </a:cubicBezTo>
                  <a:cubicBezTo>
                    <a:pt x="8358" y="449"/>
                    <a:pt x="8250" y="380"/>
                    <a:pt x="8132" y="367"/>
                  </a:cubicBezTo>
                  <a:cubicBezTo>
                    <a:pt x="8106" y="365"/>
                    <a:pt x="8126" y="360"/>
                    <a:pt x="8064" y="359"/>
                  </a:cubicBezTo>
                  <a:lnTo>
                    <a:pt x="8036" y="360"/>
                  </a:lnTo>
                  <a:cubicBezTo>
                    <a:pt x="8015" y="361"/>
                    <a:pt x="8007" y="359"/>
                    <a:pt x="7975" y="365"/>
                  </a:cubicBezTo>
                  <a:cubicBezTo>
                    <a:pt x="7900" y="377"/>
                    <a:pt x="7824" y="403"/>
                    <a:pt x="7782" y="435"/>
                  </a:cubicBezTo>
                  <a:cubicBezTo>
                    <a:pt x="7578" y="566"/>
                    <a:pt x="7513" y="752"/>
                    <a:pt x="7468" y="910"/>
                  </a:cubicBezTo>
                  <a:cubicBezTo>
                    <a:pt x="7424" y="1072"/>
                    <a:pt x="7416" y="1230"/>
                    <a:pt x="7422" y="1381"/>
                  </a:cubicBezTo>
                  <a:cubicBezTo>
                    <a:pt x="7433" y="1686"/>
                    <a:pt x="7515" y="1968"/>
                    <a:pt x="7631" y="2220"/>
                  </a:cubicBezTo>
                  <a:cubicBezTo>
                    <a:pt x="7685" y="2335"/>
                    <a:pt x="7748" y="2440"/>
                    <a:pt x="7819" y="2538"/>
                  </a:cubicBezTo>
                  <a:lnTo>
                    <a:pt x="7819" y="2538"/>
                  </a:lnTo>
                  <a:cubicBezTo>
                    <a:pt x="7604" y="2821"/>
                    <a:pt x="7319" y="3052"/>
                    <a:pt x="6982" y="3183"/>
                  </a:cubicBezTo>
                  <a:cubicBezTo>
                    <a:pt x="6737" y="3276"/>
                    <a:pt x="6461" y="3322"/>
                    <a:pt x="6193" y="3322"/>
                  </a:cubicBezTo>
                  <a:cubicBezTo>
                    <a:pt x="6160" y="3322"/>
                    <a:pt x="6127" y="3321"/>
                    <a:pt x="6094" y="3319"/>
                  </a:cubicBezTo>
                  <a:cubicBezTo>
                    <a:pt x="5760" y="3304"/>
                    <a:pt x="5472" y="3246"/>
                    <a:pt x="5180" y="3130"/>
                  </a:cubicBezTo>
                  <a:cubicBezTo>
                    <a:pt x="4701" y="2940"/>
                    <a:pt x="4312" y="2572"/>
                    <a:pt x="4083" y="2118"/>
                  </a:cubicBezTo>
                  <a:lnTo>
                    <a:pt x="4083" y="2118"/>
                  </a:lnTo>
                  <a:cubicBezTo>
                    <a:pt x="4176" y="2037"/>
                    <a:pt x="4265" y="1949"/>
                    <a:pt x="4349" y="1855"/>
                  </a:cubicBezTo>
                  <a:cubicBezTo>
                    <a:pt x="4554" y="1616"/>
                    <a:pt x="4748" y="1331"/>
                    <a:pt x="4795" y="950"/>
                  </a:cubicBezTo>
                  <a:cubicBezTo>
                    <a:pt x="4816" y="762"/>
                    <a:pt x="4781" y="539"/>
                    <a:pt x="4657" y="365"/>
                  </a:cubicBezTo>
                  <a:cubicBezTo>
                    <a:pt x="4598" y="277"/>
                    <a:pt x="4524" y="201"/>
                    <a:pt x="4443" y="143"/>
                  </a:cubicBezTo>
                  <a:lnTo>
                    <a:pt x="4413" y="121"/>
                  </a:lnTo>
                  <a:lnTo>
                    <a:pt x="4405" y="116"/>
                  </a:lnTo>
                  <a:lnTo>
                    <a:pt x="4381" y="101"/>
                  </a:lnTo>
                  <a:lnTo>
                    <a:pt x="4367" y="95"/>
                  </a:lnTo>
                  <a:lnTo>
                    <a:pt x="4315" y="67"/>
                  </a:lnTo>
                  <a:cubicBezTo>
                    <a:pt x="4283" y="48"/>
                    <a:pt x="4189" y="15"/>
                    <a:pt x="4128" y="6"/>
                  </a:cubicBezTo>
                  <a:cubicBezTo>
                    <a:pt x="4105" y="2"/>
                    <a:pt x="4082" y="1"/>
                    <a:pt x="40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9"/>
            <p:cNvSpPr/>
            <p:nvPr/>
          </p:nvSpPr>
          <p:spPr>
            <a:xfrm>
              <a:off x="7734375" y="2034200"/>
              <a:ext cx="316750" cy="95125"/>
            </a:xfrm>
            <a:custGeom>
              <a:avLst/>
              <a:gdLst/>
              <a:ahLst/>
              <a:cxnLst/>
              <a:rect l="l" t="t" r="r" b="b"/>
              <a:pathLst>
                <a:path w="12670" h="3805" extrusionOk="0">
                  <a:moveTo>
                    <a:pt x="7929" y="440"/>
                  </a:moveTo>
                  <a:cubicBezTo>
                    <a:pt x="7933" y="440"/>
                    <a:pt x="7935" y="440"/>
                    <a:pt x="7938" y="441"/>
                  </a:cubicBezTo>
                  <a:cubicBezTo>
                    <a:pt x="7969" y="444"/>
                    <a:pt x="7985" y="451"/>
                    <a:pt x="8016" y="495"/>
                  </a:cubicBezTo>
                  <a:cubicBezTo>
                    <a:pt x="8076" y="582"/>
                    <a:pt x="8111" y="756"/>
                    <a:pt x="8107" y="927"/>
                  </a:cubicBezTo>
                  <a:cubicBezTo>
                    <a:pt x="8107" y="1101"/>
                    <a:pt x="8080" y="1282"/>
                    <a:pt x="8034" y="1460"/>
                  </a:cubicBezTo>
                  <a:cubicBezTo>
                    <a:pt x="8021" y="1508"/>
                    <a:pt x="8008" y="1556"/>
                    <a:pt x="7993" y="1604"/>
                  </a:cubicBezTo>
                  <a:lnTo>
                    <a:pt x="7993" y="1604"/>
                  </a:lnTo>
                  <a:cubicBezTo>
                    <a:pt x="7835" y="1359"/>
                    <a:pt x="7719" y="1071"/>
                    <a:pt x="7708" y="796"/>
                  </a:cubicBezTo>
                  <a:cubicBezTo>
                    <a:pt x="7704" y="647"/>
                    <a:pt x="7745" y="514"/>
                    <a:pt x="7812" y="476"/>
                  </a:cubicBezTo>
                  <a:cubicBezTo>
                    <a:pt x="7817" y="466"/>
                    <a:pt x="7897" y="440"/>
                    <a:pt x="7929" y="440"/>
                  </a:cubicBezTo>
                  <a:close/>
                  <a:moveTo>
                    <a:pt x="3851" y="815"/>
                  </a:moveTo>
                  <a:cubicBezTo>
                    <a:pt x="3851" y="817"/>
                    <a:pt x="3871" y="817"/>
                    <a:pt x="3870" y="817"/>
                  </a:cubicBezTo>
                  <a:cubicBezTo>
                    <a:pt x="3924" y="819"/>
                    <a:pt x="4008" y="921"/>
                    <a:pt x="4039" y="1080"/>
                  </a:cubicBezTo>
                  <a:cubicBezTo>
                    <a:pt x="4093" y="1395"/>
                    <a:pt x="4056" y="1735"/>
                    <a:pt x="3952" y="2053"/>
                  </a:cubicBezTo>
                  <a:lnTo>
                    <a:pt x="3952" y="2053"/>
                  </a:lnTo>
                  <a:cubicBezTo>
                    <a:pt x="3943" y="2035"/>
                    <a:pt x="3935" y="2018"/>
                    <a:pt x="3926" y="2000"/>
                  </a:cubicBezTo>
                  <a:cubicBezTo>
                    <a:pt x="3769" y="1669"/>
                    <a:pt x="3659" y="1272"/>
                    <a:pt x="3716" y="977"/>
                  </a:cubicBezTo>
                  <a:cubicBezTo>
                    <a:pt x="3731" y="908"/>
                    <a:pt x="3758" y="854"/>
                    <a:pt x="3780" y="837"/>
                  </a:cubicBezTo>
                  <a:cubicBezTo>
                    <a:pt x="3799" y="825"/>
                    <a:pt x="3794" y="831"/>
                    <a:pt x="3792" y="822"/>
                  </a:cubicBezTo>
                  <a:lnTo>
                    <a:pt x="3851" y="815"/>
                  </a:lnTo>
                  <a:close/>
                  <a:moveTo>
                    <a:pt x="7953" y="1"/>
                  </a:moveTo>
                  <a:cubicBezTo>
                    <a:pt x="7798" y="1"/>
                    <a:pt x="7702" y="26"/>
                    <a:pt x="7557" y="119"/>
                  </a:cubicBezTo>
                  <a:cubicBezTo>
                    <a:pt x="7301" y="308"/>
                    <a:pt x="7269" y="600"/>
                    <a:pt x="7275" y="811"/>
                  </a:cubicBezTo>
                  <a:cubicBezTo>
                    <a:pt x="7305" y="1254"/>
                    <a:pt x="7490" y="1617"/>
                    <a:pt x="7715" y="1929"/>
                  </a:cubicBezTo>
                  <a:cubicBezTo>
                    <a:pt x="7746" y="1971"/>
                    <a:pt x="7777" y="2012"/>
                    <a:pt x="7810" y="2052"/>
                  </a:cubicBezTo>
                  <a:lnTo>
                    <a:pt x="7810" y="2052"/>
                  </a:lnTo>
                  <a:cubicBezTo>
                    <a:pt x="7737" y="2196"/>
                    <a:pt x="7651" y="2334"/>
                    <a:pt x="7552" y="2462"/>
                  </a:cubicBezTo>
                  <a:cubicBezTo>
                    <a:pt x="7160" y="3005"/>
                    <a:pt x="6516" y="3335"/>
                    <a:pt x="5854" y="3335"/>
                  </a:cubicBezTo>
                  <a:cubicBezTo>
                    <a:pt x="5773" y="3335"/>
                    <a:pt x="5691" y="3330"/>
                    <a:pt x="5610" y="3320"/>
                  </a:cubicBezTo>
                  <a:cubicBezTo>
                    <a:pt x="5061" y="3264"/>
                    <a:pt x="4575" y="2937"/>
                    <a:pt x="4231" y="2494"/>
                  </a:cubicBezTo>
                  <a:lnTo>
                    <a:pt x="4231" y="2494"/>
                  </a:lnTo>
                  <a:cubicBezTo>
                    <a:pt x="4273" y="2406"/>
                    <a:pt x="4311" y="2315"/>
                    <a:pt x="4344" y="2221"/>
                  </a:cubicBezTo>
                  <a:cubicBezTo>
                    <a:pt x="4476" y="1841"/>
                    <a:pt x="4556" y="1430"/>
                    <a:pt x="4469" y="979"/>
                  </a:cubicBezTo>
                  <a:cubicBezTo>
                    <a:pt x="4442" y="866"/>
                    <a:pt x="4407" y="749"/>
                    <a:pt x="4328" y="633"/>
                  </a:cubicBezTo>
                  <a:cubicBezTo>
                    <a:pt x="4253" y="519"/>
                    <a:pt x="4115" y="404"/>
                    <a:pt x="3951" y="376"/>
                  </a:cubicBezTo>
                  <a:cubicBezTo>
                    <a:pt x="3910" y="373"/>
                    <a:pt x="3897" y="366"/>
                    <a:pt x="3847" y="366"/>
                  </a:cubicBezTo>
                  <a:cubicBezTo>
                    <a:pt x="3836" y="366"/>
                    <a:pt x="3824" y="366"/>
                    <a:pt x="3809" y="367"/>
                  </a:cubicBezTo>
                  <a:lnTo>
                    <a:pt x="3736" y="376"/>
                  </a:lnTo>
                  <a:cubicBezTo>
                    <a:pt x="3638" y="396"/>
                    <a:pt x="3544" y="444"/>
                    <a:pt x="3485" y="496"/>
                  </a:cubicBezTo>
                  <a:cubicBezTo>
                    <a:pt x="3356" y="611"/>
                    <a:pt x="3306" y="753"/>
                    <a:pt x="3277" y="877"/>
                  </a:cubicBezTo>
                  <a:cubicBezTo>
                    <a:pt x="3191" y="1374"/>
                    <a:pt x="3337" y="1792"/>
                    <a:pt x="3514" y="2193"/>
                  </a:cubicBezTo>
                  <a:cubicBezTo>
                    <a:pt x="3574" y="2319"/>
                    <a:pt x="3642" y="2443"/>
                    <a:pt x="3718" y="2562"/>
                  </a:cubicBezTo>
                  <a:lnTo>
                    <a:pt x="3718" y="2562"/>
                  </a:lnTo>
                  <a:cubicBezTo>
                    <a:pt x="3634" y="2699"/>
                    <a:pt x="3537" y="2825"/>
                    <a:pt x="3431" y="2932"/>
                  </a:cubicBezTo>
                  <a:cubicBezTo>
                    <a:pt x="3205" y="3158"/>
                    <a:pt x="2930" y="3311"/>
                    <a:pt x="2637" y="3376"/>
                  </a:cubicBezTo>
                  <a:cubicBezTo>
                    <a:pt x="2511" y="3404"/>
                    <a:pt x="2382" y="3416"/>
                    <a:pt x="2254" y="3416"/>
                  </a:cubicBezTo>
                  <a:cubicBezTo>
                    <a:pt x="2088" y="3416"/>
                    <a:pt x="1921" y="3395"/>
                    <a:pt x="1759" y="3360"/>
                  </a:cubicBezTo>
                  <a:cubicBezTo>
                    <a:pt x="1188" y="3246"/>
                    <a:pt x="751" y="2917"/>
                    <a:pt x="544" y="2504"/>
                  </a:cubicBezTo>
                  <a:cubicBezTo>
                    <a:pt x="333" y="2090"/>
                    <a:pt x="296" y="1656"/>
                    <a:pt x="301" y="1311"/>
                  </a:cubicBezTo>
                  <a:cubicBezTo>
                    <a:pt x="307" y="961"/>
                    <a:pt x="354" y="686"/>
                    <a:pt x="393" y="503"/>
                  </a:cubicBezTo>
                  <a:cubicBezTo>
                    <a:pt x="431" y="316"/>
                    <a:pt x="460" y="225"/>
                    <a:pt x="460" y="225"/>
                  </a:cubicBezTo>
                  <a:cubicBezTo>
                    <a:pt x="479" y="161"/>
                    <a:pt x="446" y="93"/>
                    <a:pt x="379" y="68"/>
                  </a:cubicBezTo>
                  <a:cubicBezTo>
                    <a:pt x="365" y="63"/>
                    <a:pt x="351" y="60"/>
                    <a:pt x="337" y="60"/>
                  </a:cubicBezTo>
                  <a:cubicBezTo>
                    <a:pt x="286" y="60"/>
                    <a:pt x="238" y="92"/>
                    <a:pt x="221" y="143"/>
                  </a:cubicBezTo>
                  <a:lnTo>
                    <a:pt x="219" y="146"/>
                  </a:lnTo>
                  <a:cubicBezTo>
                    <a:pt x="219" y="146"/>
                    <a:pt x="184" y="251"/>
                    <a:pt x="137" y="444"/>
                  </a:cubicBezTo>
                  <a:cubicBezTo>
                    <a:pt x="91" y="637"/>
                    <a:pt x="32" y="925"/>
                    <a:pt x="13" y="1300"/>
                  </a:cubicBezTo>
                  <a:cubicBezTo>
                    <a:pt x="1" y="1671"/>
                    <a:pt x="17" y="2147"/>
                    <a:pt x="251" y="2646"/>
                  </a:cubicBezTo>
                  <a:cubicBezTo>
                    <a:pt x="372" y="2891"/>
                    <a:pt x="556" y="3134"/>
                    <a:pt x="802" y="3324"/>
                  </a:cubicBezTo>
                  <a:cubicBezTo>
                    <a:pt x="1049" y="3515"/>
                    <a:pt x="1353" y="3642"/>
                    <a:pt x="1675" y="3719"/>
                  </a:cubicBezTo>
                  <a:cubicBezTo>
                    <a:pt x="1867" y="3764"/>
                    <a:pt x="2075" y="3793"/>
                    <a:pt x="2290" y="3793"/>
                  </a:cubicBezTo>
                  <a:cubicBezTo>
                    <a:pt x="2429" y="3793"/>
                    <a:pt x="2572" y="3781"/>
                    <a:pt x="2715" y="3752"/>
                  </a:cubicBezTo>
                  <a:cubicBezTo>
                    <a:pt x="3080" y="3678"/>
                    <a:pt x="3434" y="3492"/>
                    <a:pt x="3716" y="3219"/>
                  </a:cubicBezTo>
                  <a:cubicBezTo>
                    <a:pt x="3812" y="3125"/>
                    <a:pt x="3900" y="3022"/>
                    <a:pt x="3980" y="2913"/>
                  </a:cubicBezTo>
                  <a:lnTo>
                    <a:pt x="3980" y="2913"/>
                  </a:lnTo>
                  <a:cubicBezTo>
                    <a:pt x="4081" y="3031"/>
                    <a:pt x="4192" y="3141"/>
                    <a:pt x="4314" y="3241"/>
                  </a:cubicBezTo>
                  <a:cubicBezTo>
                    <a:pt x="4659" y="3529"/>
                    <a:pt x="5094" y="3736"/>
                    <a:pt x="5552" y="3787"/>
                  </a:cubicBezTo>
                  <a:cubicBezTo>
                    <a:pt x="5648" y="3799"/>
                    <a:pt x="5744" y="3804"/>
                    <a:pt x="5839" y="3804"/>
                  </a:cubicBezTo>
                  <a:cubicBezTo>
                    <a:pt x="6656" y="3804"/>
                    <a:pt x="7458" y="3381"/>
                    <a:pt x="7916" y="2737"/>
                  </a:cubicBezTo>
                  <a:cubicBezTo>
                    <a:pt x="8000" y="2625"/>
                    <a:pt x="8076" y="2508"/>
                    <a:pt x="8144" y="2387"/>
                  </a:cubicBezTo>
                  <a:lnTo>
                    <a:pt x="8144" y="2387"/>
                  </a:lnTo>
                  <a:cubicBezTo>
                    <a:pt x="8558" y="2732"/>
                    <a:pt x="9063" y="2933"/>
                    <a:pt x="9546" y="2970"/>
                  </a:cubicBezTo>
                  <a:cubicBezTo>
                    <a:pt x="9624" y="2976"/>
                    <a:pt x="9700" y="2979"/>
                    <a:pt x="9776" y="2979"/>
                  </a:cubicBezTo>
                  <a:cubicBezTo>
                    <a:pt x="9863" y="2979"/>
                    <a:pt x="9949" y="2975"/>
                    <a:pt x="10039" y="2965"/>
                  </a:cubicBezTo>
                  <a:cubicBezTo>
                    <a:pt x="10185" y="2948"/>
                    <a:pt x="10330" y="2929"/>
                    <a:pt x="10470" y="2912"/>
                  </a:cubicBezTo>
                  <a:cubicBezTo>
                    <a:pt x="10617" y="2880"/>
                    <a:pt x="10759" y="2847"/>
                    <a:pt x="10897" y="2816"/>
                  </a:cubicBezTo>
                  <a:cubicBezTo>
                    <a:pt x="11031" y="2775"/>
                    <a:pt x="11160" y="2725"/>
                    <a:pt x="11285" y="2682"/>
                  </a:cubicBezTo>
                  <a:cubicBezTo>
                    <a:pt x="11780" y="2485"/>
                    <a:pt x="12153" y="2152"/>
                    <a:pt x="12360" y="1823"/>
                  </a:cubicBezTo>
                  <a:cubicBezTo>
                    <a:pt x="12571" y="1491"/>
                    <a:pt x="12635" y="1184"/>
                    <a:pt x="12657" y="979"/>
                  </a:cubicBezTo>
                  <a:cubicBezTo>
                    <a:pt x="12668" y="877"/>
                    <a:pt x="12670" y="796"/>
                    <a:pt x="12668" y="742"/>
                  </a:cubicBezTo>
                  <a:cubicBezTo>
                    <a:pt x="12665" y="684"/>
                    <a:pt x="12663" y="654"/>
                    <a:pt x="12663" y="654"/>
                  </a:cubicBezTo>
                  <a:cubicBezTo>
                    <a:pt x="12656" y="591"/>
                    <a:pt x="12602" y="544"/>
                    <a:pt x="12539" y="544"/>
                  </a:cubicBezTo>
                  <a:cubicBezTo>
                    <a:pt x="12535" y="544"/>
                    <a:pt x="12530" y="544"/>
                    <a:pt x="12526" y="544"/>
                  </a:cubicBezTo>
                  <a:cubicBezTo>
                    <a:pt x="12458" y="552"/>
                    <a:pt x="12409" y="613"/>
                    <a:pt x="12416" y="681"/>
                  </a:cubicBezTo>
                  <a:cubicBezTo>
                    <a:pt x="12416" y="681"/>
                    <a:pt x="12416" y="681"/>
                    <a:pt x="12416" y="681"/>
                  </a:cubicBezTo>
                  <a:lnTo>
                    <a:pt x="12416" y="681"/>
                  </a:lnTo>
                  <a:cubicBezTo>
                    <a:pt x="12416" y="681"/>
                    <a:pt x="12426" y="776"/>
                    <a:pt x="12401" y="949"/>
                  </a:cubicBezTo>
                  <a:cubicBezTo>
                    <a:pt x="12378" y="1125"/>
                    <a:pt x="12310" y="1391"/>
                    <a:pt x="12121" y="1666"/>
                  </a:cubicBezTo>
                  <a:cubicBezTo>
                    <a:pt x="11933" y="1938"/>
                    <a:pt x="11612" y="2212"/>
                    <a:pt x="11162" y="2374"/>
                  </a:cubicBezTo>
                  <a:cubicBezTo>
                    <a:pt x="11048" y="2409"/>
                    <a:pt x="10931" y="2450"/>
                    <a:pt x="10810" y="2483"/>
                  </a:cubicBezTo>
                  <a:cubicBezTo>
                    <a:pt x="10686" y="2508"/>
                    <a:pt x="10559" y="2533"/>
                    <a:pt x="10429" y="2557"/>
                  </a:cubicBezTo>
                  <a:cubicBezTo>
                    <a:pt x="10289" y="2571"/>
                    <a:pt x="10143" y="2586"/>
                    <a:pt x="9996" y="2602"/>
                  </a:cubicBezTo>
                  <a:cubicBezTo>
                    <a:pt x="9941" y="2606"/>
                    <a:pt x="9881" y="2609"/>
                    <a:pt x="9820" y="2609"/>
                  </a:cubicBezTo>
                  <a:cubicBezTo>
                    <a:pt x="9741" y="2609"/>
                    <a:pt x="9659" y="2605"/>
                    <a:pt x="9580" y="2597"/>
                  </a:cubicBezTo>
                  <a:cubicBezTo>
                    <a:pt x="9138" y="2555"/>
                    <a:pt x="8682" y="2353"/>
                    <a:pt x="8325" y="2010"/>
                  </a:cubicBezTo>
                  <a:lnTo>
                    <a:pt x="8325" y="2010"/>
                  </a:lnTo>
                  <a:cubicBezTo>
                    <a:pt x="8383" y="1866"/>
                    <a:pt x="8431" y="1718"/>
                    <a:pt x="8469" y="1568"/>
                  </a:cubicBezTo>
                  <a:cubicBezTo>
                    <a:pt x="8520" y="1360"/>
                    <a:pt x="8553" y="1146"/>
                    <a:pt x="8553" y="926"/>
                  </a:cubicBezTo>
                  <a:cubicBezTo>
                    <a:pt x="8548" y="707"/>
                    <a:pt x="8530" y="473"/>
                    <a:pt x="8373" y="236"/>
                  </a:cubicBezTo>
                  <a:cubicBezTo>
                    <a:pt x="8299" y="119"/>
                    <a:pt x="8137" y="7"/>
                    <a:pt x="7973" y="1"/>
                  </a:cubicBezTo>
                  <a:cubicBezTo>
                    <a:pt x="7966" y="1"/>
                    <a:pt x="7960" y="1"/>
                    <a:pt x="79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9"/>
            <p:cNvSpPr/>
            <p:nvPr/>
          </p:nvSpPr>
          <p:spPr>
            <a:xfrm>
              <a:off x="8197000" y="1344575"/>
              <a:ext cx="196400" cy="238425"/>
            </a:xfrm>
            <a:custGeom>
              <a:avLst/>
              <a:gdLst/>
              <a:ahLst/>
              <a:cxnLst/>
              <a:rect l="l" t="t" r="r" b="b"/>
              <a:pathLst>
                <a:path w="7856" h="9537" extrusionOk="0">
                  <a:moveTo>
                    <a:pt x="7049" y="0"/>
                  </a:moveTo>
                  <a:cubicBezTo>
                    <a:pt x="7006" y="0"/>
                    <a:pt x="6962" y="12"/>
                    <a:pt x="6923" y="37"/>
                  </a:cubicBezTo>
                  <a:cubicBezTo>
                    <a:pt x="6811" y="106"/>
                    <a:pt x="6779" y="252"/>
                    <a:pt x="6850" y="362"/>
                  </a:cubicBezTo>
                  <a:cubicBezTo>
                    <a:pt x="7237" y="972"/>
                    <a:pt x="7369" y="1505"/>
                    <a:pt x="7253" y="1993"/>
                  </a:cubicBezTo>
                  <a:cubicBezTo>
                    <a:pt x="7044" y="2880"/>
                    <a:pt x="6024" y="3490"/>
                    <a:pt x="5205" y="3980"/>
                  </a:cubicBezTo>
                  <a:cubicBezTo>
                    <a:pt x="4815" y="4212"/>
                    <a:pt x="4480" y="4414"/>
                    <a:pt x="4249" y="4625"/>
                  </a:cubicBezTo>
                  <a:cubicBezTo>
                    <a:pt x="3728" y="5100"/>
                    <a:pt x="3613" y="5779"/>
                    <a:pt x="3491" y="6499"/>
                  </a:cubicBezTo>
                  <a:cubicBezTo>
                    <a:pt x="3367" y="7228"/>
                    <a:pt x="3241" y="7982"/>
                    <a:pt x="2675" y="8590"/>
                  </a:cubicBezTo>
                  <a:cubicBezTo>
                    <a:pt x="2315" y="8976"/>
                    <a:pt x="1666" y="9067"/>
                    <a:pt x="1137" y="9067"/>
                  </a:cubicBezTo>
                  <a:cubicBezTo>
                    <a:pt x="677" y="9067"/>
                    <a:pt x="308" y="8998"/>
                    <a:pt x="300" y="8997"/>
                  </a:cubicBezTo>
                  <a:cubicBezTo>
                    <a:pt x="285" y="8994"/>
                    <a:pt x="270" y="8992"/>
                    <a:pt x="255" y="8992"/>
                  </a:cubicBezTo>
                  <a:cubicBezTo>
                    <a:pt x="146" y="8992"/>
                    <a:pt x="47" y="9070"/>
                    <a:pt x="25" y="9184"/>
                  </a:cubicBezTo>
                  <a:cubicBezTo>
                    <a:pt x="1" y="9311"/>
                    <a:pt x="84" y="9434"/>
                    <a:pt x="212" y="9458"/>
                  </a:cubicBezTo>
                  <a:cubicBezTo>
                    <a:pt x="247" y="9466"/>
                    <a:pt x="631" y="9537"/>
                    <a:pt x="1124" y="9537"/>
                  </a:cubicBezTo>
                  <a:cubicBezTo>
                    <a:pt x="1748" y="9537"/>
                    <a:pt x="2546" y="9421"/>
                    <a:pt x="3018" y="8912"/>
                  </a:cubicBezTo>
                  <a:cubicBezTo>
                    <a:pt x="3681" y="8199"/>
                    <a:pt x="3826" y="7339"/>
                    <a:pt x="3955" y="6579"/>
                  </a:cubicBezTo>
                  <a:cubicBezTo>
                    <a:pt x="4067" y="5914"/>
                    <a:pt x="4164" y="5341"/>
                    <a:pt x="4565" y="4974"/>
                  </a:cubicBezTo>
                  <a:cubicBezTo>
                    <a:pt x="4761" y="4795"/>
                    <a:pt x="5092" y="4594"/>
                    <a:pt x="5445" y="4384"/>
                  </a:cubicBezTo>
                  <a:cubicBezTo>
                    <a:pt x="6341" y="3849"/>
                    <a:pt x="7456" y="3183"/>
                    <a:pt x="7712" y="2102"/>
                  </a:cubicBezTo>
                  <a:cubicBezTo>
                    <a:pt x="7856" y="1491"/>
                    <a:pt x="7699" y="821"/>
                    <a:pt x="7248" y="110"/>
                  </a:cubicBezTo>
                  <a:cubicBezTo>
                    <a:pt x="7203" y="39"/>
                    <a:pt x="7127" y="0"/>
                    <a:pt x="70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9"/>
            <p:cNvSpPr/>
            <p:nvPr/>
          </p:nvSpPr>
          <p:spPr>
            <a:xfrm>
              <a:off x="8306600" y="1247200"/>
              <a:ext cx="93125" cy="112100"/>
            </a:xfrm>
            <a:custGeom>
              <a:avLst/>
              <a:gdLst/>
              <a:ahLst/>
              <a:cxnLst/>
              <a:rect l="l" t="t" r="r" b="b"/>
              <a:pathLst>
                <a:path w="3725" h="4484" extrusionOk="0">
                  <a:moveTo>
                    <a:pt x="1934" y="0"/>
                  </a:moveTo>
                  <a:cubicBezTo>
                    <a:pt x="1829" y="0"/>
                    <a:pt x="1733" y="45"/>
                    <a:pt x="1658" y="124"/>
                  </a:cubicBezTo>
                  <a:cubicBezTo>
                    <a:pt x="1586" y="198"/>
                    <a:pt x="1403" y="396"/>
                    <a:pt x="1478" y="1428"/>
                  </a:cubicBezTo>
                  <a:cubicBezTo>
                    <a:pt x="1213" y="1033"/>
                    <a:pt x="902" y="663"/>
                    <a:pt x="647" y="615"/>
                  </a:cubicBezTo>
                  <a:cubicBezTo>
                    <a:pt x="621" y="610"/>
                    <a:pt x="596" y="607"/>
                    <a:pt x="571" y="607"/>
                  </a:cubicBezTo>
                  <a:cubicBezTo>
                    <a:pt x="480" y="607"/>
                    <a:pt x="396" y="642"/>
                    <a:pt x="327" y="704"/>
                  </a:cubicBezTo>
                  <a:cubicBezTo>
                    <a:pt x="143" y="872"/>
                    <a:pt x="1" y="1268"/>
                    <a:pt x="739" y="2657"/>
                  </a:cubicBezTo>
                  <a:cubicBezTo>
                    <a:pt x="602" y="2758"/>
                    <a:pt x="515" y="2889"/>
                    <a:pt x="499" y="3045"/>
                  </a:cubicBezTo>
                  <a:cubicBezTo>
                    <a:pt x="464" y="3344"/>
                    <a:pt x="620" y="3679"/>
                    <a:pt x="929" y="3962"/>
                  </a:cubicBezTo>
                  <a:cubicBezTo>
                    <a:pt x="1273" y="4276"/>
                    <a:pt x="1728" y="4465"/>
                    <a:pt x="2161" y="4482"/>
                  </a:cubicBezTo>
                  <a:cubicBezTo>
                    <a:pt x="2185" y="4483"/>
                    <a:pt x="2209" y="4484"/>
                    <a:pt x="2234" y="4484"/>
                  </a:cubicBezTo>
                  <a:cubicBezTo>
                    <a:pt x="2339" y="4484"/>
                    <a:pt x="2444" y="4474"/>
                    <a:pt x="2543" y="4453"/>
                  </a:cubicBezTo>
                  <a:cubicBezTo>
                    <a:pt x="3251" y="4305"/>
                    <a:pt x="3690" y="3060"/>
                    <a:pt x="3716" y="2463"/>
                  </a:cubicBezTo>
                  <a:cubicBezTo>
                    <a:pt x="3725" y="2303"/>
                    <a:pt x="3664" y="2163"/>
                    <a:pt x="3548" y="2068"/>
                  </a:cubicBezTo>
                  <a:cubicBezTo>
                    <a:pt x="3422" y="1965"/>
                    <a:pt x="3258" y="1933"/>
                    <a:pt x="3099" y="1933"/>
                  </a:cubicBezTo>
                  <a:cubicBezTo>
                    <a:pt x="3050" y="1933"/>
                    <a:pt x="3001" y="1936"/>
                    <a:pt x="2954" y="1941"/>
                  </a:cubicBezTo>
                  <a:cubicBezTo>
                    <a:pt x="2796" y="1045"/>
                    <a:pt x="2509" y="70"/>
                    <a:pt x="1987" y="4"/>
                  </a:cubicBezTo>
                  <a:cubicBezTo>
                    <a:pt x="1969" y="1"/>
                    <a:pt x="1951" y="0"/>
                    <a:pt x="19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9"/>
            <p:cNvSpPr/>
            <p:nvPr/>
          </p:nvSpPr>
          <p:spPr>
            <a:xfrm>
              <a:off x="8319350" y="1308225"/>
              <a:ext cx="51475" cy="28875"/>
            </a:xfrm>
            <a:custGeom>
              <a:avLst/>
              <a:gdLst/>
              <a:ahLst/>
              <a:cxnLst/>
              <a:rect l="l" t="t" r="r" b="b"/>
              <a:pathLst>
                <a:path w="2059" h="1155" extrusionOk="0">
                  <a:moveTo>
                    <a:pt x="973" y="1"/>
                  </a:moveTo>
                  <a:cubicBezTo>
                    <a:pt x="752" y="1"/>
                    <a:pt x="547" y="46"/>
                    <a:pt x="381" y="111"/>
                  </a:cubicBezTo>
                  <a:cubicBezTo>
                    <a:pt x="295" y="142"/>
                    <a:pt x="222" y="194"/>
                    <a:pt x="165" y="239"/>
                  </a:cubicBezTo>
                  <a:cubicBezTo>
                    <a:pt x="105" y="289"/>
                    <a:pt x="66" y="340"/>
                    <a:pt x="41" y="390"/>
                  </a:cubicBezTo>
                  <a:cubicBezTo>
                    <a:pt x="9" y="434"/>
                    <a:pt x="16" y="482"/>
                    <a:pt x="8" y="508"/>
                  </a:cubicBezTo>
                  <a:cubicBezTo>
                    <a:pt x="4" y="536"/>
                    <a:pt x="1" y="550"/>
                    <a:pt x="1" y="550"/>
                  </a:cubicBezTo>
                  <a:cubicBezTo>
                    <a:pt x="1" y="551"/>
                    <a:pt x="1" y="552"/>
                    <a:pt x="3" y="552"/>
                  </a:cubicBezTo>
                  <a:cubicBezTo>
                    <a:pt x="4" y="552"/>
                    <a:pt x="5" y="551"/>
                    <a:pt x="5" y="550"/>
                  </a:cubicBezTo>
                  <a:cubicBezTo>
                    <a:pt x="5" y="550"/>
                    <a:pt x="11" y="536"/>
                    <a:pt x="22" y="511"/>
                  </a:cubicBezTo>
                  <a:cubicBezTo>
                    <a:pt x="36" y="488"/>
                    <a:pt x="40" y="446"/>
                    <a:pt x="78" y="411"/>
                  </a:cubicBezTo>
                  <a:cubicBezTo>
                    <a:pt x="107" y="372"/>
                    <a:pt x="151" y="335"/>
                    <a:pt x="211" y="301"/>
                  </a:cubicBezTo>
                  <a:cubicBezTo>
                    <a:pt x="269" y="270"/>
                    <a:pt x="338" y="239"/>
                    <a:pt x="421" y="221"/>
                  </a:cubicBezTo>
                  <a:cubicBezTo>
                    <a:pt x="500" y="197"/>
                    <a:pt x="592" y="187"/>
                    <a:pt x="687" y="180"/>
                  </a:cubicBezTo>
                  <a:cubicBezTo>
                    <a:pt x="713" y="179"/>
                    <a:pt x="740" y="178"/>
                    <a:pt x="767" y="178"/>
                  </a:cubicBezTo>
                  <a:cubicBezTo>
                    <a:pt x="838" y="178"/>
                    <a:pt x="911" y="183"/>
                    <a:pt x="987" y="187"/>
                  </a:cubicBezTo>
                  <a:cubicBezTo>
                    <a:pt x="1194" y="204"/>
                    <a:pt x="1419" y="257"/>
                    <a:pt x="1591" y="367"/>
                  </a:cubicBezTo>
                  <a:cubicBezTo>
                    <a:pt x="1671" y="419"/>
                    <a:pt x="1754" y="497"/>
                    <a:pt x="1775" y="547"/>
                  </a:cubicBezTo>
                  <a:cubicBezTo>
                    <a:pt x="1815" y="638"/>
                    <a:pt x="1816" y="728"/>
                    <a:pt x="1786" y="798"/>
                  </a:cubicBezTo>
                  <a:cubicBezTo>
                    <a:pt x="1757" y="902"/>
                    <a:pt x="1623" y="939"/>
                    <a:pt x="1487" y="939"/>
                  </a:cubicBezTo>
                  <a:cubicBezTo>
                    <a:pt x="1456" y="939"/>
                    <a:pt x="1425" y="937"/>
                    <a:pt x="1395" y="934"/>
                  </a:cubicBezTo>
                  <a:cubicBezTo>
                    <a:pt x="1233" y="915"/>
                    <a:pt x="1094" y="884"/>
                    <a:pt x="998" y="855"/>
                  </a:cubicBezTo>
                  <a:cubicBezTo>
                    <a:pt x="902" y="827"/>
                    <a:pt x="848" y="812"/>
                    <a:pt x="848" y="812"/>
                  </a:cubicBezTo>
                  <a:cubicBezTo>
                    <a:pt x="843" y="810"/>
                    <a:pt x="837" y="810"/>
                    <a:pt x="832" y="810"/>
                  </a:cubicBezTo>
                  <a:cubicBezTo>
                    <a:pt x="810" y="810"/>
                    <a:pt x="788" y="820"/>
                    <a:pt x="773" y="843"/>
                  </a:cubicBezTo>
                  <a:cubicBezTo>
                    <a:pt x="755" y="871"/>
                    <a:pt x="763" y="911"/>
                    <a:pt x="794" y="929"/>
                  </a:cubicBezTo>
                  <a:cubicBezTo>
                    <a:pt x="794" y="929"/>
                    <a:pt x="996" y="1062"/>
                    <a:pt x="1363" y="1138"/>
                  </a:cubicBezTo>
                  <a:cubicBezTo>
                    <a:pt x="1421" y="1145"/>
                    <a:pt x="1484" y="1154"/>
                    <a:pt x="1552" y="1154"/>
                  </a:cubicBezTo>
                  <a:cubicBezTo>
                    <a:pt x="1593" y="1154"/>
                    <a:pt x="1637" y="1151"/>
                    <a:pt x="1684" y="1142"/>
                  </a:cubicBezTo>
                  <a:cubicBezTo>
                    <a:pt x="1802" y="1125"/>
                    <a:pt x="1954" y="1032"/>
                    <a:pt x="2003" y="887"/>
                  </a:cubicBezTo>
                  <a:cubicBezTo>
                    <a:pt x="2058" y="755"/>
                    <a:pt x="2046" y="601"/>
                    <a:pt x="1999" y="482"/>
                  </a:cubicBezTo>
                  <a:cubicBezTo>
                    <a:pt x="1931" y="317"/>
                    <a:pt x="1821" y="242"/>
                    <a:pt x="1707" y="170"/>
                  </a:cubicBezTo>
                  <a:cubicBezTo>
                    <a:pt x="1591" y="106"/>
                    <a:pt x="1469" y="70"/>
                    <a:pt x="1350" y="40"/>
                  </a:cubicBezTo>
                  <a:cubicBezTo>
                    <a:pt x="1228" y="17"/>
                    <a:pt x="1110" y="4"/>
                    <a:pt x="995" y="1"/>
                  </a:cubicBezTo>
                  <a:cubicBezTo>
                    <a:pt x="988" y="1"/>
                    <a:pt x="981" y="1"/>
                    <a:pt x="9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2" name="Google Shape;482;p29"/>
          <p:cNvGrpSpPr/>
          <p:nvPr/>
        </p:nvGrpSpPr>
        <p:grpSpPr>
          <a:xfrm>
            <a:off x="4139335" y="329176"/>
            <a:ext cx="865329" cy="100122"/>
            <a:chOff x="11440935" y="3894601"/>
            <a:chExt cx="865329" cy="100122"/>
          </a:xfrm>
        </p:grpSpPr>
        <p:sp>
          <p:nvSpPr>
            <p:cNvPr id="483" name="Google Shape;483;p29"/>
            <p:cNvSpPr/>
            <p:nvPr/>
          </p:nvSpPr>
          <p:spPr>
            <a:xfrm rot="5400000">
              <a:off x="11760447" y="3587520"/>
              <a:ext cx="87691" cy="72671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9"/>
            <p:cNvSpPr/>
            <p:nvPr/>
          </p:nvSpPr>
          <p:spPr>
            <a:xfrm rot="5400000">
              <a:off x="12213272" y="3898402"/>
              <a:ext cx="96793" cy="89192"/>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3" name="Picture 92">
            <a:extLst>
              <a:ext uri="{FF2B5EF4-FFF2-40B4-BE49-F238E27FC236}">
                <a16:creationId xmlns:a16="http://schemas.microsoft.com/office/drawing/2014/main" id="{68DEB6DE-8E0E-4D7A-AAF9-97E7EB68B6A1}"/>
              </a:ext>
            </a:extLst>
          </p:cNvPr>
          <p:cNvPicPr>
            <a:picLocks noChangeAspect="1"/>
          </p:cNvPicPr>
          <p:nvPr/>
        </p:nvPicPr>
        <p:blipFill>
          <a:blip r:embed="rId4"/>
          <a:stretch>
            <a:fillRect/>
          </a:stretch>
        </p:blipFill>
        <p:spPr>
          <a:xfrm>
            <a:off x="2757942" y="524654"/>
            <a:ext cx="4285859" cy="1615580"/>
          </a:xfrm>
          <a:prstGeom prst="rect">
            <a:avLst/>
          </a:prstGeom>
        </p:spPr>
      </p:pic>
      <p:grpSp>
        <p:nvGrpSpPr>
          <p:cNvPr id="113" name="Google Shape;406;p29">
            <a:extLst>
              <a:ext uri="{FF2B5EF4-FFF2-40B4-BE49-F238E27FC236}">
                <a16:creationId xmlns:a16="http://schemas.microsoft.com/office/drawing/2014/main" id="{B4D74726-9CA9-4EAB-9D5C-4A7617F8ACD5}"/>
              </a:ext>
            </a:extLst>
          </p:cNvPr>
          <p:cNvGrpSpPr/>
          <p:nvPr/>
        </p:nvGrpSpPr>
        <p:grpSpPr>
          <a:xfrm>
            <a:off x="7300872" y="2196422"/>
            <a:ext cx="838400" cy="1479150"/>
            <a:chOff x="1411025" y="1261150"/>
            <a:chExt cx="838400" cy="1479150"/>
          </a:xfrm>
        </p:grpSpPr>
        <p:sp>
          <p:nvSpPr>
            <p:cNvPr id="114" name="Google Shape;407;p29">
              <a:extLst>
                <a:ext uri="{FF2B5EF4-FFF2-40B4-BE49-F238E27FC236}">
                  <a16:creationId xmlns:a16="http://schemas.microsoft.com/office/drawing/2014/main" id="{2EEEFDD5-BC99-4884-94D8-3D77AFB91E7B}"/>
                </a:ext>
              </a:extLst>
            </p:cNvPr>
            <p:cNvSpPr/>
            <p:nvPr/>
          </p:nvSpPr>
          <p:spPr>
            <a:xfrm>
              <a:off x="1953300" y="2596850"/>
              <a:ext cx="21225" cy="125400"/>
            </a:xfrm>
            <a:custGeom>
              <a:avLst/>
              <a:gdLst/>
              <a:ahLst/>
              <a:cxnLst/>
              <a:rect l="l" t="t" r="r" b="b"/>
              <a:pathLst>
                <a:path w="849" h="5016" extrusionOk="0">
                  <a:moveTo>
                    <a:pt x="235" y="0"/>
                  </a:moveTo>
                  <a:cubicBezTo>
                    <a:pt x="106" y="1"/>
                    <a:pt x="0" y="107"/>
                    <a:pt x="1" y="237"/>
                  </a:cubicBezTo>
                  <a:cubicBezTo>
                    <a:pt x="2" y="378"/>
                    <a:pt x="30" y="3709"/>
                    <a:pt x="361" y="4845"/>
                  </a:cubicBezTo>
                  <a:cubicBezTo>
                    <a:pt x="390" y="4949"/>
                    <a:pt x="484" y="5016"/>
                    <a:pt x="587" y="5016"/>
                  </a:cubicBezTo>
                  <a:cubicBezTo>
                    <a:pt x="608" y="5016"/>
                    <a:pt x="630" y="5011"/>
                    <a:pt x="651" y="5006"/>
                  </a:cubicBezTo>
                  <a:cubicBezTo>
                    <a:pt x="777" y="4970"/>
                    <a:pt x="849" y="4839"/>
                    <a:pt x="812" y="4714"/>
                  </a:cubicBezTo>
                  <a:cubicBezTo>
                    <a:pt x="500" y="3639"/>
                    <a:pt x="473" y="268"/>
                    <a:pt x="473" y="233"/>
                  </a:cubicBezTo>
                  <a:cubicBezTo>
                    <a:pt x="472" y="105"/>
                    <a:pt x="366" y="0"/>
                    <a:pt x="2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408;p29">
              <a:extLst>
                <a:ext uri="{FF2B5EF4-FFF2-40B4-BE49-F238E27FC236}">
                  <a16:creationId xmlns:a16="http://schemas.microsoft.com/office/drawing/2014/main" id="{FFACB28A-36E2-420A-999C-7197AF7EBA9B}"/>
                </a:ext>
              </a:extLst>
            </p:cNvPr>
            <p:cNvSpPr/>
            <p:nvPr/>
          </p:nvSpPr>
          <p:spPr>
            <a:xfrm>
              <a:off x="1912275" y="2704025"/>
              <a:ext cx="64600" cy="36275"/>
            </a:xfrm>
            <a:custGeom>
              <a:avLst/>
              <a:gdLst/>
              <a:ahLst/>
              <a:cxnLst/>
              <a:rect l="l" t="t" r="r" b="b"/>
              <a:pathLst>
                <a:path w="2584" h="1451" extrusionOk="0">
                  <a:moveTo>
                    <a:pt x="1590" y="0"/>
                  </a:moveTo>
                  <a:cubicBezTo>
                    <a:pt x="1164" y="0"/>
                    <a:pt x="552" y="117"/>
                    <a:pt x="226" y="444"/>
                  </a:cubicBezTo>
                  <a:cubicBezTo>
                    <a:pt x="77" y="593"/>
                    <a:pt x="1" y="772"/>
                    <a:pt x="2" y="965"/>
                  </a:cubicBezTo>
                  <a:cubicBezTo>
                    <a:pt x="3" y="1111"/>
                    <a:pt x="80" y="1451"/>
                    <a:pt x="779" y="1451"/>
                  </a:cubicBezTo>
                  <a:cubicBezTo>
                    <a:pt x="1397" y="1451"/>
                    <a:pt x="2559" y="1148"/>
                    <a:pt x="2579" y="569"/>
                  </a:cubicBezTo>
                  <a:cubicBezTo>
                    <a:pt x="2584" y="452"/>
                    <a:pt x="2540" y="343"/>
                    <a:pt x="2454" y="254"/>
                  </a:cubicBezTo>
                  <a:cubicBezTo>
                    <a:pt x="2242" y="34"/>
                    <a:pt x="1821" y="0"/>
                    <a:pt x="15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409;p29">
              <a:extLst>
                <a:ext uri="{FF2B5EF4-FFF2-40B4-BE49-F238E27FC236}">
                  <a16:creationId xmlns:a16="http://schemas.microsoft.com/office/drawing/2014/main" id="{79B469F6-2984-4C52-943D-A2481ECDF6BF}"/>
                </a:ext>
              </a:extLst>
            </p:cNvPr>
            <p:cNvSpPr/>
            <p:nvPr/>
          </p:nvSpPr>
          <p:spPr>
            <a:xfrm>
              <a:off x="2134800" y="2589275"/>
              <a:ext cx="21250" cy="125400"/>
            </a:xfrm>
            <a:custGeom>
              <a:avLst/>
              <a:gdLst/>
              <a:ahLst/>
              <a:cxnLst/>
              <a:rect l="l" t="t" r="r" b="b"/>
              <a:pathLst>
                <a:path w="850" h="5016" extrusionOk="0">
                  <a:moveTo>
                    <a:pt x="235" y="0"/>
                  </a:moveTo>
                  <a:cubicBezTo>
                    <a:pt x="106" y="1"/>
                    <a:pt x="0" y="107"/>
                    <a:pt x="1" y="237"/>
                  </a:cubicBezTo>
                  <a:cubicBezTo>
                    <a:pt x="3" y="378"/>
                    <a:pt x="30" y="3709"/>
                    <a:pt x="361" y="4845"/>
                  </a:cubicBezTo>
                  <a:cubicBezTo>
                    <a:pt x="391" y="4949"/>
                    <a:pt x="485" y="5016"/>
                    <a:pt x="587" y="5016"/>
                  </a:cubicBezTo>
                  <a:cubicBezTo>
                    <a:pt x="609" y="5016"/>
                    <a:pt x="631" y="5012"/>
                    <a:pt x="652" y="5004"/>
                  </a:cubicBezTo>
                  <a:cubicBezTo>
                    <a:pt x="778" y="4969"/>
                    <a:pt x="850" y="4838"/>
                    <a:pt x="813" y="4711"/>
                  </a:cubicBezTo>
                  <a:cubicBezTo>
                    <a:pt x="501" y="3639"/>
                    <a:pt x="473" y="268"/>
                    <a:pt x="473" y="233"/>
                  </a:cubicBezTo>
                  <a:cubicBezTo>
                    <a:pt x="471" y="105"/>
                    <a:pt x="366" y="0"/>
                    <a:pt x="2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410;p29">
              <a:extLst>
                <a:ext uri="{FF2B5EF4-FFF2-40B4-BE49-F238E27FC236}">
                  <a16:creationId xmlns:a16="http://schemas.microsoft.com/office/drawing/2014/main" id="{F445CF15-4693-4A55-9287-D944E0688495}"/>
                </a:ext>
              </a:extLst>
            </p:cNvPr>
            <p:cNvSpPr/>
            <p:nvPr/>
          </p:nvSpPr>
          <p:spPr>
            <a:xfrm>
              <a:off x="2093775" y="2696450"/>
              <a:ext cx="64575" cy="36275"/>
            </a:xfrm>
            <a:custGeom>
              <a:avLst/>
              <a:gdLst/>
              <a:ahLst/>
              <a:cxnLst/>
              <a:rect l="l" t="t" r="r" b="b"/>
              <a:pathLst>
                <a:path w="2583" h="1451" extrusionOk="0">
                  <a:moveTo>
                    <a:pt x="1591" y="0"/>
                  </a:moveTo>
                  <a:cubicBezTo>
                    <a:pt x="1165" y="0"/>
                    <a:pt x="552" y="117"/>
                    <a:pt x="225" y="444"/>
                  </a:cubicBezTo>
                  <a:cubicBezTo>
                    <a:pt x="79" y="593"/>
                    <a:pt x="1" y="772"/>
                    <a:pt x="3" y="965"/>
                  </a:cubicBezTo>
                  <a:cubicBezTo>
                    <a:pt x="4" y="1111"/>
                    <a:pt x="81" y="1451"/>
                    <a:pt x="779" y="1451"/>
                  </a:cubicBezTo>
                  <a:cubicBezTo>
                    <a:pt x="1398" y="1451"/>
                    <a:pt x="2560" y="1148"/>
                    <a:pt x="2579" y="569"/>
                  </a:cubicBezTo>
                  <a:cubicBezTo>
                    <a:pt x="2583" y="451"/>
                    <a:pt x="2540" y="343"/>
                    <a:pt x="2455" y="254"/>
                  </a:cubicBezTo>
                  <a:cubicBezTo>
                    <a:pt x="2242" y="35"/>
                    <a:pt x="1822" y="0"/>
                    <a:pt x="15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411;p29">
              <a:extLst>
                <a:ext uri="{FF2B5EF4-FFF2-40B4-BE49-F238E27FC236}">
                  <a16:creationId xmlns:a16="http://schemas.microsoft.com/office/drawing/2014/main" id="{C71B5CA7-4758-4579-89EA-0CF29D487C02}"/>
                </a:ext>
              </a:extLst>
            </p:cNvPr>
            <p:cNvSpPr/>
            <p:nvPr/>
          </p:nvSpPr>
          <p:spPr>
            <a:xfrm>
              <a:off x="1845950" y="2040450"/>
              <a:ext cx="376700" cy="280125"/>
            </a:xfrm>
            <a:custGeom>
              <a:avLst/>
              <a:gdLst/>
              <a:ahLst/>
              <a:cxnLst/>
              <a:rect l="l" t="t" r="r" b="b"/>
              <a:pathLst>
                <a:path w="15068" h="11205" extrusionOk="0">
                  <a:moveTo>
                    <a:pt x="12071" y="1"/>
                  </a:moveTo>
                  <a:cubicBezTo>
                    <a:pt x="11650" y="1"/>
                    <a:pt x="11220" y="78"/>
                    <a:pt x="10827" y="289"/>
                  </a:cubicBezTo>
                  <a:cubicBezTo>
                    <a:pt x="9312" y="1097"/>
                    <a:pt x="8958" y="4527"/>
                    <a:pt x="6988" y="5185"/>
                  </a:cubicBezTo>
                  <a:cubicBezTo>
                    <a:pt x="6731" y="5271"/>
                    <a:pt x="6486" y="5310"/>
                    <a:pt x="6253" y="5310"/>
                  </a:cubicBezTo>
                  <a:cubicBezTo>
                    <a:pt x="4695" y="5310"/>
                    <a:pt x="3632" y="3565"/>
                    <a:pt x="2796" y="2203"/>
                  </a:cubicBezTo>
                  <a:cubicBezTo>
                    <a:pt x="2317" y="1420"/>
                    <a:pt x="1698" y="1180"/>
                    <a:pt x="1143" y="1180"/>
                  </a:cubicBezTo>
                  <a:cubicBezTo>
                    <a:pt x="678" y="1180"/>
                    <a:pt x="258" y="1348"/>
                    <a:pt x="1" y="1508"/>
                  </a:cubicBezTo>
                  <a:cubicBezTo>
                    <a:pt x="123" y="3300"/>
                    <a:pt x="241" y="5111"/>
                    <a:pt x="355" y="6876"/>
                  </a:cubicBezTo>
                  <a:cubicBezTo>
                    <a:pt x="456" y="6848"/>
                    <a:pt x="643" y="6807"/>
                    <a:pt x="873" y="6807"/>
                  </a:cubicBezTo>
                  <a:cubicBezTo>
                    <a:pt x="1340" y="6807"/>
                    <a:pt x="1985" y="6975"/>
                    <a:pt x="2447" y="7756"/>
                  </a:cubicBezTo>
                  <a:cubicBezTo>
                    <a:pt x="3220" y="9065"/>
                    <a:pt x="3944" y="11205"/>
                    <a:pt x="6355" y="11205"/>
                  </a:cubicBezTo>
                  <a:cubicBezTo>
                    <a:pt x="6462" y="11205"/>
                    <a:pt x="6572" y="11200"/>
                    <a:pt x="6685" y="11192"/>
                  </a:cubicBezTo>
                  <a:cubicBezTo>
                    <a:pt x="9363" y="10992"/>
                    <a:pt x="10053" y="6950"/>
                    <a:pt x="11835" y="6245"/>
                  </a:cubicBezTo>
                  <a:cubicBezTo>
                    <a:pt x="12342" y="6044"/>
                    <a:pt x="12789" y="5967"/>
                    <a:pt x="13175" y="5967"/>
                  </a:cubicBezTo>
                  <a:cubicBezTo>
                    <a:pt x="14445" y="5967"/>
                    <a:pt x="15067" y="6799"/>
                    <a:pt x="15067" y="6799"/>
                  </a:cubicBezTo>
                  <a:cubicBezTo>
                    <a:pt x="14866" y="4840"/>
                    <a:pt x="14630" y="2757"/>
                    <a:pt x="14368" y="615"/>
                  </a:cubicBezTo>
                  <a:cubicBezTo>
                    <a:pt x="14147" y="498"/>
                    <a:pt x="13136" y="1"/>
                    <a:pt x="120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412;p29">
              <a:extLst>
                <a:ext uri="{FF2B5EF4-FFF2-40B4-BE49-F238E27FC236}">
                  <a16:creationId xmlns:a16="http://schemas.microsoft.com/office/drawing/2014/main" id="{A92AE08C-94C8-478D-9AF3-45F6925DE8B7}"/>
                </a:ext>
              </a:extLst>
            </p:cNvPr>
            <p:cNvSpPr/>
            <p:nvPr/>
          </p:nvSpPr>
          <p:spPr>
            <a:xfrm>
              <a:off x="1854850" y="2189625"/>
              <a:ext cx="394575" cy="421400"/>
            </a:xfrm>
            <a:custGeom>
              <a:avLst/>
              <a:gdLst/>
              <a:ahLst/>
              <a:cxnLst/>
              <a:rect l="l" t="t" r="r" b="b"/>
              <a:pathLst>
                <a:path w="15783" h="16856" extrusionOk="0">
                  <a:moveTo>
                    <a:pt x="12820" y="0"/>
                  </a:moveTo>
                  <a:cubicBezTo>
                    <a:pt x="12434" y="0"/>
                    <a:pt x="11987" y="77"/>
                    <a:pt x="11480" y="278"/>
                  </a:cubicBezTo>
                  <a:cubicBezTo>
                    <a:pt x="9698" y="982"/>
                    <a:pt x="9008" y="5025"/>
                    <a:pt x="6331" y="5225"/>
                  </a:cubicBezTo>
                  <a:cubicBezTo>
                    <a:pt x="6218" y="5233"/>
                    <a:pt x="6108" y="5238"/>
                    <a:pt x="6001" y="5238"/>
                  </a:cubicBezTo>
                  <a:cubicBezTo>
                    <a:pt x="3589" y="5238"/>
                    <a:pt x="2867" y="3098"/>
                    <a:pt x="2092" y="1789"/>
                  </a:cubicBezTo>
                  <a:cubicBezTo>
                    <a:pt x="1630" y="1008"/>
                    <a:pt x="985" y="840"/>
                    <a:pt x="518" y="840"/>
                  </a:cubicBezTo>
                  <a:cubicBezTo>
                    <a:pt x="288" y="840"/>
                    <a:pt x="101" y="881"/>
                    <a:pt x="0" y="909"/>
                  </a:cubicBezTo>
                  <a:cubicBezTo>
                    <a:pt x="517" y="8642"/>
                    <a:pt x="1039" y="15480"/>
                    <a:pt x="1906" y="15947"/>
                  </a:cubicBezTo>
                  <a:cubicBezTo>
                    <a:pt x="2998" y="16539"/>
                    <a:pt x="4945" y="16855"/>
                    <a:pt x="7041" y="16855"/>
                  </a:cubicBezTo>
                  <a:cubicBezTo>
                    <a:pt x="10430" y="16855"/>
                    <a:pt x="14205" y="16027"/>
                    <a:pt x="15369" y="14196"/>
                  </a:cubicBezTo>
                  <a:cubicBezTo>
                    <a:pt x="15782" y="13543"/>
                    <a:pt x="15459" y="8006"/>
                    <a:pt x="14711" y="832"/>
                  </a:cubicBezTo>
                  <a:cubicBezTo>
                    <a:pt x="14711" y="832"/>
                    <a:pt x="14089" y="0"/>
                    <a:pt x="12820" y="0"/>
                  </a:cubicBezTo>
                  <a:close/>
                </a:path>
              </a:pathLst>
            </a:custGeom>
            <a:solidFill>
              <a:srgbClr val="75D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413;p29">
              <a:extLst>
                <a:ext uri="{FF2B5EF4-FFF2-40B4-BE49-F238E27FC236}">
                  <a16:creationId xmlns:a16="http://schemas.microsoft.com/office/drawing/2014/main" id="{50DECB90-E1F2-4682-811A-90BAFDC4446C}"/>
                </a:ext>
              </a:extLst>
            </p:cNvPr>
            <p:cNvSpPr/>
            <p:nvPr/>
          </p:nvSpPr>
          <p:spPr>
            <a:xfrm>
              <a:off x="1837825" y="1899000"/>
              <a:ext cx="367350" cy="274225"/>
            </a:xfrm>
            <a:custGeom>
              <a:avLst/>
              <a:gdLst/>
              <a:ahLst/>
              <a:cxnLst/>
              <a:rect l="l" t="t" r="r" b="b"/>
              <a:pathLst>
                <a:path w="14694" h="10969" extrusionOk="0">
                  <a:moveTo>
                    <a:pt x="10231" y="1"/>
                  </a:moveTo>
                  <a:cubicBezTo>
                    <a:pt x="10071" y="1"/>
                    <a:pt x="9907" y="27"/>
                    <a:pt x="9738" y="87"/>
                  </a:cubicBezTo>
                  <a:cubicBezTo>
                    <a:pt x="8173" y="640"/>
                    <a:pt x="9194" y="2002"/>
                    <a:pt x="7520" y="4175"/>
                  </a:cubicBezTo>
                  <a:cubicBezTo>
                    <a:pt x="7151" y="4654"/>
                    <a:pt x="6677" y="4834"/>
                    <a:pt x="6172" y="4834"/>
                  </a:cubicBezTo>
                  <a:cubicBezTo>
                    <a:pt x="4808" y="4834"/>
                    <a:pt x="3221" y="3520"/>
                    <a:pt x="2872" y="3218"/>
                  </a:cubicBezTo>
                  <a:cubicBezTo>
                    <a:pt x="2154" y="2596"/>
                    <a:pt x="1448" y="2438"/>
                    <a:pt x="916" y="2438"/>
                  </a:cubicBezTo>
                  <a:cubicBezTo>
                    <a:pt x="399" y="2438"/>
                    <a:pt x="46" y="2587"/>
                    <a:pt x="1" y="2605"/>
                  </a:cubicBezTo>
                  <a:cubicBezTo>
                    <a:pt x="114" y="4086"/>
                    <a:pt x="223" y="5618"/>
                    <a:pt x="327" y="7166"/>
                  </a:cubicBezTo>
                  <a:cubicBezTo>
                    <a:pt x="583" y="7007"/>
                    <a:pt x="1004" y="6839"/>
                    <a:pt x="1469" y="6839"/>
                  </a:cubicBezTo>
                  <a:cubicBezTo>
                    <a:pt x="2024" y="6839"/>
                    <a:pt x="2643" y="7079"/>
                    <a:pt x="3122" y="7861"/>
                  </a:cubicBezTo>
                  <a:cubicBezTo>
                    <a:pt x="3958" y="9223"/>
                    <a:pt x="5021" y="10968"/>
                    <a:pt x="6579" y="10968"/>
                  </a:cubicBezTo>
                  <a:cubicBezTo>
                    <a:pt x="6813" y="10968"/>
                    <a:pt x="7058" y="10929"/>
                    <a:pt x="7315" y="10843"/>
                  </a:cubicBezTo>
                  <a:cubicBezTo>
                    <a:pt x="9283" y="10185"/>
                    <a:pt x="9638" y="6755"/>
                    <a:pt x="11153" y="5947"/>
                  </a:cubicBezTo>
                  <a:cubicBezTo>
                    <a:pt x="11545" y="5736"/>
                    <a:pt x="11975" y="5659"/>
                    <a:pt x="12397" y="5659"/>
                  </a:cubicBezTo>
                  <a:cubicBezTo>
                    <a:pt x="13461" y="5659"/>
                    <a:pt x="14472" y="6156"/>
                    <a:pt x="14693" y="6273"/>
                  </a:cubicBezTo>
                  <a:cubicBezTo>
                    <a:pt x="14475" y="4472"/>
                    <a:pt x="14240" y="2625"/>
                    <a:pt x="13985" y="782"/>
                  </a:cubicBezTo>
                  <a:lnTo>
                    <a:pt x="13931" y="791"/>
                  </a:lnTo>
                  <a:cubicBezTo>
                    <a:pt x="13647" y="1007"/>
                    <a:pt x="13374" y="1091"/>
                    <a:pt x="13107" y="1091"/>
                  </a:cubicBezTo>
                  <a:cubicBezTo>
                    <a:pt x="12148" y="1091"/>
                    <a:pt x="11269" y="1"/>
                    <a:pt x="102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414;p29">
              <a:extLst>
                <a:ext uri="{FF2B5EF4-FFF2-40B4-BE49-F238E27FC236}">
                  <a16:creationId xmlns:a16="http://schemas.microsoft.com/office/drawing/2014/main" id="{B77458A6-0D75-4C44-9A55-BB0533E758A7}"/>
                </a:ext>
              </a:extLst>
            </p:cNvPr>
            <p:cNvSpPr/>
            <p:nvPr/>
          </p:nvSpPr>
          <p:spPr>
            <a:xfrm>
              <a:off x="1826100" y="1787425"/>
              <a:ext cx="361350" cy="232425"/>
            </a:xfrm>
            <a:custGeom>
              <a:avLst/>
              <a:gdLst/>
              <a:ahLst/>
              <a:cxnLst/>
              <a:rect l="l" t="t" r="r" b="b"/>
              <a:pathLst>
                <a:path w="14454" h="9297" extrusionOk="0">
                  <a:moveTo>
                    <a:pt x="9226" y="1"/>
                  </a:moveTo>
                  <a:cubicBezTo>
                    <a:pt x="9100" y="1"/>
                    <a:pt x="8973" y="17"/>
                    <a:pt x="8845" y="52"/>
                  </a:cubicBezTo>
                  <a:cubicBezTo>
                    <a:pt x="7175" y="506"/>
                    <a:pt x="7330" y="2176"/>
                    <a:pt x="6267" y="3587"/>
                  </a:cubicBezTo>
                  <a:cubicBezTo>
                    <a:pt x="5882" y="4104"/>
                    <a:pt x="5382" y="4318"/>
                    <a:pt x="4856" y="4318"/>
                  </a:cubicBezTo>
                  <a:cubicBezTo>
                    <a:pt x="3938" y="4318"/>
                    <a:pt x="2940" y="3667"/>
                    <a:pt x="2328" y="2830"/>
                  </a:cubicBezTo>
                  <a:cubicBezTo>
                    <a:pt x="1587" y="1812"/>
                    <a:pt x="507" y="1708"/>
                    <a:pt x="60" y="1708"/>
                  </a:cubicBezTo>
                  <a:cubicBezTo>
                    <a:pt x="39" y="1708"/>
                    <a:pt x="19" y="1708"/>
                    <a:pt x="1" y="1709"/>
                  </a:cubicBezTo>
                  <a:cubicBezTo>
                    <a:pt x="169" y="3343"/>
                    <a:pt x="324" y="5157"/>
                    <a:pt x="468" y="7068"/>
                  </a:cubicBezTo>
                  <a:cubicBezTo>
                    <a:pt x="513" y="7050"/>
                    <a:pt x="867" y="6901"/>
                    <a:pt x="1384" y="6901"/>
                  </a:cubicBezTo>
                  <a:cubicBezTo>
                    <a:pt x="1917" y="6901"/>
                    <a:pt x="2622" y="7059"/>
                    <a:pt x="3340" y="7680"/>
                  </a:cubicBezTo>
                  <a:cubicBezTo>
                    <a:pt x="3688" y="7982"/>
                    <a:pt x="5276" y="9297"/>
                    <a:pt x="6640" y="9297"/>
                  </a:cubicBezTo>
                  <a:cubicBezTo>
                    <a:pt x="7145" y="9297"/>
                    <a:pt x="7619" y="9117"/>
                    <a:pt x="7988" y="8638"/>
                  </a:cubicBezTo>
                  <a:cubicBezTo>
                    <a:pt x="9662" y="6465"/>
                    <a:pt x="8641" y="5104"/>
                    <a:pt x="10206" y="4550"/>
                  </a:cubicBezTo>
                  <a:cubicBezTo>
                    <a:pt x="10375" y="4490"/>
                    <a:pt x="10539" y="4464"/>
                    <a:pt x="10699" y="4464"/>
                  </a:cubicBezTo>
                  <a:cubicBezTo>
                    <a:pt x="11737" y="4464"/>
                    <a:pt x="12615" y="5554"/>
                    <a:pt x="13574" y="5554"/>
                  </a:cubicBezTo>
                  <a:cubicBezTo>
                    <a:pt x="13841" y="5554"/>
                    <a:pt x="14115" y="5470"/>
                    <a:pt x="14399" y="5254"/>
                  </a:cubicBezTo>
                  <a:lnTo>
                    <a:pt x="14454" y="5245"/>
                  </a:lnTo>
                  <a:cubicBezTo>
                    <a:pt x="14259" y="3792"/>
                    <a:pt x="14054" y="2340"/>
                    <a:pt x="13840" y="909"/>
                  </a:cubicBezTo>
                  <a:cubicBezTo>
                    <a:pt x="13444" y="1221"/>
                    <a:pt x="13066" y="1341"/>
                    <a:pt x="12700" y="1341"/>
                  </a:cubicBezTo>
                  <a:cubicBezTo>
                    <a:pt x="11476" y="1341"/>
                    <a:pt x="10389" y="1"/>
                    <a:pt x="92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415;p29">
              <a:extLst>
                <a:ext uri="{FF2B5EF4-FFF2-40B4-BE49-F238E27FC236}">
                  <a16:creationId xmlns:a16="http://schemas.microsoft.com/office/drawing/2014/main" id="{6BA86057-565C-48FF-94E1-1ECAA509956B}"/>
                </a:ext>
              </a:extLst>
            </p:cNvPr>
            <p:cNvSpPr/>
            <p:nvPr/>
          </p:nvSpPr>
          <p:spPr>
            <a:xfrm>
              <a:off x="1807725" y="1661450"/>
              <a:ext cx="364400" cy="233925"/>
            </a:xfrm>
            <a:custGeom>
              <a:avLst/>
              <a:gdLst/>
              <a:ahLst/>
              <a:cxnLst/>
              <a:rect l="l" t="t" r="r" b="b"/>
              <a:pathLst>
                <a:path w="14576" h="9357" extrusionOk="0">
                  <a:moveTo>
                    <a:pt x="8531" y="1"/>
                  </a:moveTo>
                  <a:cubicBezTo>
                    <a:pt x="8296" y="1"/>
                    <a:pt x="8056" y="44"/>
                    <a:pt x="7810" y="145"/>
                  </a:cubicBezTo>
                  <a:cubicBezTo>
                    <a:pt x="5590" y="1052"/>
                    <a:pt x="6375" y="3767"/>
                    <a:pt x="4125" y="4034"/>
                  </a:cubicBezTo>
                  <a:cubicBezTo>
                    <a:pt x="4034" y="4045"/>
                    <a:pt x="3945" y="4050"/>
                    <a:pt x="3857" y="4050"/>
                  </a:cubicBezTo>
                  <a:cubicBezTo>
                    <a:pt x="1929" y="4050"/>
                    <a:pt x="880" y="1556"/>
                    <a:pt x="109" y="1556"/>
                  </a:cubicBezTo>
                  <a:cubicBezTo>
                    <a:pt x="101" y="1556"/>
                    <a:pt x="94" y="1556"/>
                    <a:pt x="87" y="1557"/>
                  </a:cubicBezTo>
                  <a:lnTo>
                    <a:pt x="0" y="1575"/>
                  </a:lnTo>
                  <a:cubicBezTo>
                    <a:pt x="277" y="2873"/>
                    <a:pt x="517" y="4661"/>
                    <a:pt x="736" y="6748"/>
                  </a:cubicBezTo>
                  <a:cubicBezTo>
                    <a:pt x="754" y="6747"/>
                    <a:pt x="774" y="6747"/>
                    <a:pt x="795" y="6747"/>
                  </a:cubicBezTo>
                  <a:cubicBezTo>
                    <a:pt x="1243" y="6747"/>
                    <a:pt x="2323" y="6850"/>
                    <a:pt x="3063" y="7869"/>
                  </a:cubicBezTo>
                  <a:cubicBezTo>
                    <a:pt x="3675" y="8705"/>
                    <a:pt x="4673" y="9356"/>
                    <a:pt x="5591" y="9356"/>
                  </a:cubicBezTo>
                  <a:cubicBezTo>
                    <a:pt x="6117" y="9356"/>
                    <a:pt x="6617" y="9142"/>
                    <a:pt x="7002" y="8626"/>
                  </a:cubicBezTo>
                  <a:cubicBezTo>
                    <a:pt x="8065" y="7215"/>
                    <a:pt x="7910" y="5545"/>
                    <a:pt x="9580" y="5091"/>
                  </a:cubicBezTo>
                  <a:cubicBezTo>
                    <a:pt x="9708" y="5056"/>
                    <a:pt x="9835" y="5040"/>
                    <a:pt x="9961" y="5040"/>
                  </a:cubicBezTo>
                  <a:cubicBezTo>
                    <a:pt x="11125" y="5040"/>
                    <a:pt x="12211" y="6380"/>
                    <a:pt x="13435" y="6380"/>
                  </a:cubicBezTo>
                  <a:cubicBezTo>
                    <a:pt x="13801" y="6380"/>
                    <a:pt x="14179" y="6261"/>
                    <a:pt x="14575" y="5949"/>
                  </a:cubicBezTo>
                  <a:cubicBezTo>
                    <a:pt x="14357" y="4502"/>
                    <a:pt x="14135" y="3077"/>
                    <a:pt x="13913" y="1693"/>
                  </a:cubicBezTo>
                  <a:cubicBezTo>
                    <a:pt x="13595" y="1869"/>
                    <a:pt x="13287" y="1943"/>
                    <a:pt x="12987" y="1943"/>
                  </a:cubicBezTo>
                  <a:cubicBezTo>
                    <a:pt x="11445" y="1943"/>
                    <a:pt x="10097" y="1"/>
                    <a:pt x="85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416;p29">
              <a:extLst>
                <a:ext uri="{FF2B5EF4-FFF2-40B4-BE49-F238E27FC236}">
                  <a16:creationId xmlns:a16="http://schemas.microsoft.com/office/drawing/2014/main" id="{E2CC3B08-076C-4EDE-8C7A-EF04830CFBE0}"/>
                </a:ext>
              </a:extLst>
            </p:cNvPr>
            <p:cNvSpPr/>
            <p:nvPr/>
          </p:nvSpPr>
          <p:spPr>
            <a:xfrm>
              <a:off x="1411025" y="1261150"/>
              <a:ext cx="744550" cy="551075"/>
            </a:xfrm>
            <a:custGeom>
              <a:avLst/>
              <a:gdLst/>
              <a:ahLst/>
              <a:cxnLst/>
              <a:rect l="l" t="t" r="r" b="b"/>
              <a:pathLst>
                <a:path w="29782" h="22043" extrusionOk="0">
                  <a:moveTo>
                    <a:pt x="19615" y="0"/>
                  </a:moveTo>
                  <a:cubicBezTo>
                    <a:pt x="16440" y="0"/>
                    <a:pt x="13067" y="647"/>
                    <a:pt x="11813" y="1615"/>
                  </a:cubicBezTo>
                  <a:cubicBezTo>
                    <a:pt x="7884" y="4650"/>
                    <a:pt x="206" y="12723"/>
                    <a:pt x="101" y="15351"/>
                  </a:cubicBezTo>
                  <a:cubicBezTo>
                    <a:pt x="1" y="17768"/>
                    <a:pt x="2961" y="22042"/>
                    <a:pt x="5165" y="22042"/>
                  </a:cubicBezTo>
                  <a:cubicBezTo>
                    <a:pt x="5262" y="22042"/>
                    <a:pt x="5357" y="22034"/>
                    <a:pt x="5451" y="22017"/>
                  </a:cubicBezTo>
                  <a:cubicBezTo>
                    <a:pt x="8391" y="21479"/>
                    <a:pt x="12182" y="15252"/>
                    <a:pt x="14478" y="15252"/>
                  </a:cubicBezTo>
                  <a:cubicBezTo>
                    <a:pt x="14641" y="15252"/>
                    <a:pt x="14796" y="15283"/>
                    <a:pt x="14944" y="15351"/>
                  </a:cubicBezTo>
                  <a:cubicBezTo>
                    <a:pt x="15294" y="15510"/>
                    <a:pt x="15602" y="16314"/>
                    <a:pt x="15869" y="17589"/>
                  </a:cubicBezTo>
                  <a:lnTo>
                    <a:pt x="15956" y="17570"/>
                  </a:lnTo>
                  <a:cubicBezTo>
                    <a:pt x="15963" y="17569"/>
                    <a:pt x="15970" y="17569"/>
                    <a:pt x="15977" y="17569"/>
                  </a:cubicBezTo>
                  <a:cubicBezTo>
                    <a:pt x="16747" y="17569"/>
                    <a:pt x="17797" y="20063"/>
                    <a:pt x="19726" y="20063"/>
                  </a:cubicBezTo>
                  <a:cubicBezTo>
                    <a:pt x="19814" y="20063"/>
                    <a:pt x="19903" y="20058"/>
                    <a:pt x="19994" y="20047"/>
                  </a:cubicBezTo>
                  <a:cubicBezTo>
                    <a:pt x="22245" y="19780"/>
                    <a:pt x="21459" y="17066"/>
                    <a:pt x="23679" y="16158"/>
                  </a:cubicBezTo>
                  <a:cubicBezTo>
                    <a:pt x="23925" y="16057"/>
                    <a:pt x="24165" y="16014"/>
                    <a:pt x="24400" y="16014"/>
                  </a:cubicBezTo>
                  <a:cubicBezTo>
                    <a:pt x="25966" y="16014"/>
                    <a:pt x="27314" y="17956"/>
                    <a:pt x="28856" y="17956"/>
                  </a:cubicBezTo>
                  <a:cubicBezTo>
                    <a:pt x="29156" y="17956"/>
                    <a:pt x="29464" y="17882"/>
                    <a:pt x="29782" y="17706"/>
                  </a:cubicBezTo>
                  <a:cubicBezTo>
                    <a:pt x="28407" y="9305"/>
                    <a:pt x="26855" y="2363"/>
                    <a:pt x="25549" y="1310"/>
                  </a:cubicBezTo>
                  <a:cubicBezTo>
                    <a:pt x="24403" y="387"/>
                    <a:pt x="22069" y="0"/>
                    <a:pt x="19615" y="0"/>
                  </a:cubicBezTo>
                  <a:close/>
                </a:path>
              </a:pathLst>
            </a:custGeom>
            <a:solidFill>
              <a:srgbClr val="75D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417;p29">
              <a:extLst>
                <a:ext uri="{FF2B5EF4-FFF2-40B4-BE49-F238E27FC236}">
                  <a16:creationId xmlns:a16="http://schemas.microsoft.com/office/drawing/2014/main" id="{EAF4A1C9-ED97-4987-8263-15A9693D9A61}"/>
                </a:ext>
              </a:extLst>
            </p:cNvPr>
            <p:cNvSpPr/>
            <p:nvPr/>
          </p:nvSpPr>
          <p:spPr>
            <a:xfrm>
              <a:off x="1660350" y="1388075"/>
              <a:ext cx="65475" cy="65450"/>
            </a:xfrm>
            <a:custGeom>
              <a:avLst/>
              <a:gdLst/>
              <a:ahLst/>
              <a:cxnLst/>
              <a:rect l="l" t="t" r="r" b="b"/>
              <a:pathLst>
                <a:path w="2619" h="2618" extrusionOk="0">
                  <a:moveTo>
                    <a:pt x="1308" y="0"/>
                  </a:moveTo>
                  <a:cubicBezTo>
                    <a:pt x="585" y="0"/>
                    <a:pt x="0" y="586"/>
                    <a:pt x="0" y="1308"/>
                  </a:cubicBezTo>
                  <a:cubicBezTo>
                    <a:pt x="0" y="2030"/>
                    <a:pt x="586" y="2618"/>
                    <a:pt x="1308" y="2618"/>
                  </a:cubicBezTo>
                  <a:cubicBezTo>
                    <a:pt x="2032" y="2618"/>
                    <a:pt x="2619" y="2032"/>
                    <a:pt x="2619" y="1308"/>
                  </a:cubicBezTo>
                  <a:cubicBezTo>
                    <a:pt x="2619" y="585"/>
                    <a:pt x="2032" y="0"/>
                    <a:pt x="13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418;p29">
              <a:extLst>
                <a:ext uri="{FF2B5EF4-FFF2-40B4-BE49-F238E27FC236}">
                  <a16:creationId xmlns:a16="http://schemas.microsoft.com/office/drawing/2014/main" id="{A8D94403-C949-41FE-BD61-817F9C9A9686}"/>
                </a:ext>
              </a:extLst>
            </p:cNvPr>
            <p:cNvSpPr/>
            <p:nvPr/>
          </p:nvSpPr>
          <p:spPr>
            <a:xfrm>
              <a:off x="1929925" y="1388075"/>
              <a:ext cx="65450" cy="65450"/>
            </a:xfrm>
            <a:custGeom>
              <a:avLst/>
              <a:gdLst/>
              <a:ahLst/>
              <a:cxnLst/>
              <a:rect l="l" t="t" r="r" b="b"/>
              <a:pathLst>
                <a:path w="2618" h="2618" extrusionOk="0">
                  <a:moveTo>
                    <a:pt x="1308" y="0"/>
                  </a:moveTo>
                  <a:cubicBezTo>
                    <a:pt x="585" y="0"/>
                    <a:pt x="0" y="586"/>
                    <a:pt x="0" y="1308"/>
                  </a:cubicBezTo>
                  <a:cubicBezTo>
                    <a:pt x="0" y="2030"/>
                    <a:pt x="586" y="2618"/>
                    <a:pt x="1308" y="2618"/>
                  </a:cubicBezTo>
                  <a:cubicBezTo>
                    <a:pt x="2030" y="2618"/>
                    <a:pt x="2618" y="2032"/>
                    <a:pt x="2618" y="1308"/>
                  </a:cubicBezTo>
                  <a:cubicBezTo>
                    <a:pt x="2618" y="585"/>
                    <a:pt x="2030" y="0"/>
                    <a:pt x="13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419;p29">
              <a:extLst>
                <a:ext uri="{FF2B5EF4-FFF2-40B4-BE49-F238E27FC236}">
                  <a16:creationId xmlns:a16="http://schemas.microsoft.com/office/drawing/2014/main" id="{80E12C97-9B27-4FBC-90E4-8C1CD9BFB547}"/>
                </a:ext>
              </a:extLst>
            </p:cNvPr>
            <p:cNvSpPr/>
            <p:nvPr/>
          </p:nvSpPr>
          <p:spPr>
            <a:xfrm>
              <a:off x="1769075" y="1421475"/>
              <a:ext cx="125950" cy="68500"/>
            </a:xfrm>
            <a:custGeom>
              <a:avLst/>
              <a:gdLst/>
              <a:ahLst/>
              <a:cxnLst/>
              <a:rect l="l" t="t" r="r" b="b"/>
              <a:pathLst>
                <a:path w="5038" h="2740" extrusionOk="0">
                  <a:moveTo>
                    <a:pt x="267" y="1"/>
                  </a:moveTo>
                  <a:cubicBezTo>
                    <a:pt x="254" y="1"/>
                    <a:pt x="242" y="2"/>
                    <a:pt x="229" y="4"/>
                  </a:cubicBezTo>
                  <a:cubicBezTo>
                    <a:pt x="93" y="27"/>
                    <a:pt x="1" y="154"/>
                    <a:pt x="24" y="290"/>
                  </a:cubicBezTo>
                  <a:lnTo>
                    <a:pt x="24" y="290"/>
                  </a:lnTo>
                  <a:cubicBezTo>
                    <a:pt x="24" y="295"/>
                    <a:pt x="23" y="420"/>
                    <a:pt x="50" y="599"/>
                  </a:cubicBezTo>
                  <a:cubicBezTo>
                    <a:pt x="79" y="792"/>
                    <a:pt x="139" y="1067"/>
                    <a:pt x="286" y="1380"/>
                  </a:cubicBezTo>
                  <a:cubicBezTo>
                    <a:pt x="358" y="1538"/>
                    <a:pt x="454" y="1702"/>
                    <a:pt x="583" y="1864"/>
                  </a:cubicBezTo>
                  <a:cubicBezTo>
                    <a:pt x="708" y="2028"/>
                    <a:pt x="870" y="2184"/>
                    <a:pt x="1058" y="2321"/>
                  </a:cubicBezTo>
                  <a:cubicBezTo>
                    <a:pt x="1155" y="2384"/>
                    <a:pt x="1259" y="2447"/>
                    <a:pt x="1364" y="2504"/>
                  </a:cubicBezTo>
                  <a:cubicBezTo>
                    <a:pt x="1474" y="2551"/>
                    <a:pt x="1589" y="2598"/>
                    <a:pt x="1706" y="2635"/>
                  </a:cubicBezTo>
                  <a:cubicBezTo>
                    <a:pt x="1823" y="2662"/>
                    <a:pt x="1943" y="2692"/>
                    <a:pt x="2063" y="2713"/>
                  </a:cubicBezTo>
                  <a:cubicBezTo>
                    <a:pt x="2183" y="2723"/>
                    <a:pt x="2304" y="2734"/>
                    <a:pt x="2424" y="2739"/>
                  </a:cubicBezTo>
                  <a:lnTo>
                    <a:pt x="2435" y="2739"/>
                  </a:lnTo>
                  <a:lnTo>
                    <a:pt x="2476" y="2738"/>
                  </a:lnTo>
                  <a:lnTo>
                    <a:pt x="2495" y="2736"/>
                  </a:lnTo>
                  <a:lnTo>
                    <a:pt x="2533" y="2734"/>
                  </a:lnTo>
                  <a:lnTo>
                    <a:pt x="2608" y="2729"/>
                  </a:lnTo>
                  <a:lnTo>
                    <a:pt x="2758" y="2717"/>
                  </a:lnTo>
                  <a:cubicBezTo>
                    <a:pt x="2862" y="2708"/>
                    <a:pt x="3008" y="2673"/>
                    <a:pt x="3128" y="2650"/>
                  </a:cubicBezTo>
                  <a:cubicBezTo>
                    <a:pt x="3370" y="2588"/>
                    <a:pt x="3582" y="2493"/>
                    <a:pt x="3781" y="2378"/>
                  </a:cubicBezTo>
                  <a:cubicBezTo>
                    <a:pt x="3979" y="2261"/>
                    <a:pt x="4144" y="2117"/>
                    <a:pt x="4288" y="1971"/>
                  </a:cubicBezTo>
                  <a:cubicBezTo>
                    <a:pt x="4426" y="1822"/>
                    <a:pt x="4539" y="1669"/>
                    <a:pt x="4629" y="1522"/>
                  </a:cubicBezTo>
                  <a:cubicBezTo>
                    <a:pt x="4807" y="1226"/>
                    <a:pt x="4896" y="959"/>
                    <a:pt x="4946" y="771"/>
                  </a:cubicBezTo>
                  <a:cubicBezTo>
                    <a:pt x="4994" y="583"/>
                    <a:pt x="5003" y="468"/>
                    <a:pt x="5005" y="460"/>
                  </a:cubicBezTo>
                  <a:cubicBezTo>
                    <a:pt x="5037" y="327"/>
                    <a:pt x="4956" y="192"/>
                    <a:pt x="4822" y="159"/>
                  </a:cubicBezTo>
                  <a:cubicBezTo>
                    <a:pt x="4802" y="155"/>
                    <a:pt x="4783" y="152"/>
                    <a:pt x="4764" y="152"/>
                  </a:cubicBezTo>
                  <a:cubicBezTo>
                    <a:pt x="4652" y="152"/>
                    <a:pt x="4550" y="229"/>
                    <a:pt x="4522" y="342"/>
                  </a:cubicBezTo>
                  <a:cubicBezTo>
                    <a:pt x="4522" y="342"/>
                    <a:pt x="4522" y="341"/>
                    <a:pt x="4522" y="341"/>
                  </a:cubicBezTo>
                  <a:cubicBezTo>
                    <a:pt x="4516" y="341"/>
                    <a:pt x="4359" y="698"/>
                    <a:pt x="4022" y="1084"/>
                  </a:cubicBezTo>
                  <a:cubicBezTo>
                    <a:pt x="3934" y="1182"/>
                    <a:pt x="3830" y="1275"/>
                    <a:pt x="3723" y="1369"/>
                  </a:cubicBezTo>
                  <a:cubicBezTo>
                    <a:pt x="3609" y="1458"/>
                    <a:pt x="3482" y="1533"/>
                    <a:pt x="3350" y="1602"/>
                  </a:cubicBezTo>
                  <a:cubicBezTo>
                    <a:pt x="3217" y="1667"/>
                    <a:pt x="3062" y="1716"/>
                    <a:pt x="2919" y="1748"/>
                  </a:cubicBezTo>
                  <a:cubicBezTo>
                    <a:pt x="2843" y="1755"/>
                    <a:pt x="2796" y="1778"/>
                    <a:pt x="2699" y="1784"/>
                  </a:cubicBezTo>
                  <a:lnTo>
                    <a:pt x="2429" y="1798"/>
                  </a:lnTo>
                  <a:cubicBezTo>
                    <a:pt x="2349" y="1788"/>
                    <a:pt x="2268" y="1787"/>
                    <a:pt x="2188" y="1783"/>
                  </a:cubicBezTo>
                  <a:lnTo>
                    <a:pt x="1959" y="1740"/>
                  </a:lnTo>
                  <a:cubicBezTo>
                    <a:pt x="1886" y="1719"/>
                    <a:pt x="1818" y="1688"/>
                    <a:pt x="1746" y="1669"/>
                  </a:cubicBezTo>
                  <a:cubicBezTo>
                    <a:pt x="1680" y="1638"/>
                    <a:pt x="1613" y="1606"/>
                    <a:pt x="1549" y="1574"/>
                  </a:cubicBezTo>
                  <a:cubicBezTo>
                    <a:pt x="1427" y="1495"/>
                    <a:pt x="1310" y="1412"/>
                    <a:pt x="1210" y="1313"/>
                  </a:cubicBezTo>
                  <a:cubicBezTo>
                    <a:pt x="1111" y="1214"/>
                    <a:pt x="1020" y="1108"/>
                    <a:pt x="943" y="1002"/>
                  </a:cubicBezTo>
                  <a:cubicBezTo>
                    <a:pt x="790" y="790"/>
                    <a:pt x="683" y="584"/>
                    <a:pt x="614" y="437"/>
                  </a:cubicBezTo>
                  <a:cubicBezTo>
                    <a:pt x="544" y="288"/>
                    <a:pt x="513" y="216"/>
                    <a:pt x="513" y="210"/>
                  </a:cubicBezTo>
                  <a:cubicBezTo>
                    <a:pt x="493" y="88"/>
                    <a:pt x="387" y="1"/>
                    <a:pt x="2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420;p29">
              <a:extLst>
                <a:ext uri="{FF2B5EF4-FFF2-40B4-BE49-F238E27FC236}">
                  <a16:creationId xmlns:a16="http://schemas.microsoft.com/office/drawing/2014/main" id="{5D088414-65B4-4634-A8F7-9D53D4D253E6}"/>
                </a:ext>
              </a:extLst>
            </p:cNvPr>
            <p:cNvSpPr/>
            <p:nvPr/>
          </p:nvSpPr>
          <p:spPr>
            <a:xfrm>
              <a:off x="1623325" y="1466175"/>
              <a:ext cx="105425" cy="81325"/>
            </a:xfrm>
            <a:custGeom>
              <a:avLst/>
              <a:gdLst/>
              <a:ahLst/>
              <a:cxnLst/>
              <a:rect l="l" t="t" r="r" b="b"/>
              <a:pathLst>
                <a:path w="4217" h="3253" extrusionOk="0">
                  <a:moveTo>
                    <a:pt x="2109" y="0"/>
                  </a:moveTo>
                  <a:cubicBezTo>
                    <a:pt x="945" y="0"/>
                    <a:pt x="0" y="728"/>
                    <a:pt x="0" y="1626"/>
                  </a:cubicBezTo>
                  <a:cubicBezTo>
                    <a:pt x="0" y="2524"/>
                    <a:pt x="945" y="3252"/>
                    <a:pt x="2109" y="3252"/>
                  </a:cubicBezTo>
                  <a:cubicBezTo>
                    <a:pt x="3273" y="3252"/>
                    <a:pt x="4217" y="2525"/>
                    <a:pt x="4217" y="1626"/>
                  </a:cubicBezTo>
                  <a:cubicBezTo>
                    <a:pt x="4217" y="728"/>
                    <a:pt x="3273" y="0"/>
                    <a:pt x="2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421;p29">
              <a:extLst>
                <a:ext uri="{FF2B5EF4-FFF2-40B4-BE49-F238E27FC236}">
                  <a16:creationId xmlns:a16="http://schemas.microsoft.com/office/drawing/2014/main" id="{27826AD1-2B37-4B4D-BDF2-12D99D00F0AB}"/>
                </a:ext>
              </a:extLst>
            </p:cNvPr>
            <p:cNvSpPr/>
            <p:nvPr/>
          </p:nvSpPr>
          <p:spPr>
            <a:xfrm>
              <a:off x="1922550" y="1469025"/>
              <a:ext cx="105425" cy="81325"/>
            </a:xfrm>
            <a:custGeom>
              <a:avLst/>
              <a:gdLst/>
              <a:ahLst/>
              <a:cxnLst/>
              <a:rect l="l" t="t" r="r" b="b"/>
              <a:pathLst>
                <a:path w="4217" h="3253" extrusionOk="0">
                  <a:moveTo>
                    <a:pt x="2109" y="0"/>
                  </a:moveTo>
                  <a:cubicBezTo>
                    <a:pt x="944" y="0"/>
                    <a:pt x="1" y="728"/>
                    <a:pt x="1" y="1626"/>
                  </a:cubicBezTo>
                  <a:cubicBezTo>
                    <a:pt x="1" y="2524"/>
                    <a:pt x="945" y="3252"/>
                    <a:pt x="2109" y="3252"/>
                  </a:cubicBezTo>
                  <a:cubicBezTo>
                    <a:pt x="3273" y="3252"/>
                    <a:pt x="4217" y="2524"/>
                    <a:pt x="4217" y="1626"/>
                  </a:cubicBezTo>
                  <a:cubicBezTo>
                    <a:pt x="4217" y="729"/>
                    <a:pt x="3273" y="0"/>
                    <a:pt x="2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 name="Google Shape;6097;p62">
            <a:extLst>
              <a:ext uri="{FF2B5EF4-FFF2-40B4-BE49-F238E27FC236}">
                <a16:creationId xmlns:a16="http://schemas.microsoft.com/office/drawing/2014/main" id="{5D7D5B43-C5AF-4538-A718-D7800433FF98}"/>
              </a:ext>
            </a:extLst>
          </p:cNvPr>
          <p:cNvGrpSpPr/>
          <p:nvPr/>
        </p:nvGrpSpPr>
        <p:grpSpPr>
          <a:xfrm>
            <a:off x="1834174" y="2517853"/>
            <a:ext cx="1154655" cy="1441231"/>
            <a:chOff x="7377000" y="3363075"/>
            <a:chExt cx="1054600" cy="1240425"/>
          </a:xfrm>
        </p:grpSpPr>
        <p:sp>
          <p:nvSpPr>
            <p:cNvPr id="95" name="Google Shape;6098;p62">
              <a:extLst>
                <a:ext uri="{FF2B5EF4-FFF2-40B4-BE49-F238E27FC236}">
                  <a16:creationId xmlns:a16="http://schemas.microsoft.com/office/drawing/2014/main" id="{B22361EE-B049-442F-B3EF-8D92D16C6A65}"/>
                </a:ext>
              </a:extLst>
            </p:cNvPr>
            <p:cNvSpPr/>
            <p:nvPr/>
          </p:nvSpPr>
          <p:spPr>
            <a:xfrm>
              <a:off x="7658150" y="4444550"/>
              <a:ext cx="93100" cy="158950"/>
            </a:xfrm>
            <a:custGeom>
              <a:avLst/>
              <a:gdLst/>
              <a:ahLst/>
              <a:cxnLst/>
              <a:rect l="l" t="t" r="r" b="b"/>
              <a:pathLst>
                <a:path w="3724" h="6358" extrusionOk="0">
                  <a:moveTo>
                    <a:pt x="2455" y="0"/>
                  </a:moveTo>
                  <a:cubicBezTo>
                    <a:pt x="2455" y="0"/>
                    <a:pt x="3074" y="4750"/>
                    <a:pt x="2530" y="5006"/>
                  </a:cubicBezTo>
                  <a:cubicBezTo>
                    <a:pt x="1988" y="5262"/>
                    <a:pt x="125" y="5335"/>
                    <a:pt x="64" y="5847"/>
                  </a:cubicBezTo>
                  <a:cubicBezTo>
                    <a:pt x="1" y="6357"/>
                    <a:pt x="3723" y="5836"/>
                    <a:pt x="3723" y="5836"/>
                  </a:cubicBezTo>
                  <a:lnTo>
                    <a:pt x="3723" y="8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6099;p62">
              <a:extLst>
                <a:ext uri="{FF2B5EF4-FFF2-40B4-BE49-F238E27FC236}">
                  <a16:creationId xmlns:a16="http://schemas.microsoft.com/office/drawing/2014/main" id="{88B201BD-27F0-4B88-A0E3-B22F6886DBBB}"/>
                </a:ext>
              </a:extLst>
            </p:cNvPr>
            <p:cNvSpPr/>
            <p:nvPr/>
          </p:nvSpPr>
          <p:spPr>
            <a:xfrm>
              <a:off x="8063925" y="4444550"/>
              <a:ext cx="91975" cy="158950"/>
            </a:xfrm>
            <a:custGeom>
              <a:avLst/>
              <a:gdLst/>
              <a:ahLst/>
              <a:cxnLst/>
              <a:rect l="l" t="t" r="r" b="b"/>
              <a:pathLst>
                <a:path w="3679" h="6358" extrusionOk="0">
                  <a:moveTo>
                    <a:pt x="1210" y="0"/>
                  </a:moveTo>
                  <a:cubicBezTo>
                    <a:pt x="1210" y="0"/>
                    <a:pt x="564" y="4750"/>
                    <a:pt x="1107" y="5006"/>
                  </a:cubicBezTo>
                  <a:cubicBezTo>
                    <a:pt x="1651" y="5262"/>
                    <a:pt x="3555" y="5335"/>
                    <a:pt x="3616" y="5847"/>
                  </a:cubicBezTo>
                  <a:cubicBezTo>
                    <a:pt x="3679" y="6357"/>
                    <a:pt x="0" y="5836"/>
                    <a:pt x="0" y="5836"/>
                  </a:cubicBezTo>
                  <a:lnTo>
                    <a:pt x="0" y="8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6100;p62">
              <a:extLst>
                <a:ext uri="{FF2B5EF4-FFF2-40B4-BE49-F238E27FC236}">
                  <a16:creationId xmlns:a16="http://schemas.microsoft.com/office/drawing/2014/main" id="{2FDFC626-2247-450C-92C0-2B3353E8CD8D}"/>
                </a:ext>
              </a:extLst>
            </p:cNvPr>
            <p:cNvSpPr/>
            <p:nvPr/>
          </p:nvSpPr>
          <p:spPr>
            <a:xfrm>
              <a:off x="7433900" y="3363075"/>
              <a:ext cx="942075" cy="1155075"/>
            </a:xfrm>
            <a:custGeom>
              <a:avLst/>
              <a:gdLst/>
              <a:ahLst/>
              <a:cxnLst/>
              <a:rect l="l" t="t" r="r" b="b"/>
              <a:pathLst>
                <a:path w="37683" h="46203" extrusionOk="0">
                  <a:moveTo>
                    <a:pt x="37683" y="22622"/>
                  </a:moveTo>
                  <a:cubicBezTo>
                    <a:pt x="37461" y="28904"/>
                    <a:pt x="36330" y="34860"/>
                    <a:pt x="31882" y="39571"/>
                  </a:cubicBezTo>
                  <a:cubicBezTo>
                    <a:pt x="26601" y="45163"/>
                    <a:pt x="19955" y="46203"/>
                    <a:pt x="12848" y="44157"/>
                  </a:cubicBezTo>
                  <a:cubicBezTo>
                    <a:pt x="5431" y="42021"/>
                    <a:pt x="1591" y="36364"/>
                    <a:pt x="643" y="29153"/>
                  </a:cubicBezTo>
                  <a:cubicBezTo>
                    <a:pt x="1" y="24276"/>
                    <a:pt x="52" y="19056"/>
                    <a:pt x="1076" y="14262"/>
                  </a:cubicBezTo>
                  <a:cubicBezTo>
                    <a:pt x="3051" y="5014"/>
                    <a:pt x="10130" y="0"/>
                    <a:pt x="19334" y="228"/>
                  </a:cubicBezTo>
                  <a:cubicBezTo>
                    <a:pt x="28146" y="447"/>
                    <a:pt x="34807" y="6174"/>
                    <a:pt x="36728" y="15334"/>
                  </a:cubicBezTo>
                  <a:cubicBezTo>
                    <a:pt x="37228" y="17724"/>
                    <a:pt x="37373" y="20191"/>
                    <a:pt x="37683" y="22622"/>
                  </a:cubicBezTo>
                  <a:close/>
                  <a:moveTo>
                    <a:pt x="13793" y="30267"/>
                  </a:moveTo>
                  <a:cubicBezTo>
                    <a:pt x="15211" y="33863"/>
                    <a:pt x="22113" y="34449"/>
                    <a:pt x="24111" y="30799"/>
                  </a:cubicBezTo>
                  <a:cubicBezTo>
                    <a:pt x="25750" y="27804"/>
                    <a:pt x="25469" y="22944"/>
                    <a:pt x="24813" y="18316"/>
                  </a:cubicBezTo>
                  <a:cubicBezTo>
                    <a:pt x="23831" y="11392"/>
                    <a:pt x="14430" y="12149"/>
                    <a:pt x="13387" y="18637"/>
                  </a:cubicBezTo>
                  <a:cubicBezTo>
                    <a:pt x="12911" y="21598"/>
                    <a:pt x="12653" y="27379"/>
                    <a:pt x="13793" y="3026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6101;p62">
              <a:extLst>
                <a:ext uri="{FF2B5EF4-FFF2-40B4-BE49-F238E27FC236}">
                  <a16:creationId xmlns:a16="http://schemas.microsoft.com/office/drawing/2014/main" id="{3C3C6278-9075-4E34-AF46-5F64F01A4DA3}"/>
                </a:ext>
              </a:extLst>
            </p:cNvPr>
            <p:cNvSpPr/>
            <p:nvPr/>
          </p:nvSpPr>
          <p:spPr>
            <a:xfrm>
              <a:off x="7982550" y="3540325"/>
              <a:ext cx="132950" cy="142875"/>
            </a:xfrm>
            <a:custGeom>
              <a:avLst/>
              <a:gdLst/>
              <a:ahLst/>
              <a:cxnLst/>
              <a:rect l="l" t="t" r="r" b="b"/>
              <a:pathLst>
                <a:path w="5318" h="5715" extrusionOk="0">
                  <a:moveTo>
                    <a:pt x="125" y="2704"/>
                  </a:moveTo>
                  <a:cubicBezTo>
                    <a:pt x="1" y="5715"/>
                    <a:pt x="5317" y="4821"/>
                    <a:pt x="5162" y="2624"/>
                  </a:cubicBezTo>
                  <a:cubicBezTo>
                    <a:pt x="5006" y="428"/>
                    <a:pt x="236" y="1"/>
                    <a:pt x="125" y="2704"/>
                  </a:cubicBezTo>
                  <a:close/>
                </a:path>
              </a:pathLst>
            </a:custGeom>
            <a:solidFill>
              <a:srgbClr val="4B394C">
                <a:alpha val="2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6102;p62">
              <a:extLst>
                <a:ext uri="{FF2B5EF4-FFF2-40B4-BE49-F238E27FC236}">
                  <a16:creationId xmlns:a16="http://schemas.microsoft.com/office/drawing/2014/main" id="{AB153762-42CE-4941-BCFB-BF8E5CD35F12}"/>
                </a:ext>
              </a:extLst>
            </p:cNvPr>
            <p:cNvSpPr/>
            <p:nvPr/>
          </p:nvSpPr>
          <p:spPr>
            <a:xfrm>
              <a:off x="7692975" y="3540325"/>
              <a:ext cx="132950" cy="142875"/>
            </a:xfrm>
            <a:custGeom>
              <a:avLst/>
              <a:gdLst/>
              <a:ahLst/>
              <a:cxnLst/>
              <a:rect l="l" t="t" r="r" b="b"/>
              <a:pathLst>
                <a:path w="5318" h="5715" extrusionOk="0">
                  <a:moveTo>
                    <a:pt x="125" y="2704"/>
                  </a:moveTo>
                  <a:cubicBezTo>
                    <a:pt x="0" y="5715"/>
                    <a:pt x="5318" y="4821"/>
                    <a:pt x="5162" y="2624"/>
                  </a:cubicBezTo>
                  <a:cubicBezTo>
                    <a:pt x="5005" y="428"/>
                    <a:pt x="236" y="1"/>
                    <a:pt x="125" y="2704"/>
                  </a:cubicBezTo>
                  <a:close/>
                </a:path>
              </a:pathLst>
            </a:custGeom>
            <a:solidFill>
              <a:srgbClr val="4B394C">
                <a:alpha val="2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6103;p62">
              <a:extLst>
                <a:ext uri="{FF2B5EF4-FFF2-40B4-BE49-F238E27FC236}">
                  <a16:creationId xmlns:a16="http://schemas.microsoft.com/office/drawing/2014/main" id="{AD334479-7FFB-469D-BD03-25C91D47CC81}"/>
                </a:ext>
              </a:extLst>
            </p:cNvPr>
            <p:cNvSpPr/>
            <p:nvPr/>
          </p:nvSpPr>
          <p:spPr>
            <a:xfrm>
              <a:off x="7487000" y="3634175"/>
              <a:ext cx="208925" cy="706325"/>
            </a:xfrm>
            <a:custGeom>
              <a:avLst/>
              <a:gdLst/>
              <a:ahLst/>
              <a:cxnLst/>
              <a:rect l="l" t="t" r="r" b="b"/>
              <a:pathLst>
                <a:path w="8357" h="28253" extrusionOk="0">
                  <a:moveTo>
                    <a:pt x="3205" y="1"/>
                  </a:moveTo>
                  <a:cubicBezTo>
                    <a:pt x="2619" y="1"/>
                    <a:pt x="2073" y="376"/>
                    <a:pt x="1883" y="965"/>
                  </a:cubicBezTo>
                  <a:cubicBezTo>
                    <a:pt x="450" y="5419"/>
                    <a:pt x="0" y="10494"/>
                    <a:pt x="584" y="15642"/>
                  </a:cubicBezTo>
                  <a:cubicBezTo>
                    <a:pt x="1087" y="20092"/>
                    <a:pt x="2159" y="25521"/>
                    <a:pt x="6015" y="28028"/>
                  </a:cubicBezTo>
                  <a:cubicBezTo>
                    <a:pt x="6250" y="28182"/>
                    <a:pt x="6511" y="28253"/>
                    <a:pt x="6772" y="28253"/>
                  </a:cubicBezTo>
                  <a:cubicBezTo>
                    <a:pt x="7227" y="28253"/>
                    <a:pt x="7672" y="28031"/>
                    <a:pt x="7938" y="27622"/>
                  </a:cubicBezTo>
                  <a:cubicBezTo>
                    <a:pt x="8357" y="26977"/>
                    <a:pt x="8173" y="26116"/>
                    <a:pt x="7530" y="25698"/>
                  </a:cubicBezTo>
                  <a:cubicBezTo>
                    <a:pt x="4649" y="23825"/>
                    <a:pt x="3781" y="19172"/>
                    <a:pt x="3346" y="15330"/>
                  </a:cubicBezTo>
                  <a:cubicBezTo>
                    <a:pt x="2807" y="10571"/>
                    <a:pt x="3216" y="5897"/>
                    <a:pt x="4529" y="1816"/>
                  </a:cubicBezTo>
                  <a:cubicBezTo>
                    <a:pt x="4764" y="1086"/>
                    <a:pt x="4362" y="304"/>
                    <a:pt x="3631" y="68"/>
                  </a:cubicBezTo>
                  <a:cubicBezTo>
                    <a:pt x="3490" y="23"/>
                    <a:pt x="3347" y="1"/>
                    <a:pt x="3205" y="1"/>
                  </a:cubicBezTo>
                  <a:close/>
                </a:path>
              </a:pathLst>
            </a:custGeom>
            <a:solidFill>
              <a:srgbClr val="4B394C">
                <a:alpha val="2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6104;p62">
              <a:extLst>
                <a:ext uri="{FF2B5EF4-FFF2-40B4-BE49-F238E27FC236}">
                  <a16:creationId xmlns:a16="http://schemas.microsoft.com/office/drawing/2014/main" id="{3D99E94E-7A54-4B9A-862B-0CA644EF367E}"/>
                </a:ext>
              </a:extLst>
            </p:cNvPr>
            <p:cNvSpPr/>
            <p:nvPr/>
          </p:nvSpPr>
          <p:spPr>
            <a:xfrm>
              <a:off x="7568875" y="3459000"/>
              <a:ext cx="174225" cy="155325"/>
            </a:xfrm>
            <a:custGeom>
              <a:avLst/>
              <a:gdLst/>
              <a:ahLst/>
              <a:cxnLst/>
              <a:rect l="l" t="t" r="r" b="b"/>
              <a:pathLst>
                <a:path w="6969" h="6213" extrusionOk="0">
                  <a:moveTo>
                    <a:pt x="5390" y="0"/>
                  </a:moveTo>
                  <a:cubicBezTo>
                    <a:pt x="5212" y="0"/>
                    <a:pt x="5031" y="35"/>
                    <a:pt x="4856" y="108"/>
                  </a:cubicBezTo>
                  <a:cubicBezTo>
                    <a:pt x="3277" y="767"/>
                    <a:pt x="1789" y="2086"/>
                    <a:pt x="439" y="4028"/>
                  </a:cubicBezTo>
                  <a:cubicBezTo>
                    <a:pt x="1" y="4659"/>
                    <a:pt x="156" y="5526"/>
                    <a:pt x="787" y="5963"/>
                  </a:cubicBezTo>
                  <a:cubicBezTo>
                    <a:pt x="1029" y="6131"/>
                    <a:pt x="1306" y="6212"/>
                    <a:pt x="1579" y="6212"/>
                  </a:cubicBezTo>
                  <a:cubicBezTo>
                    <a:pt x="2020" y="6212"/>
                    <a:pt x="2452" y="6004"/>
                    <a:pt x="2720" y="5615"/>
                  </a:cubicBezTo>
                  <a:cubicBezTo>
                    <a:pt x="3764" y="4115"/>
                    <a:pt x="4843" y="3125"/>
                    <a:pt x="5926" y="2673"/>
                  </a:cubicBezTo>
                  <a:cubicBezTo>
                    <a:pt x="6634" y="2378"/>
                    <a:pt x="6969" y="1564"/>
                    <a:pt x="6674" y="856"/>
                  </a:cubicBezTo>
                  <a:cubicBezTo>
                    <a:pt x="6451" y="322"/>
                    <a:pt x="5934" y="0"/>
                    <a:pt x="5390" y="0"/>
                  </a:cubicBezTo>
                  <a:close/>
                </a:path>
              </a:pathLst>
            </a:custGeom>
            <a:solidFill>
              <a:srgbClr val="4B394C">
                <a:alpha val="2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6105;p62">
              <a:extLst>
                <a:ext uri="{FF2B5EF4-FFF2-40B4-BE49-F238E27FC236}">
                  <a16:creationId xmlns:a16="http://schemas.microsoft.com/office/drawing/2014/main" id="{35CF0B2B-1490-46E1-A32D-04360D2B0540}"/>
                </a:ext>
              </a:extLst>
            </p:cNvPr>
            <p:cNvSpPr/>
            <p:nvPr/>
          </p:nvSpPr>
          <p:spPr>
            <a:xfrm>
              <a:off x="7587325" y="3690250"/>
              <a:ext cx="788675" cy="827900"/>
            </a:xfrm>
            <a:custGeom>
              <a:avLst/>
              <a:gdLst/>
              <a:ahLst/>
              <a:cxnLst/>
              <a:rect l="l" t="t" r="r" b="b"/>
              <a:pathLst>
                <a:path w="31547" h="33116" extrusionOk="0">
                  <a:moveTo>
                    <a:pt x="30591" y="2246"/>
                  </a:moveTo>
                  <a:cubicBezTo>
                    <a:pt x="30428" y="1472"/>
                    <a:pt x="30230" y="724"/>
                    <a:pt x="30000" y="0"/>
                  </a:cubicBezTo>
                  <a:cubicBezTo>
                    <a:pt x="29556" y="4072"/>
                    <a:pt x="28369" y="8055"/>
                    <a:pt x="26252" y="11774"/>
                  </a:cubicBezTo>
                  <a:cubicBezTo>
                    <a:pt x="21405" y="20297"/>
                    <a:pt x="10249" y="28376"/>
                    <a:pt x="0" y="27421"/>
                  </a:cubicBezTo>
                  <a:cubicBezTo>
                    <a:pt x="1787" y="29040"/>
                    <a:pt x="4010" y="30291"/>
                    <a:pt x="6712" y="31070"/>
                  </a:cubicBezTo>
                  <a:cubicBezTo>
                    <a:pt x="13819" y="33116"/>
                    <a:pt x="20465" y="32076"/>
                    <a:pt x="25746" y="26484"/>
                  </a:cubicBezTo>
                  <a:cubicBezTo>
                    <a:pt x="30194" y="21775"/>
                    <a:pt x="31325" y="15817"/>
                    <a:pt x="31547" y="9535"/>
                  </a:cubicBezTo>
                  <a:cubicBezTo>
                    <a:pt x="31236" y="7104"/>
                    <a:pt x="31091" y="4637"/>
                    <a:pt x="30591" y="224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6106;p62">
              <a:extLst>
                <a:ext uri="{FF2B5EF4-FFF2-40B4-BE49-F238E27FC236}">
                  <a16:creationId xmlns:a16="http://schemas.microsoft.com/office/drawing/2014/main" id="{4274CEC4-CE1E-4964-A39A-394A1647FC8D}"/>
                </a:ext>
              </a:extLst>
            </p:cNvPr>
            <p:cNvSpPr/>
            <p:nvPr/>
          </p:nvSpPr>
          <p:spPr>
            <a:xfrm>
              <a:off x="7377000" y="3799500"/>
              <a:ext cx="488325" cy="226975"/>
            </a:xfrm>
            <a:custGeom>
              <a:avLst/>
              <a:gdLst/>
              <a:ahLst/>
              <a:cxnLst/>
              <a:rect l="l" t="t" r="r" b="b"/>
              <a:pathLst>
                <a:path w="19533" h="9079" extrusionOk="0">
                  <a:moveTo>
                    <a:pt x="2664" y="2144"/>
                  </a:moveTo>
                  <a:cubicBezTo>
                    <a:pt x="2664" y="2144"/>
                    <a:pt x="4500" y="4209"/>
                    <a:pt x="7225" y="5064"/>
                  </a:cubicBezTo>
                  <a:cubicBezTo>
                    <a:pt x="9951" y="5921"/>
                    <a:pt x="13567" y="5571"/>
                    <a:pt x="14437" y="5487"/>
                  </a:cubicBezTo>
                  <a:cubicBezTo>
                    <a:pt x="16175" y="5315"/>
                    <a:pt x="16618" y="3605"/>
                    <a:pt x="17179" y="3831"/>
                  </a:cubicBezTo>
                  <a:cubicBezTo>
                    <a:pt x="17745" y="4062"/>
                    <a:pt x="17062" y="5434"/>
                    <a:pt x="17062" y="5434"/>
                  </a:cubicBezTo>
                  <a:cubicBezTo>
                    <a:pt x="17062" y="5434"/>
                    <a:pt x="18792" y="4874"/>
                    <a:pt x="19214" y="5309"/>
                  </a:cubicBezTo>
                  <a:cubicBezTo>
                    <a:pt x="19532" y="5639"/>
                    <a:pt x="17288" y="6387"/>
                    <a:pt x="17288" y="6387"/>
                  </a:cubicBezTo>
                  <a:cubicBezTo>
                    <a:pt x="17288" y="6387"/>
                    <a:pt x="19371" y="7483"/>
                    <a:pt x="19055" y="7918"/>
                  </a:cubicBezTo>
                  <a:cubicBezTo>
                    <a:pt x="18738" y="8353"/>
                    <a:pt x="16857" y="7485"/>
                    <a:pt x="16857" y="7485"/>
                  </a:cubicBezTo>
                  <a:cubicBezTo>
                    <a:pt x="16857" y="7485"/>
                    <a:pt x="17038" y="8697"/>
                    <a:pt x="16644" y="8885"/>
                  </a:cubicBezTo>
                  <a:cubicBezTo>
                    <a:pt x="16237" y="9079"/>
                    <a:pt x="15743" y="7316"/>
                    <a:pt x="14402" y="7107"/>
                  </a:cubicBezTo>
                  <a:cubicBezTo>
                    <a:pt x="13787" y="7012"/>
                    <a:pt x="9624" y="7616"/>
                    <a:pt x="6549" y="6662"/>
                  </a:cubicBezTo>
                  <a:cubicBezTo>
                    <a:pt x="2918" y="5535"/>
                    <a:pt x="1022" y="4524"/>
                    <a:pt x="348" y="2833"/>
                  </a:cubicBezTo>
                  <a:cubicBezTo>
                    <a:pt x="0" y="1960"/>
                    <a:pt x="348" y="297"/>
                    <a:pt x="2818" y="1"/>
                  </a:cubicBezTo>
                  <a:close/>
                </a:path>
              </a:pathLst>
            </a:custGeom>
            <a:solidFill>
              <a:srgbClr val="96C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6107;p62">
              <a:extLst>
                <a:ext uri="{FF2B5EF4-FFF2-40B4-BE49-F238E27FC236}">
                  <a16:creationId xmlns:a16="http://schemas.microsoft.com/office/drawing/2014/main" id="{95D71B69-A760-4D0C-8536-125534BB0764}"/>
                </a:ext>
              </a:extLst>
            </p:cNvPr>
            <p:cNvSpPr/>
            <p:nvPr/>
          </p:nvSpPr>
          <p:spPr>
            <a:xfrm>
              <a:off x="7943250" y="3799500"/>
              <a:ext cx="488350" cy="226975"/>
            </a:xfrm>
            <a:custGeom>
              <a:avLst/>
              <a:gdLst/>
              <a:ahLst/>
              <a:cxnLst/>
              <a:rect l="l" t="t" r="r" b="b"/>
              <a:pathLst>
                <a:path w="19534" h="9079" extrusionOk="0">
                  <a:moveTo>
                    <a:pt x="16869" y="2144"/>
                  </a:moveTo>
                  <a:cubicBezTo>
                    <a:pt x="16869" y="2144"/>
                    <a:pt x="15033" y="4209"/>
                    <a:pt x="12308" y="5064"/>
                  </a:cubicBezTo>
                  <a:cubicBezTo>
                    <a:pt x="9582" y="5921"/>
                    <a:pt x="5967" y="5571"/>
                    <a:pt x="5097" y="5487"/>
                  </a:cubicBezTo>
                  <a:cubicBezTo>
                    <a:pt x="3358" y="5315"/>
                    <a:pt x="2916" y="3605"/>
                    <a:pt x="2353" y="3831"/>
                  </a:cubicBezTo>
                  <a:cubicBezTo>
                    <a:pt x="1787" y="4062"/>
                    <a:pt x="2472" y="5434"/>
                    <a:pt x="2472" y="5434"/>
                  </a:cubicBezTo>
                  <a:cubicBezTo>
                    <a:pt x="2472" y="5434"/>
                    <a:pt x="741" y="4874"/>
                    <a:pt x="319" y="5309"/>
                  </a:cubicBezTo>
                  <a:cubicBezTo>
                    <a:pt x="1" y="5639"/>
                    <a:pt x="2245" y="6387"/>
                    <a:pt x="2245" y="6387"/>
                  </a:cubicBezTo>
                  <a:cubicBezTo>
                    <a:pt x="2245" y="6387"/>
                    <a:pt x="162" y="7483"/>
                    <a:pt x="479" y="7918"/>
                  </a:cubicBezTo>
                  <a:cubicBezTo>
                    <a:pt x="795" y="8353"/>
                    <a:pt x="2677" y="7485"/>
                    <a:pt x="2677" y="7485"/>
                  </a:cubicBezTo>
                  <a:cubicBezTo>
                    <a:pt x="2677" y="7485"/>
                    <a:pt x="2495" y="8697"/>
                    <a:pt x="2890" y="8885"/>
                  </a:cubicBezTo>
                  <a:cubicBezTo>
                    <a:pt x="3296" y="9079"/>
                    <a:pt x="3791" y="7316"/>
                    <a:pt x="5131" y="7107"/>
                  </a:cubicBezTo>
                  <a:cubicBezTo>
                    <a:pt x="5747" y="7012"/>
                    <a:pt x="9908" y="7616"/>
                    <a:pt x="12985" y="6662"/>
                  </a:cubicBezTo>
                  <a:cubicBezTo>
                    <a:pt x="16616" y="5535"/>
                    <a:pt x="18511" y="4524"/>
                    <a:pt x="19185" y="2833"/>
                  </a:cubicBezTo>
                  <a:cubicBezTo>
                    <a:pt x="19534" y="1960"/>
                    <a:pt x="19185" y="297"/>
                    <a:pt x="16715" y="1"/>
                  </a:cubicBezTo>
                  <a:close/>
                </a:path>
              </a:pathLst>
            </a:custGeom>
            <a:solidFill>
              <a:srgbClr val="96C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6108;p62">
              <a:extLst>
                <a:ext uri="{FF2B5EF4-FFF2-40B4-BE49-F238E27FC236}">
                  <a16:creationId xmlns:a16="http://schemas.microsoft.com/office/drawing/2014/main" id="{BF4D6081-19E6-41D5-BBA8-51B65C7AAC07}"/>
                </a:ext>
              </a:extLst>
            </p:cNvPr>
            <p:cNvSpPr/>
            <p:nvPr/>
          </p:nvSpPr>
          <p:spPr>
            <a:xfrm>
              <a:off x="7377000" y="3799550"/>
              <a:ext cx="277550" cy="180300"/>
            </a:xfrm>
            <a:custGeom>
              <a:avLst/>
              <a:gdLst/>
              <a:ahLst/>
              <a:cxnLst/>
              <a:rect l="l" t="t" r="r" b="b"/>
              <a:pathLst>
                <a:path w="11102" h="7212" extrusionOk="0">
                  <a:moveTo>
                    <a:pt x="8319" y="5337"/>
                  </a:moveTo>
                  <a:cubicBezTo>
                    <a:pt x="7944" y="5264"/>
                    <a:pt x="7578" y="5174"/>
                    <a:pt x="7225" y="5062"/>
                  </a:cubicBezTo>
                  <a:cubicBezTo>
                    <a:pt x="4500" y="4207"/>
                    <a:pt x="2664" y="2142"/>
                    <a:pt x="2664" y="2142"/>
                  </a:cubicBezTo>
                  <a:lnTo>
                    <a:pt x="2818" y="1"/>
                  </a:lnTo>
                  <a:cubicBezTo>
                    <a:pt x="348" y="296"/>
                    <a:pt x="0" y="1959"/>
                    <a:pt x="348" y="2832"/>
                  </a:cubicBezTo>
                  <a:cubicBezTo>
                    <a:pt x="1024" y="4523"/>
                    <a:pt x="2919" y="5535"/>
                    <a:pt x="6549" y="6661"/>
                  </a:cubicBezTo>
                  <a:cubicBezTo>
                    <a:pt x="7987" y="7107"/>
                    <a:pt x="9662" y="7212"/>
                    <a:pt x="11102" y="7206"/>
                  </a:cubicBezTo>
                  <a:cubicBezTo>
                    <a:pt x="10134" y="6649"/>
                    <a:pt x="9203" y="6029"/>
                    <a:pt x="8319" y="5337"/>
                  </a:cubicBezTo>
                  <a:close/>
                </a:path>
              </a:pathLst>
            </a:custGeom>
            <a:solidFill>
              <a:srgbClr val="96C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6109;p62">
              <a:extLst>
                <a:ext uri="{FF2B5EF4-FFF2-40B4-BE49-F238E27FC236}">
                  <a16:creationId xmlns:a16="http://schemas.microsoft.com/office/drawing/2014/main" id="{5BC1A3CC-3DCC-46ED-A622-9854397617A9}"/>
                </a:ext>
              </a:extLst>
            </p:cNvPr>
            <p:cNvSpPr/>
            <p:nvPr/>
          </p:nvSpPr>
          <p:spPr>
            <a:xfrm>
              <a:off x="8238725" y="3799550"/>
              <a:ext cx="192875" cy="173575"/>
            </a:xfrm>
            <a:custGeom>
              <a:avLst/>
              <a:gdLst/>
              <a:ahLst/>
              <a:cxnLst/>
              <a:rect l="l" t="t" r="r" b="b"/>
              <a:pathLst>
                <a:path w="7715" h="6943" extrusionOk="0">
                  <a:moveTo>
                    <a:pt x="4896" y="1"/>
                  </a:moveTo>
                  <a:lnTo>
                    <a:pt x="5050" y="2142"/>
                  </a:lnTo>
                  <a:cubicBezTo>
                    <a:pt x="5050" y="2142"/>
                    <a:pt x="3819" y="3525"/>
                    <a:pt x="1877" y="4496"/>
                  </a:cubicBezTo>
                  <a:cubicBezTo>
                    <a:pt x="1263" y="5327"/>
                    <a:pt x="639" y="6143"/>
                    <a:pt x="1" y="6943"/>
                  </a:cubicBezTo>
                  <a:cubicBezTo>
                    <a:pt x="399" y="6868"/>
                    <a:pt x="790" y="6777"/>
                    <a:pt x="1166" y="6660"/>
                  </a:cubicBezTo>
                  <a:cubicBezTo>
                    <a:pt x="4797" y="5533"/>
                    <a:pt x="6692" y="4522"/>
                    <a:pt x="7366" y="2831"/>
                  </a:cubicBezTo>
                  <a:cubicBezTo>
                    <a:pt x="7715" y="1958"/>
                    <a:pt x="7365" y="296"/>
                    <a:pt x="4896" y="1"/>
                  </a:cubicBezTo>
                  <a:close/>
                </a:path>
              </a:pathLst>
            </a:custGeom>
            <a:solidFill>
              <a:srgbClr val="96C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6110;p62">
              <a:extLst>
                <a:ext uri="{FF2B5EF4-FFF2-40B4-BE49-F238E27FC236}">
                  <a16:creationId xmlns:a16="http://schemas.microsoft.com/office/drawing/2014/main" id="{FF7E4D2D-A5B3-4E8F-8D93-6522DF8DA911}"/>
                </a:ext>
              </a:extLst>
            </p:cNvPr>
            <p:cNvSpPr/>
            <p:nvPr/>
          </p:nvSpPr>
          <p:spPr>
            <a:xfrm>
              <a:off x="7841225" y="3604700"/>
              <a:ext cx="122200" cy="43100"/>
            </a:xfrm>
            <a:custGeom>
              <a:avLst/>
              <a:gdLst/>
              <a:ahLst/>
              <a:cxnLst/>
              <a:rect l="l" t="t" r="r" b="b"/>
              <a:pathLst>
                <a:path w="4888" h="1724" extrusionOk="0">
                  <a:moveTo>
                    <a:pt x="236" y="1"/>
                  </a:moveTo>
                  <a:cubicBezTo>
                    <a:pt x="120" y="1"/>
                    <a:pt x="15" y="103"/>
                    <a:pt x="12" y="227"/>
                  </a:cubicBezTo>
                  <a:cubicBezTo>
                    <a:pt x="11" y="258"/>
                    <a:pt x="1" y="959"/>
                    <a:pt x="424" y="1393"/>
                  </a:cubicBezTo>
                  <a:cubicBezTo>
                    <a:pt x="638" y="1612"/>
                    <a:pt x="919" y="1723"/>
                    <a:pt x="1257" y="1723"/>
                  </a:cubicBezTo>
                  <a:cubicBezTo>
                    <a:pt x="1862" y="1723"/>
                    <a:pt x="2225" y="1419"/>
                    <a:pt x="2426" y="1082"/>
                  </a:cubicBezTo>
                  <a:cubicBezTo>
                    <a:pt x="2656" y="1417"/>
                    <a:pt x="3050" y="1723"/>
                    <a:pt x="3668" y="1723"/>
                  </a:cubicBezTo>
                  <a:cubicBezTo>
                    <a:pt x="4026" y="1723"/>
                    <a:pt x="4307" y="1607"/>
                    <a:pt x="4508" y="1375"/>
                  </a:cubicBezTo>
                  <a:cubicBezTo>
                    <a:pt x="4887" y="929"/>
                    <a:pt x="4780" y="227"/>
                    <a:pt x="4776" y="197"/>
                  </a:cubicBezTo>
                  <a:cubicBezTo>
                    <a:pt x="4758" y="82"/>
                    <a:pt x="4659" y="2"/>
                    <a:pt x="4546" y="2"/>
                  </a:cubicBezTo>
                  <a:cubicBezTo>
                    <a:pt x="4534" y="2"/>
                    <a:pt x="4523" y="3"/>
                    <a:pt x="4511" y="4"/>
                  </a:cubicBezTo>
                  <a:cubicBezTo>
                    <a:pt x="4385" y="24"/>
                    <a:pt x="4299" y="144"/>
                    <a:pt x="4318" y="270"/>
                  </a:cubicBezTo>
                  <a:cubicBezTo>
                    <a:pt x="4318" y="275"/>
                    <a:pt x="4394" y="794"/>
                    <a:pt x="4155" y="1075"/>
                  </a:cubicBezTo>
                  <a:cubicBezTo>
                    <a:pt x="4049" y="1200"/>
                    <a:pt x="3890" y="1260"/>
                    <a:pt x="3672" y="1260"/>
                  </a:cubicBezTo>
                  <a:cubicBezTo>
                    <a:pt x="2805" y="1260"/>
                    <a:pt x="2638" y="442"/>
                    <a:pt x="2632" y="407"/>
                  </a:cubicBezTo>
                  <a:cubicBezTo>
                    <a:pt x="2612" y="301"/>
                    <a:pt x="2523" y="217"/>
                    <a:pt x="2417" y="217"/>
                  </a:cubicBezTo>
                  <a:cubicBezTo>
                    <a:pt x="2410" y="217"/>
                    <a:pt x="2403" y="217"/>
                    <a:pt x="2395" y="218"/>
                  </a:cubicBezTo>
                  <a:cubicBezTo>
                    <a:pt x="2278" y="222"/>
                    <a:pt x="2184" y="310"/>
                    <a:pt x="2173" y="425"/>
                  </a:cubicBezTo>
                  <a:cubicBezTo>
                    <a:pt x="2164" y="510"/>
                    <a:pt x="2061" y="1259"/>
                    <a:pt x="1258" y="1259"/>
                  </a:cubicBezTo>
                  <a:cubicBezTo>
                    <a:pt x="1047" y="1259"/>
                    <a:pt x="884" y="1197"/>
                    <a:pt x="758" y="1069"/>
                  </a:cubicBezTo>
                  <a:cubicBezTo>
                    <a:pt x="472" y="776"/>
                    <a:pt x="477" y="242"/>
                    <a:pt x="477" y="237"/>
                  </a:cubicBezTo>
                  <a:cubicBezTo>
                    <a:pt x="478" y="109"/>
                    <a:pt x="377" y="3"/>
                    <a:pt x="250" y="1"/>
                  </a:cubicBezTo>
                  <a:cubicBezTo>
                    <a:pt x="245" y="1"/>
                    <a:pt x="241" y="1"/>
                    <a:pt x="236"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6111;p62">
              <a:extLst>
                <a:ext uri="{FF2B5EF4-FFF2-40B4-BE49-F238E27FC236}">
                  <a16:creationId xmlns:a16="http://schemas.microsoft.com/office/drawing/2014/main" id="{735352F4-D5DC-466D-9CA0-1768A61C4748}"/>
                </a:ext>
              </a:extLst>
            </p:cNvPr>
            <p:cNvSpPr/>
            <p:nvPr/>
          </p:nvSpPr>
          <p:spPr>
            <a:xfrm>
              <a:off x="7947725" y="3536150"/>
              <a:ext cx="73525" cy="42575"/>
            </a:xfrm>
            <a:custGeom>
              <a:avLst/>
              <a:gdLst/>
              <a:ahLst/>
              <a:cxnLst/>
              <a:rect l="l" t="t" r="r" b="b"/>
              <a:pathLst>
                <a:path w="2941" h="1703" extrusionOk="0">
                  <a:moveTo>
                    <a:pt x="1470" y="0"/>
                  </a:moveTo>
                  <a:cubicBezTo>
                    <a:pt x="660" y="0"/>
                    <a:pt x="1" y="659"/>
                    <a:pt x="1" y="1470"/>
                  </a:cubicBezTo>
                  <a:cubicBezTo>
                    <a:pt x="1" y="1599"/>
                    <a:pt x="104" y="1702"/>
                    <a:pt x="233" y="1702"/>
                  </a:cubicBezTo>
                  <a:cubicBezTo>
                    <a:pt x="360" y="1702"/>
                    <a:pt x="464" y="1599"/>
                    <a:pt x="464" y="1470"/>
                  </a:cubicBezTo>
                  <a:cubicBezTo>
                    <a:pt x="464" y="915"/>
                    <a:pt x="915" y="464"/>
                    <a:pt x="1471" y="464"/>
                  </a:cubicBezTo>
                  <a:cubicBezTo>
                    <a:pt x="2026" y="464"/>
                    <a:pt x="2477" y="915"/>
                    <a:pt x="2477" y="1470"/>
                  </a:cubicBezTo>
                  <a:cubicBezTo>
                    <a:pt x="2477" y="1599"/>
                    <a:pt x="2580" y="1702"/>
                    <a:pt x="2708" y="1702"/>
                  </a:cubicBezTo>
                  <a:cubicBezTo>
                    <a:pt x="2837" y="1702"/>
                    <a:pt x="2939" y="1599"/>
                    <a:pt x="2940" y="1470"/>
                  </a:cubicBezTo>
                  <a:cubicBezTo>
                    <a:pt x="2940" y="659"/>
                    <a:pt x="2280" y="0"/>
                    <a:pt x="147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6112;p62">
              <a:extLst>
                <a:ext uri="{FF2B5EF4-FFF2-40B4-BE49-F238E27FC236}">
                  <a16:creationId xmlns:a16="http://schemas.microsoft.com/office/drawing/2014/main" id="{A988B9B1-0B19-47D4-8AD3-8F0798BF32B5}"/>
                </a:ext>
              </a:extLst>
            </p:cNvPr>
            <p:cNvSpPr/>
            <p:nvPr/>
          </p:nvSpPr>
          <p:spPr>
            <a:xfrm>
              <a:off x="7775725" y="3536150"/>
              <a:ext cx="73500" cy="42575"/>
            </a:xfrm>
            <a:custGeom>
              <a:avLst/>
              <a:gdLst/>
              <a:ahLst/>
              <a:cxnLst/>
              <a:rect l="l" t="t" r="r" b="b"/>
              <a:pathLst>
                <a:path w="2940" h="1703" extrusionOk="0">
                  <a:moveTo>
                    <a:pt x="1470" y="0"/>
                  </a:moveTo>
                  <a:cubicBezTo>
                    <a:pt x="659" y="0"/>
                    <a:pt x="0" y="659"/>
                    <a:pt x="0" y="1470"/>
                  </a:cubicBezTo>
                  <a:cubicBezTo>
                    <a:pt x="0" y="1599"/>
                    <a:pt x="104" y="1702"/>
                    <a:pt x="231" y="1702"/>
                  </a:cubicBezTo>
                  <a:cubicBezTo>
                    <a:pt x="360" y="1702"/>
                    <a:pt x="464" y="1599"/>
                    <a:pt x="464" y="1470"/>
                  </a:cubicBezTo>
                  <a:cubicBezTo>
                    <a:pt x="464" y="915"/>
                    <a:pt x="916" y="464"/>
                    <a:pt x="1470" y="464"/>
                  </a:cubicBezTo>
                  <a:cubicBezTo>
                    <a:pt x="2026" y="464"/>
                    <a:pt x="2477" y="915"/>
                    <a:pt x="2477" y="1470"/>
                  </a:cubicBezTo>
                  <a:cubicBezTo>
                    <a:pt x="2477" y="1599"/>
                    <a:pt x="2580" y="1702"/>
                    <a:pt x="2709" y="1702"/>
                  </a:cubicBezTo>
                  <a:cubicBezTo>
                    <a:pt x="2836" y="1702"/>
                    <a:pt x="2940" y="1599"/>
                    <a:pt x="2940" y="1470"/>
                  </a:cubicBezTo>
                  <a:cubicBezTo>
                    <a:pt x="2940" y="659"/>
                    <a:pt x="2281" y="0"/>
                    <a:pt x="147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Picture 4">
            <a:extLst>
              <a:ext uri="{FF2B5EF4-FFF2-40B4-BE49-F238E27FC236}">
                <a16:creationId xmlns:a16="http://schemas.microsoft.com/office/drawing/2014/main" id="{748EF10D-7368-4318-916A-155853129001}"/>
              </a:ext>
            </a:extLst>
          </p:cNvPr>
          <p:cNvPicPr>
            <a:picLocks noChangeAspect="1"/>
          </p:cNvPicPr>
          <p:nvPr/>
        </p:nvPicPr>
        <p:blipFill>
          <a:blip r:embed="rId5"/>
          <a:stretch>
            <a:fillRect/>
          </a:stretch>
        </p:blipFill>
        <p:spPr>
          <a:xfrm>
            <a:off x="980654" y="918493"/>
            <a:ext cx="7778862" cy="25310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Shape 530"/>
        <p:cNvGrpSpPr/>
        <p:nvPr/>
      </p:nvGrpSpPr>
      <p:grpSpPr>
        <a:xfrm>
          <a:off x="0" y="0"/>
          <a:ext cx="0" cy="0"/>
          <a:chOff x="0" y="0"/>
          <a:chExt cx="0" cy="0"/>
        </a:xfrm>
      </p:grpSpPr>
      <p:grpSp>
        <p:nvGrpSpPr>
          <p:cNvPr id="533" name="Google Shape;533;p31"/>
          <p:cNvGrpSpPr/>
          <p:nvPr/>
        </p:nvGrpSpPr>
        <p:grpSpPr>
          <a:xfrm rot="10800000" flipH="1">
            <a:off x="7779547" y="789838"/>
            <a:ext cx="644529" cy="64625"/>
            <a:chOff x="15456318" y="3520944"/>
            <a:chExt cx="735848" cy="73781"/>
          </a:xfrm>
        </p:grpSpPr>
        <p:sp>
          <p:nvSpPr>
            <p:cNvPr id="534" name="Google Shape;534;p31"/>
            <p:cNvSpPr/>
            <p:nvPr/>
          </p:nvSpPr>
          <p:spPr>
            <a:xfrm rot="5400000">
              <a:off x="15732993" y="3253430"/>
              <a:ext cx="64621" cy="617970"/>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1"/>
            <p:cNvSpPr/>
            <p:nvPr/>
          </p:nvSpPr>
          <p:spPr>
            <a:xfrm rot="5400000">
              <a:off x="16118579" y="3518686"/>
              <a:ext cx="71328" cy="75845"/>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540;p32">
            <a:extLst>
              <a:ext uri="{FF2B5EF4-FFF2-40B4-BE49-F238E27FC236}">
                <a16:creationId xmlns:a16="http://schemas.microsoft.com/office/drawing/2014/main" id="{25EDEA26-175A-405A-BD72-026218FF1ED2}"/>
              </a:ext>
            </a:extLst>
          </p:cNvPr>
          <p:cNvSpPr/>
          <p:nvPr/>
        </p:nvSpPr>
        <p:spPr>
          <a:xfrm flipH="1">
            <a:off x="2094381" y="586340"/>
            <a:ext cx="5685166" cy="520200"/>
          </a:xfrm>
          <a:prstGeom prst="roundRect">
            <a:avLst>
              <a:gd name="adj" fmla="val 16667"/>
            </a:avLst>
          </a:prstGeom>
          <a:solidFill>
            <a:srgbClr val="EFEFEF"/>
          </a:solidFill>
          <a:ln>
            <a:noFill/>
          </a:ln>
        </p:spPr>
        <p:txBody>
          <a:bodyPr spcFirstLastPara="1" wrap="square" lIns="91425" tIns="91425" rIns="91425" bIns="91425" anchor="ctr" anchorCtr="0">
            <a:noAutofit/>
          </a:bodyPr>
          <a:lstStyle/>
          <a:p>
            <a:pPr lvl="0"/>
            <a:r>
              <a:rPr lang="vi-VN" sz="2000"/>
              <a:t>Đọc câu chuyện dưới đây và trả lời câu hỏi:</a:t>
            </a:r>
            <a:endParaRPr sz="2000"/>
          </a:p>
        </p:txBody>
      </p:sp>
      <p:sp>
        <p:nvSpPr>
          <p:cNvPr id="8" name="TextBox 7">
            <a:extLst>
              <a:ext uri="{FF2B5EF4-FFF2-40B4-BE49-F238E27FC236}">
                <a16:creationId xmlns:a16="http://schemas.microsoft.com/office/drawing/2014/main" id="{0997320A-76BE-4C1E-AB89-61A4AB29F94A}"/>
              </a:ext>
            </a:extLst>
          </p:cNvPr>
          <p:cNvSpPr txBox="1"/>
          <p:nvPr/>
        </p:nvSpPr>
        <p:spPr>
          <a:xfrm>
            <a:off x="823173" y="2869798"/>
            <a:ext cx="4774337" cy="2246769"/>
          </a:xfrm>
          <a:prstGeom prst="rect">
            <a:avLst/>
          </a:prstGeom>
          <a:noFill/>
        </p:spPr>
        <p:txBody>
          <a:bodyPr wrap="square">
            <a:spAutoFit/>
          </a:bodyPr>
          <a:lstStyle/>
          <a:p>
            <a:pPr lvl="2" algn="just"/>
            <a:r>
              <a:rPr lang="en-US" sz="2000">
                <a:latin typeface="+mn-lt"/>
                <a:cs typeface="Times New Roman" panose="02020603050405020304" pitchFamily="18" charset="0"/>
              </a:rPr>
              <a:t>	</a:t>
            </a:r>
            <a:r>
              <a:rPr lang="vi-VN" sz="2000">
                <a:latin typeface="+mn-lt"/>
                <a:cs typeface="Times New Roman" panose="02020603050405020304" pitchFamily="18" charset="0"/>
              </a:rPr>
              <a:t>Sắp tới ngày Nhà giáo Việt Nam 20 - 11, lớp tôi bàn việc chúc mừng thầy cô. Có bạn đề nghị liên hoan tại lớp. Có bạn nói đi cắm trại cùng thầy cô sẽ vui hơn. Ồn ào một hồi, chẳng ai nghe ai.</a:t>
            </a:r>
          </a:p>
          <a:p>
            <a:br>
              <a:rPr lang="vi-VN" sz="2000" b="0" i="0">
                <a:solidFill>
                  <a:srgbClr val="000000"/>
                </a:solidFill>
                <a:effectLst/>
                <a:latin typeface="+mn-lt"/>
              </a:rPr>
            </a:br>
            <a:endParaRPr lang="en-US" sz="2000">
              <a:latin typeface="+mn-lt"/>
            </a:endParaRPr>
          </a:p>
        </p:txBody>
      </p:sp>
      <p:pic>
        <p:nvPicPr>
          <p:cNvPr id="145" name="Picture 2">
            <a:extLst>
              <a:ext uri="{FF2B5EF4-FFF2-40B4-BE49-F238E27FC236}">
                <a16:creationId xmlns:a16="http://schemas.microsoft.com/office/drawing/2014/main" id="{3EFDA4B8-A0D7-41F5-A353-DA59F4C3B1E3}"/>
              </a:ext>
            </a:extLst>
          </p:cNvPr>
          <p:cNvPicPr>
            <a:picLocks noChangeAspect="1"/>
          </p:cNvPicPr>
          <p:nvPr/>
        </p:nvPicPr>
        <p:blipFill>
          <a:blip r:embed="rId3"/>
          <a:srcRect/>
          <a:stretch>
            <a:fillRect/>
          </a:stretch>
        </p:blipFill>
        <p:spPr>
          <a:xfrm>
            <a:off x="5688126" y="1931103"/>
            <a:ext cx="3010525" cy="3010525"/>
          </a:xfrm>
          <a:prstGeom prst="rect">
            <a:avLst/>
          </a:prstGeom>
        </p:spPr>
      </p:pic>
      <p:pic>
        <p:nvPicPr>
          <p:cNvPr id="147" name="Picture 2">
            <a:extLst>
              <a:ext uri="{FF2B5EF4-FFF2-40B4-BE49-F238E27FC236}">
                <a16:creationId xmlns:a16="http://schemas.microsoft.com/office/drawing/2014/main" id="{789C2052-BFC0-4F2F-A05A-43B8D3F5CC1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189649">
            <a:off x="588871" y="218944"/>
            <a:ext cx="1226507" cy="1579810"/>
          </a:xfrm>
          <a:prstGeom prst="rect">
            <a:avLst/>
          </a:prstGeom>
        </p:spPr>
      </p:pic>
      <p:sp>
        <p:nvSpPr>
          <p:cNvPr id="5" name="Rectangle 4">
            <a:extLst>
              <a:ext uri="{FF2B5EF4-FFF2-40B4-BE49-F238E27FC236}">
                <a16:creationId xmlns:a16="http://schemas.microsoft.com/office/drawing/2014/main" id="{6852CDA0-2EBA-4C90-8C8B-7690FC072750}"/>
              </a:ext>
            </a:extLst>
          </p:cNvPr>
          <p:cNvSpPr/>
          <p:nvPr/>
        </p:nvSpPr>
        <p:spPr>
          <a:xfrm>
            <a:off x="823173" y="586340"/>
            <a:ext cx="575799" cy="923330"/>
          </a:xfrm>
          <a:prstGeom prst="rect">
            <a:avLst/>
          </a:prstGeom>
          <a:noFill/>
        </p:spPr>
        <p:txBody>
          <a:bodyPr wrap="none" lIns="91440" tIns="45720" rIns="91440" bIns="45720">
            <a:spAutoFit/>
          </a:bodyPr>
          <a:lstStyle/>
          <a:p>
            <a:pPr algn="ctr"/>
            <a:r>
              <a:rPr lang="en-US" sz="5400" b="1" cap="none" spc="50">
                <a:ln w="0"/>
                <a:solidFill>
                  <a:schemeClr val="bg2"/>
                </a:solidFill>
                <a:effectLst>
                  <a:innerShdw blurRad="63500" dist="50800" dir="13500000">
                    <a:srgbClr val="000000">
                      <a:alpha val="50000"/>
                    </a:srgbClr>
                  </a:innerShdw>
                </a:effectLst>
              </a:rPr>
              <a:t>1</a:t>
            </a:r>
          </a:p>
        </p:txBody>
      </p:sp>
      <p:pic>
        <p:nvPicPr>
          <p:cNvPr id="3" name="Picture 2">
            <a:extLst>
              <a:ext uri="{FF2B5EF4-FFF2-40B4-BE49-F238E27FC236}">
                <a16:creationId xmlns:a16="http://schemas.microsoft.com/office/drawing/2014/main" id="{AF02DD56-AC73-494C-B497-2F839C61DD0D}"/>
              </a:ext>
            </a:extLst>
          </p:cNvPr>
          <p:cNvPicPr>
            <a:picLocks noChangeAspect="1"/>
          </p:cNvPicPr>
          <p:nvPr/>
        </p:nvPicPr>
        <p:blipFill>
          <a:blip r:embed="rId6"/>
          <a:stretch>
            <a:fillRect/>
          </a:stretch>
        </p:blipFill>
        <p:spPr>
          <a:xfrm>
            <a:off x="1672273" y="1150317"/>
            <a:ext cx="6529382" cy="144487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09A0617-557E-4FA1-B3E4-44BF850D8850}"/>
              </a:ext>
            </a:extLst>
          </p:cNvPr>
          <p:cNvSpPr txBox="1"/>
          <p:nvPr/>
        </p:nvSpPr>
        <p:spPr>
          <a:xfrm>
            <a:off x="635001" y="887632"/>
            <a:ext cx="8044958" cy="2062103"/>
          </a:xfrm>
          <a:prstGeom prst="rect">
            <a:avLst/>
          </a:prstGeom>
          <a:noFill/>
        </p:spPr>
        <p:txBody>
          <a:bodyPr wrap="square">
            <a:spAutoFit/>
          </a:bodyPr>
          <a:lstStyle/>
          <a:p>
            <a:pPr lvl="7" algn="just"/>
            <a:r>
              <a:rPr lang="en-US" sz="2400">
                <a:latin typeface="Times New Roman" panose="02020603050405020304" pitchFamily="18" charset="0"/>
                <a:cs typeface="Times New Roman" panose="02020603050405020304" pitchFamily="18" charset="0"/>
              </a:rPr>
              <a:t>	</a:t>
            </a:r>
            <a:r>
              <a:rPr lang="vi-VN" sz="2000"/>
              <a:t>Cuối cùng, lớp trưởng Thủy Minh lên tiếng. Lớp trưởng có khác, nói nghe rất được. Để hòa vào không khí vui chung của toàn trường, chúng tôi sẽ không đi cắm trại xa mà tổ chức ngay tại lớp một buổi liên hoan thật rôm rả. Sẽ có hoa quả, bánh kẹo, có báo tường và một chương trình văn nghệ "cây nhà lá vườn".</a:t>
            </a:r>
          </a:p>
          <a:p>
            <a:pPr algn="just"/>
            <a:r>
              <a:rPr lang="en-US" sz="2400">
                <a:latin typeface="Times New Roman" panose="02020603050405020304" pitchFamily="18" charset="0"/>
                <a:cs typeface="Times New Roman" panose="02020603050405020304" pitchFamily="18" charset="0"/>
              </a:rPr>
              <a:t>	</a:t>
            </a:r>
            <a:endParaRPr lang="vi-VN" sz="240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5D7E6C03-168F-4562-B81C-E70C9E12471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3098" y="0"/>
            <a:ext cx="1538130" cy="1031945"/>
          </a:xfrm>
          <a:prstGeom prst="rect">
            <a:avLst/>
          </a:prstGeom>
        </p:spPr>
      </p:pic>
      <p:pic>
        <p:nvPicPr>
          <p:cNvPr id="7" name="Picture 6">
            <a:extLst>
              <a:ext uri="{FF2B5EF4-FFF2-40B4-BE49-F238E27FC236}">
                <a16:creationId xmlns:a16="http://schemas.microsoft.com/office/drawing/2014/main" id="{3431C4F5-7FC3-40E0-A266-ED908704B19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616042" y="2825254"/>
            <a:ext cx="2413574" cy="1867503"/>
          </a:xfrm>
          <a:prstGeom prst="rect">
            <a:avLst/>
          </a:prstGeom>
        </p:spPr>
      </p:pic>
      <p:pic>
        <p:nvPicPr>
          <p:cNvPr id="8" name="Picture 12">
            <a:extLst>
              <a:ext uri="{FF2B5EF4-FFF2-40B4-BE49-F238E27FC236}">
                <a16:creationId xmlns:a16="http://schemas.microsoft.com/office/drawing/2014/main" id="{7F624F46-3F91-4669-9155-0BE26D0D4E7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64041" y="2825254"/>
            <a:ext cx="4501659" cy="1991984"/>
          </a:xfrm>
          <a:prstGeom prst="rect">
            <a:avLst/>
          </a:prstGeom>
        </p:spPr>
      </p:pic>
    </p:spTree>
    <p:extLst>
      <p:ext uri="{BB962C8B-B14F-4D97-AF65-F5344CB8AC3E}">
        <p14:creationId xmlns:p14="http://schemas.microsoft.com/office/powerpoint/2010/main" val="416724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09A0617-557E-4FA1-B3E4-44BF850D8850}"/>
              </a:ext>
            </a:extLst>
          </p:cNvPr>
          <p:cNvSpPr txBox="1"/>
          <p:nvPr/>
        </p:nvSpPr>
        <p:spPr>
          <a:xfrm>
            <a:off x="413621" y="892571"/>
            <a:ext cx="4999567" cy="3170099"/>
          </a:xfrm>
          <a:prstGeom prst="rect">
            <a:avLst/>
          </a:prstGeom>
          <a:noFill/>
        </p:spPr>
        <p:txBody>
          <a:bodyPr wrap="square">
            <a:spAutoFit/>
          </a:bodyPr>
          <a:lstStyle/>
          <a:p>
            <a:pPr algn="just"/>
            <a:r>
              <a:rPr lang="en-US" sz="2000">
                <a:latin typeface="OpenSans"/>
              </a:rPr>
              <a:t>	</a:t>
            </a:r>
            <a:r>
              <a:rPr lang="vi-VN" sz="2000"/>
              <a:t>Việc chuẩn bị hoa quả, bánh kẹo, chén đĩa,… được giao hoàn toàn cho các bạn nữ. Bạn Tâm, bạn Phượng sẽ chỉ huy chuyện bếp núc này. Nhóm các bạn Trung, Nam, Sơn lo trang trí lớp học. Báo tường thì ai cũng phải viết, vẽ hoặc sưu tầm. Lớp trưởng là chủ bút cùng nhóm biên tập lo ra báo. Các tiết mục văn nghệ cũng được phân công cụ thể cho từng người, từng nhóm.</a:t>
            </a:r>
          </a:p>
        </p:txBody>
      </p:sp>
      <p:pic>
        <p:nvPicPr>
          <p:cNvPr id="4" name="Picture 4">
            <a:extLst>
              <a:ext uri="{FF2B5EF4-FFF2-40B4-BE49-F238E27FC236}">
                <a16:creationId xmlns:a16="http://schemas.microsoft.com/office/drawing/2014/main" id="{DA6EDC08-47D2-4481-85AA-B64069C0EC5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652885" y="1152256"/>
            <a:ext cx="3077494" cy="2838988"/>
          </a:xfrm>
          <a:prstGeom prst="rect">
            <a:avLst/>
          </a:prstGeom>
        </p:spPr>
      </p:pic>
    </p:spTree>
    <p:extLst>
      <p:ext uri="{BB962C8B-B14F-4D97-AF65-F5344CB8AC3E}">
        <p14:creationId xmlns:p14="http://schemas.microsoft.com/office/powerpoint/2010/main" val="4078727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6996EF6-DECC-45A5-A5D6-CB0617304C0C}"/>
              </a:ext>
            </a:extLst>
          </p:cNvPr>
          <p:cNvSpPr txBox="1"/>
          <p:nvPr/>
        </p:nvSpPr>
        <p:spPr>
          <a:xfrm>
            <a:off x="3718123" y="2168667"/>
            <a:ext cx="4343401" cy="1631216"/>
          </a:xfrm>
          <a:prstGeom prst="rect">
            <a:avLst/>
          </a:prstGeom>
          <a:noFill/>
        </p:spPr>
        <p:txBody>
          <a:bodyPr wrap="square">
            <a:spAutoFit/>
          </a:bodyPr>
          <a:lstStyle/>
          <a:p>
            <a:pPr algn="just"/>
            <a:r>
              <a:rPr lang="vi-VN" sz="2000"/>
              <a:t>Thầy chủ nhiệm rất cảm động. Thầy khen báo tường của lớp hay, khen các tiết mục biểu diễn rất tự nhiên, khen buổi sinh hoạt đã được tổ chức chu đáo.</a:t>
            </a:r>
          </a:p>
        </p:txBody>
      </p:sp>
      <p:pic>
        <p:nvPicPr>
          <p:cNvPr id="7" name="Picture 2">
            <a:extLst>
              <a:ext uri="{FF2B5EF4-FFF2-40B4-BE49-F238E27FC236}">
                <a16:creationId xmlns:a16="http://schemas.microsoft.com/office/drawing/2014/main" id="{2DB46AF9-B473-41DB-9371-4360AAC2D6B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39799" y="2159226"/>
            <a:ext cx="2635647" cy="2635647"/>
          </a:xfrm>
          <a:prstGeom prst="rect">
            <a:avLst/>
          </a:prstGeom>
        </p:spPr>
      </p:pic>
      <p:sp>
        <p:nvSpPr>
          <p:cNvPr id="9" name="TextBox 8">
            <a:extLst>
              <a:ext uri="{FF2B5EF4-FFF2-40B4-BE49-F238E27FC236}">
                <a16:creationId xmlns:a16="http://schemas.microsoft.com/office/drawing/2014/main" id="{EAAF3966-B8E2-45F4-8622-72B276E633CE}"/>
              </a:ext>
            </a:extLst>
          </p:cNvPr>
          <p:cNvSpPr txBox="1"/>
          <p:nvPr/>
        </p:nvSpPr>
        <p:spPr>
          <a:xfrm>
            <a:off x="698501" y="835787"/>
            <a:ext cx="7505700" cy="1323439"/>
          </a:xfrm>
          <a:prstGeom prst="rect">
            <a:avLst/>
          </a:prstGeom>
          <a:noFill/>
        </p:spPr>
        <p:txBody>
          <a:bodyPr wrap="square">
            <a:spAutoFit/>
          </a:bodyPr>
          <a:lstStyle/>
          <a:p>
            <a:pPr algn="just"/>
            <a:r>
              <a:rPr lang="vi-VN" sz="2000"/>
              <a:t>Buổi liên hoan diễn ra thật vui vẻ. Lớp học được trang hoàng đẹp và đầm ấm. Thu Hương dẫn chương trình rất có duyên. Tuấn Béo diễn kịch câm làm ai nấy cười rũ. Còn Huyền Phương, hằng ngày bẽn lẽn là thế, nhưng hôm đó kéo đàn thật sành điệu. </a:t>
            </a:r>
          </a:p>
        </p:txBody>
      </p:sp>
    </p:spTree>
    <p:extLst>
      <p:ext uri="{BB962C8B-B14F-4D97-AF65-F5344CB8AC3E}">
        <p14:creationId xmlns:p14="http://schemas.microsoft.com/office/powerpoint/2010/main" val="2147500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6996EF6-DECC-45A5-A5D6-CB0617304C0C}"/>
              </a:ext>
            </a:extLst>
          </p:cNvPr>
          <p:cNvSpPr txBox="1"/>
          <p:nvPr/>
        </p:nvSpPr>
        <p:spPr>
          <a:xfrm>
            <a:off x="1017977" y="585450"/>
            <a:ext cx="7364023" cy="1569660"/>
          </a:xfrm>
          <a:prstGeom prst="rect">
            <a:avLst/>
          </a:prstGeom>
          <a:noFill/>
        </p:spPr>
        <p:txBody>
          <a:bodyPr wrap="square">
            <a:spAutoFit/>
          </a:bodyPr>
          <a:lstStyle/>
          <a:p>
            <a:pPr algn="just"/>
            <a:r>
              <a:rPr lang="en-US" sz="2400" b="0" i="0">
                <a:solidFill>
                  <a:srgbClr val="000000"/>
                </a:solidFill>
                <a:effectLst/>
                <a:latin typeface="OpenSans"/>
              </a:rPr>
              <a:t>	</a:t>
            </a:r>
            <a:r>
              <a:rPr lang="vi-VN" sz="2400" b="0" i="0">
                <a:solidFill>
                  <a:srgbClr val="000000"/>
                </a:solidFill>
                <a:effectLst/>
                <a:latin typeface="OpenSans"/>
              </a:rPr>
              <a:t>Trên đường về, chúng tôi không ngớt lời bàn tán về buổi liên hoan. Ai cũng hài lòng, cảm thấy gắn bó với nhau hơn sau thành công của buổi sinh hoạt tập thể lần đầu tiên do chính chúng tôi tự tổ chức.</a:t>
            </a:r>
          </a:p>
        </p:txBody>
      </p:sp>
      <p:pic>
        <p:nvPicPr>
          <p:cNvPr id="4" name="Picture 3">
            <a:extLst>
              <a:ext uri="{FF2B5EF4-FFF2-40B4-BE49-F238E27FC236}">
                <a16:creationId xmlns:a16="http://schemas.microsoft.com/office/drawing/2014/main" id="{3570D372-0EA5-4999-AB97-1918F7FEF96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54000" y="2279422"/>
            <a:ext cx="8686800" cy="2660904"/>
          </a:xfrm>
          <a:prstGeom prst="rect">
            <a:avLst/>
          </a:prstGeom>
        </p:spPr>
      </p:pic>
    </p:spTree>
    <p:extLst>
      <p:ext uri="{BB962C8B-B14F-4D97-AF65-F5344CB8AC3E}">
        <p14:creationId xmlns:p14="http://schemas.microsoft.com/office/powerpoint/2010/main" val="2589497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67"/>
        <p:cNvGrpSpPr/>
        <p:nvPr/>
      </p:nvGrpSpPr>
      <p:grpSpPr>
        <a:xfrm>
          <a:off x="0" y="0"/>
          <a:ext cx="0" cy="0"/>
          <a:chOff x="0" y="0"/>
          <a:chExt cx="0" cy="0"/>
        </a:xfrm>
      </p:grpSpPr>
      <p:grpSp>
        <p:nvGrpSpPr>
          <p:cNvPr id="569" name="Google Shape;569;p33"/>
          <p:cNvGrpSpPr/>
          <p:nvPr/>
        </p:nvGrpSpPr>
        <p:grpSpPr>
          <a:xfrm>
            <a:off x="5919077" y="1112303"/>
            <a:ext cx="1218879" cy="496090"/>
            <a:chOff x="5919077" y="1112303"/>
            <a:chExt cx="1218879" cy="496090"/>
          </a:xfrm>
        </p:grpSpPr>
        <p:sp>
          <p:nvSpPr>
            <p:cNvPr id="570" name="Google Shape;570;p33"/>
            <p:cNvSpPr/>
            <p:nvPr/>
          </p:nvSpPr>
          <p:spPr>
            <a:xfrm rot="-5053807">
              <a:off x="6884278" y="1350991"/>
              <a:ext cx="208637" cy="279159"/>
            </a:xfrm>
            <a:custGeom>
              <a:avLst/>
              <a:gdLst/>
              <a:ahLst/>
              <a:cxnLst/>
              <a:rect l="l" t="t" r="r" b="b"/>
              <a:pathLst>
                <a:path w="20665" h="27650" extrusionOk="0">
                  <a:moveTo>
                    <a:pt x="10346" y="0"/>
                  </a:moveTo>
                  <a:cubicBezTo>
                    <a:pt x="2041" y="0"/>
                    <a:pt x="241" y="4735"/>
                    <a:pt x="0" y="6362"/>
                  </a:cubicBezTo>
                  <a:cubicBezTo>
                    <a:pt x="0" y="6362"/>
                    <a:pt x="4041" y="27182"/>
                    <a:pt x="6768" y="27641"/>
                  </a:cubicBezTo>
                  <a:cubicBezTo>
                    <a:pt x="6802" y="27647"/>
                    <a:pt x="6837" y="27650"/>
                    <a:pt x="6873" y="27650"/>
                  </a:cubicBezTo>
                  <a:cubicBezTo>
                    <a:pt x="9756" y="27650"/>
                    <a:pt x="20146" y="9764"/>
                    <a:pt x="20146" y="9764"/>
                  </a:cubicBezTo>
                  <a:cubicBezTo>
                    <a:pt x="20146" y="9764"/>
                    <a:pt x="20664" y="458"/>
                    <a:pt x="11428" y="26"/>
                  </a:cubicBezTo>
                  <a:cubicBezTo>
                    <a:pt x="11056" y="8"/>
                    <a:pt x="10695" y="0"/>
                    <a:pt x="103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3"/>
            <p:cNvSpPr/>
            <p:nvPr/>
          </p:nvSpPr>
          <p:spPr>
            <a:xfrm rot="-5053807">
              <a:off x="6311037" y="897438"/>
              <a:ext cx="355768" cy="936842"/>
            </a:xfrm>
            <a:custGeom>
              <a:avLst/>
              <a:gdLst/>
              <a:ahLst/>
              <a:cxnLst/>
              <a:rect l="l" t="t" r="r" b="b"/>
              <a:pathLst>
                <a:path w="35238" h="92792" extrusionOk="0">
                  <a:moveTo>
                    <a:pt x="15092" y="0"/>
                  </a:moveTo>
                  <a:lnTo>
                    <a:pt x="0" y="89392"/>
                  </a:lnTo>
                  <a:cubicBezTo>
                    <a:pt x="628" y="88266"/>
                    <a:pt x="1826" y="87538"/>
                    <a:pt x="3144" y="87538"/>
                  </a:cubicBezTo>
                  <a:cubicBezTo>
                    <a:pt x="3344" y="87538"/>
                    <a:pt x="3547" y="87555"/>
                    <a:pt x="3751" y="87589"/>
                  </a:cubicBezTo>
                  <a:cubicBezTo>
                    <a:pt x="5308" y="87851"/>
                    <a:pt x="6457" y="89075"/>
                    <a:pt x="6709" y="90545"/>
                  </a:cubicBezTo>
                  <a:cubicBezTo>
                    <a:pt x="7335" y="89408"/>
                    <a:pt x="8542" y="88671"/>
                    <a:pt x="9869" y="88671"/>
                  </a:cubicBezTo>
                  <a:cubicBezTo>
                    <a:pt x="10068" y="88671"/>
                    <a:pt x="10269" y="88688"/>
                    <a:pt x="10472" y="88722"/>
                  </a:cubicBezTo>
                  <a:cubicBezTo>
                    <a:pt x="12029" y="88986"/>
                    <a:pt x="13178" y="90208"/>
                    <a:pt x="13430" y="91679"/>
                  </a:cubicBezTo>
                  <a:cubicBezTo>
                    <a:pt x="14056" y="90542"/>
                    <a:pt x="15261" y="89805"/>
                    <a:pt x="16588" y="89805"/>
                  </a:cubicBezTo>
                  <a:cubicBezTo>
                    <a:pt x="16788" y="89805"/>
                    <a:pt x="16990" y="89822"/>
                    <a:pt x="17193" y="89857"/>
                  </a:cubicBezTo>
                  <a:cubicBezTo>
                    <a:pt x="18741" y="90118"/>
                    <a:pt x="19888" y="91330"/>
                    <a:pt x="20146" y="92792"/>
                  </a:cubicBezTo>
                  <a:lnTo>
                    <a:pt x="35238" y="3401"/>
                  </a:lnTo>
                  <a:lnTo>
                    <a:pt x="150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3"/>
            <p:cNvSpPr/>
            <p:nvPr/>
          </p:nvSpPr>
          <p:spPr>
            <a:xfrm rot="-5053807">
              <a:off x="7028857" y="1476506"/>
              <a:ext cx="99366" cy="93723"/>
            </a:xfrm>
            <a:custGeom>
              <a:avLst/>
              <a:gdLst/>
              <a:ahLst/>
              <a:cxnLst/>
              <a:rect l="l" t="t" r="r" b="b"/>
              <a:pathLst>
                <a:path w="9842" h="9283" extrusionOk="0">
                  <a:moveTo>
                    <a:pt x="3978" y="1"/>
                  </a:moveTo>
                  <a:cubicBezTo>
                    <a:pt x="2541" y="1"/>
                    <a:pt x="1172" y="414"/>
                    <a:pt x="0" y="1138"/>
                  </a:cubicBezTo>
                  <a:cubicBezTo>
                    <a:pt x="1201" y="5393"/>
                    <a:pt x="2557" y="9084"/>
                    <a:pt x="3688" y="9274"/>
                  </a:cubicBezTo>
                  <a:cubicBezTo>
                    <a:pt x="3722" y="9280"/>
                    <a:pt x="3757" y="9283"/>
                    <a:pt x="3793" y="9283"/>
                  </a:cubicBezTo>
                  <a:cubicBezTo>
                    <a:pt x="4968" y="9283"/>
                    <a:pt x="7386" y="6316"/>
                    <a:pt x="9841" y="2800"/>
                  </a:cubicBezTo>
                  <a:cubicBezTo>
                    <a:pt x="8722" y="1423"/>
                    <a:pt x="7122" y="427"/>
                    <a:pt x="5235" y="106"/>
                  </a:cubicBezTo>
                  <a:cubicBezTo>
                    <a:pt x="4813" y="35"/>
                    <a:pt x="4393" y="1"/>
                    <a:pt x="39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3"/>
            <p:cNvSpPr/>
            <p:nvPr/>
          </p:nvSpPr>
          <p:spPr>
            <a:xfrm rot="-5053807">
              <a:off x="5874153" y="1172687"/>
              <a:ext cx="217532" cy="106353"/>
            </a:xfrm>
            <a:custGeom>
              <a:avLst/>
              <a:gdLst/>
              <a:ahLst/>
              <a:cxnLst/>
              <a:rect l="l" t="t" r="r" b="b"/>
              <a:pathLst>
                <a:path w="21546" h="10534" extrusionOk="0">
                  <a:moveTo>
                    <a:pt x="6066" y="0"/>
                  </a:moveTo>
                  <a:cubicBezTo>
                    <a:pt x="4512" y="0"/>
                    <a:pt x="3016" y="226"/>
                    <a:pt x="2196" y="946"/>
                  </a:cubicBezTo>
                  <a:cubicBezTo>
                    <a:pt x="0" y="2878"/>
                    <a:pt x="138" y="7179"/>
                    <a:pt x="138" y="7179"/>
                  </a:cubicBezTo>
                  <a:lnTo>
                    <a:pt x="9829" y="10293"/>
                  </a:lnTo>
                  <a:lnTo>
                    <a:pt x="20004" y="10533"/>
                  </a:lnTo>
                  <a:cubicBezTo>
                    <a:pt x="20003" y="10533"/>
                    <a:pt x="21545" y="6515"/>
                    <a:pt x="20104" y="3969"/>
                  </a:cubicBezTo>
                  <a:cubicBezTo>
                    <a:pt x="18664" y="1423"/>
                    <a:pt x="11458" y="639"/>
                    <a:pt x="11458" y="639"/>
                  </a:cubicBezTo>
                  <a:cubicBezTo>
                    <a:pt x="11458" y="639"/>
                    <a:pt x="8680" y="0"/>
                    <a:pt x="60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3"/>
            <p:cNvSpPr/>
            <p:nvPr/>
          </p:nvSpPr>
          <p:spPr>
            <a:xfrm rot="-5053807">
              <a:off x="5929236" y="1190596"/>
              <a:ext cx="246487" cy="110775"/>
            </a:xfrm>
            <a:custGeom>
              <a:avLst/>
              <a:gdLst/>
              <a:ahLst/>
              <a:cxnLst/>
              <a:rect l="l" t="t" r="r" b="b"/>
              <a:pathLst>
                <a:path w="24414" h="10972" extrusionOk="0">
                  <a:moveTo>
                    <a:pt x="4507" y="1"/>
                  </a:moveTo>
                  <a:cubicBezTo>
                    <a:pt x="2501" y="1"/>
                    <a:pt x="730" y="1447"/>
                    <a:pt x="385" y="3490"/>
                  </a:cubicBezTo>
                  <a:cubicBezTo>
                    <a:pt x="1" y="5770"/>
                    <a:pt x="1536" y="7929"/>
                    <a:pt x="3815" y="8314"/>
                  </a:cubicBezTo>
                  <a:lnTo>
                    <a:pt x="19204" y="10913"/>
                  </a:lnTo>
                  <a:cubicBezTo>
                    <a:pt x="19440" y="10952"/>
                    <a:pt x="19675" y="10972"/>
                    <a:pt x="19906" y="10972"/>
                  </a:cubicBezTo>
                  <a:cubicBezTo>
                    <a:pt x="21912" y="10972"/>
                    <a:pt x="23685" y="9526"/>
                    <a:pt x="24029" y="7481"/>
                  </a:cubicBezTo>
                  <a:cubicBezTo>
                    <a:pt x="24413" y="5203"/>
                    <a:pt x="22877" y="3043"/>
                    <a:pt x="20599" y="2657"/>
                  </a:cubicBezTo>
                  <a:lnTo>
                    <a:pt x="5209" y="60"/>
                  </a:lnTo>
                  <a:cubicBezTo>
                    <a:pt x="4973" y="20"/>
                    <a:pt x="4738" y="1"/>
                    <a:pt x="45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3"/>
            <p:cNvSpPr/>
            <p:nvPr/>
          </p:nvSpPr>
          <p:spPr>
            <a:xfrm rot="-5053807">
              <a:off x="5940279" y="1231350"/>
              <a:ext cx="177894" cy="41768"/>
            </a:xfrm>
            <a:custGeom>
              <a:avLst/>
              <a:gdLst/>
              <a:ahLst/>
              <a:cxnLst/>
              <a:rect l="l" t="t" r="r" b="b"/>
              <a:pathLst>
                <a:path w="17620" h="4137" extrusionOk="0">
                  <a:moveTo>
                    <a:pt x="763" y="0"/>
                  </a:moveTo>
                  <a:cubicBezTo>
                    <a:pt x="424" y="0"/>
                    <a:pt x="124" y="245"/>
                    <a:pt x="66" y="592"/>
                  </a:cubicBezTo>
                  <a:cubicBezTo>
                    <a:pt x="0" y="979"/>
                    <a:pt x="260" y="1344"/>
                    <a:pt x="646" y="1410"/>
                  </a:cubicBezTo>
                  <a:lnTo>
                    <a:pt x="16737" y="4126"/>
                  </a:lnTo>
                  <a:cubicBezTo>
                    <a:pt x="16777" y="4133"/>
                    <a:pt x="16817" y="4136"/>
                    <a:pt x="16856" y="4136"/>
                  </a:cubicBezTo>
                  <a:cubicBezTo>
                    <a:pt x="17196" y="4136"/>
                    <a:pt x="17496" y="3891"/>
                    <a:pt x="17555" y="3546"/>
                  </a:cubicBezTo>
                  <a:cubicBezTo>
                    <a:pt x="17619" y="3160"/>
                    <a:pt x="17361" y="2794"/>
                    <a:pt x="16972" y="2726"/>
                  </a:cubicBezTo>
                  <a:lnTo>
                    <a:pt x="883" y="11"/>
                  </a:lnTo>
                  <a:cubicBezTo>
                    <a:pt x="842" y="4"/>
                    <a:pt x="802" y="0"/>
                    <a:pt x="7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3"/>
            <p:cNvSpPr/>
            <p:nvPr/>
          </p:nvSpPr>
          <p:spPr>
            <a:xfrm rot="-5053807">
              <a:off x="5981675" y="1215979"/>
              <a:ext cx="177874" cy="41758"/>
            </a:xfrm>
            <a:custGeom>
              <a:avLst/>
              <a:gdLst/>
              <a:ahLst/>
              <a:cxnLst/>
              <a:rect l="l" t="t" r="r" b="b"/>
              <a:pathLst>
                <a:path w="17618" h="4136" extrusionOk="0">
                  <a:moveTo>
                    <a:pt x="765" y="1"/>
                  </a:moveTo>
                  <a:cubicBezTo>
                    <a:pt x="425" y="1"/>
                    <a:pt x="124" y="245"/>
                    <a:pt x="65" y="592"/>
                  </a:cubicBezTo>
                  <a:cubicBezTo>
                    <a:pt x="1" y="978"/>
                    <a:pt x="259" y="1344"/>
                    <a:pt x="647" y="1410"/>
                  </a:cubicBezTo>
                  <a:lnTo>
                    <a:pt x="16735" y="4125"/>
                  </a:lnTo>
                  <a:cubicBezTo>
                    <a:pt x="16776" y="4132"/>
                    <a:pt x="16816" y="4135"/>
                    <a:pt x="16855" y="4135"/>
                  </a:cubicBezTo>
                  <a:cubicBezTo>
                    <a:pt x="17195" y="4135"/>
                    <a:pt x="17494" y="3891"/>
                    <a:pt x="17553" y="3545"/>
                  </a:cubicBezTo>
                  <a:cubicBezTo>
                    <a:pt x="17618" y="3159"/>
                    <a:pt x="17359" y="2792"/>
                    <a:pt x="16972" y="2728"/>
                  </a:cubicBezTo>
                  <a:lnTo>
                    <a:pt x="883" y="10"/>
                  </a:lnTo>
                  <a:cubicBezTo>
                    <a:pt x="844" y="4"/>
                    <a:pt x="804" y="1"/>
                    <a:pt x="7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3"/>
            <p:cNvSpPr/>
            <p:nvPr/>
          </p:nvSpPr>
          <p:spPr>
            <a:xfrm rot="-5053807">
              <a:off x="6420406" y="990467"/>
              <a:ext cx="150120" cy="829096"/>
            </a:xfrm>
            <a:custGeom>
              <a:avLst/>
              <a:gdLst/>
              <a:ahLst/>
              <a:cxnLst/>
              <a:rect l="l" t="t" r="r" b="b"/>
              <a:pathLst>
                <a:path w="14869" h="82120" extrusionOk="0">
                  <a:moveTo>
                    <a:pt x="14263" y="1"/>
                  </a:moveTo>
                  <a:cubicBezTo>
                    <a:pt x="14031" y="1"/>
                    <a:pt x="13804" y="133"/>
                    <a:pt x="13754" y="429"/>
                  </a:cubicBezTo>
                  <a:cubicBezTo>
                    <a:pt x="10236" y="21264"/>
                    <a:pt x="6719" y="42098"/>
                    <a:pt x="3201" y="62932"/>
                  </a:cubicBezTo>
                  <a:cubicBezTo>
                    <a:pt x="2155" y="69126"/>
                    <a:pt x="1110" y="75320"/>
                    <a:pt x="64" y="81514"/>
                  </a:cubicBezTo>
                  <a:cubicBezTo>
                    <a:pt x="0" y="81896"/>
                    <a:pt x="307" y="82119"/>
                    <a:pt x="607" y="82119"/>
                  </a:cubicBezTo>
                  <a:cubicBezTo>
                    <a:pt x="838" y="82119"/>
                    <a:pt x="1066" y="81986"/>
                    <a:pt x="1116" y="81691"/>
                  </a:cubicBezTo>
                  <a:cubicBezTo>
                    <a:pt x="4632" y="60856"/>
                    <a:pt x="8150" y="40021"/>
                    <a:pt x="11666" y="19188"/>
                  </a:cubicBezTo>
                  <a:cubicBezTo>
                    <a:pt x="12712" y="12993"/>
                    <a:pt x="13757" y="6800"/>
                    <a:pt x="14803" y="606"/>
                  </a:cubicBezTo>
                  <a:cubicBezTo>
                    <a:pt x="14868" y="223"/>
                    <a:pt x="14562" y="1"/>
                    <a:pt x="142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3"/>
            <p:cNvSpPr/>
            <p:nvPr/>
          </p:nvSpPr>
          <p:spPr>
            <a:xfrm rot="-5053807">
              <a:off x="6439781" y="920001"/>
              <a:ext cx="150120" cy="829076"/>
            </a:xfrm>
            <a:custGeom>
              <a:avLst/>
              <a:gdLst/>
              <a:ahLst/>
              <a:cxnLst/>
              <a:rect l="l" t="t" r="r" b="b"/>
              <a:pathLst>
                <a:path w="14869" h="82118" extrusionOk="0">
                  <a:moveTo>
                    <a:pt x="14262" y="0"/>
                  </a:moveTo>
                  <a:cubicBezTo>
                    <a:pt x="14031" y="0"/>
                    <a:pt x="13803" y="133"/>
                    <a:pt x="13753" y="428"/>
                  </a:cubicBezTo>
                  <a:cubicBezTo>
                    <a:pt x="10236" y="21263"/>
                    <a:pt x="6719" y="42096"/>
                    <a:pt x="3202" y="62931"/>
                  </a:cubicBezTo>
                  <a:cubicBezTo>
                    <a:pt x="2156" y="69125"/>
                    <a:pt x="1109" y="75318"/>
                    <a:pt x="64" y="81511"/>
                  </a:cubicBezTo>
                  <a:cubicBezTo>
                    <a:pt x="0" y="81894"/>
                    <a:pt x="306" y="82118"/>
                    <a:pt x="606" y="82118"/>
                  </a:cubicBezTo>
                  <a:cubicBezTo>
                    <a:pt x="837" y="82118"/>
                    <a:pt x="1064" y="81985"/>
                    <a:pt x="1114" y="81690"/>
                  </a:cubicBezTo>
                  <a:cubicBezTo>
                    <a:pt x="4631" y="60855"/>
                    <a:pt x="8148" y="40022"/>
                    <a:pt x="11666" y="19186"/>
                  </a:cubicBezTo>
                  <a:cubicBezTo>
                    <a:pt x="12711" y="12992"/>
                    <a:pt x="13758" y="6799"/>
                    <a:pt x="14804" y="605"/>
                  </a:cubicBezTo>
                  <a:cubicBezTo>
                    <a:pt x="14868" y="223"/>
                    <a:pt x="14562" y="0"/>
                    <a:pt x="14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3"/>
            <p:cNvSpPr/>
            <p:nvPr/>
          </p:nvSpPr>
          <p:spPr>
            <a:xfrm rot="-5053807">
              <a:off x="6740997" y="1279958"/>
              <a:ext cx="54287" cy="184447"/>
            </a:xfrm>
            <a:custGeom>
              <a:avLst/>
              <a:gdLst/>
              <a:ahLst/>
              <a:cxnLst/>
              <a:rect l="l" t="t" r="r" b="b"/>
              <a:pathLst>
                <a:path w="5377" h="18269" extrusionOk="0">
                  <a:moveTo>
                    <a:pt x="4239" y="1"/>
                  </a:moveTo>
                  <a:cubicBezTo>
                    <a:pt x="3747" y="1"/>
                    <a:pt x="3238" y="288"/>
                    <a:pt x="3123" y="905"/>
                  </a:cubicBezTo>
                  <a:cubicBezTo>
                    <a:pt x="2120" y="6315"/>
                    <a:pt x="1108" y="11725"/>
                    <a:pt x="132" y="17140"/>
                  </a:cubicBezTo>
                  <a:cubicBezTo>
                    <a:pt x="0" y="17870"/>
                    <a:pt x="560" y="18269"/>
                    <a:pt x="1140" y="18269"/>
                  </a:cubicBezTo>
                  <a:cubicBezTo>
                    <a:pt x="1632" y="18269"/>
                    <a:pt x="2138" y="17981"/>
                    <a:pt x="2250" y="17365"/>
                  </a:cubicBezTo>
                  <a:cubicBezTo>
                    <a:pt x="3227" y="11950"/>
                    <a:pt x="4236" y="6539"/>
                    <a:pt x="5242" y="1129"/>
                  </a:cubicBezTo>
                  <a:cubicBezTo>
                    <a:pt x="5377" y="400"/>
                    <a:pt x="4819" y="1"/>
                    <a:pt x="42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3"/>
            <p:cNvSpPr/>
            <p:nvPr/>
          </p:nvSpPr>
          <p:spPr>
            <a:xfrm rot="-5053807">
              <a:off x="6641429" y="1328923"/>
              <a:ext cx="26068" cy="23019"/>
            </a:xfrm>
            <a:custGeom>
              <a:avLst/>
              <a:gdLst/>
              <a:ahLst/>
              <a:cxnLst/>
              <a:rect l="l" t="t" r="r" b="b"/>
              <a:pathLst>
                <a:path w="2582" h="2280" extrusionOk="0">
                  <a:moveTo>
                    <a:pt x="1292" y="0"/>
                  </a:moveTo>
                  <a:cubicBezTo>
                    <a:pt x="837" y="0"/>
                    <a:pt x="407" y="274"/>
                    <a:pt x="231" y="722"/>
                  </a:cubicBezTo>
                  <a:cubicBezTo>
                    <a:pt x="0" y="1309"/>
                    <a:pt x="288" y="1970"/>
                    <a:pt x="872" y="2200"/>
                  </a:cubicBezTo>
                  <a:cubicBezTo>
                    <a:pt x="1010" y="2254"/>
                    <a:pt x="1151" y="2280"/>
                    <a:pt x="1290" y="2280"/>
                  </a:cubicBezTo>
                  <a:cubicBezTo>
                    <a:pt x="1745" y="2280"/>
                    <a:pt x="2174" y="2006"/>
                    <a:pt x="2351" y="1558"/>
                  </a:cubicBezTo>
                  <a:cubicBezTo>
                    <a:pt x="2581" y="972"/>
                    <a:pt x="2294" y="312"/>
                    <a:pt x="1708" y="79"/>
                  </a:cubicBezTo>
                  <a:cubicBezTo>
                    <a:pt x="1571" y="26"/>
                    <a:pt x="1430" y="0"/>
                    <a:pt x="12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1" name="Google Shape;581;p33"/>
          <p:cNvGrpSpPr/>
          <p:nvPr/>
        </p:nvGrpSpPr>
        <p:grpSpPr>
          <a:xfrm>
            <a:off x="1540797" y="789840"/>
            <a:ext cx="6883279" cy="3813652"/>
            <a:chOff x="1540797" y="789840"/>
            <a:chExt cx="6883279" cy="3813652"/>
          </a:xfrm>
        </p:grpSpPr>
        <p:sp>
          <p:nvSpPr>
            <p:cNvPr id="582" name="Google Shape;582;p33"/>
            <p:cNvSpPr/>
            <p:nvPr/>
          </p:nvSpPr>
          <p:spPr>
            <a:xfrm rot="5400000">
              <a:off x="8021892" y="430455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3"/>
            <p:cNvSpPr/>
            <p:nvPr/>
          </p:nvSpPr>
          <p:spPr>
            <a:xfrm rot="5400000">
              <a:off x="8359621" y="4536889"/>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3"/>
            <p:cNvSpPr/>
            <p:nvPr/>
          </p:nvSpPr>
          <p:spPr>
            <a:xfrm rot="10800000">
              <a:off x="1540797" y="3958953"/>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3"/>
            <p:cNvSpPr/>
            <p:nvPr/>
          </p:nvSpPr>
          <p:spPr>
            <a:xfrm rot="10800000">
              <a:off x="1542945" y="4537036"/>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3"/>
            <p:cNvSpPr/>
            <p:nvPr/>
          </p:nvSpPr>
          <p:spPr>
            <a:xfrm rot="5400000">
              <a:off x="1783142" y="555533"/>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3"/>
            <p:cNvSpPr/>
            <p:nvPr/>
          </p:nvSpPr>
          <p:spPr>
            <a:xfrm rot="5400000">
              <a:off x="2120871" y="787864"/>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3"/>
            <p:cNvSpPr/>
            <p:nvPr/>
          </p:nvSpPr>
          <p:spPr>
            <a:xfrm rot="10800000">
              <a:off x="8359372" y="789853"/>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3"/>
            <p:cNvSpPr/>
            <p:nvPr/>
          </p:nvSpPr>
          <p:spPr>
            <a:xfrm rot="10800000">
              <a:off x="8361520" y="1367936"/>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Cloud 3">
            <a:extLst>
              <a:ext uri="{FF2B5EF4-FFF2-40B4-BE49-F238E27FC236}">
                <a16:creationId xmlns:a16="http://schemas.microsoft.com/office/drawing/2014/main" id="{0AB157ED-630F-416A-B900-DE16054110FB}"/>
              </a:ext>
            </a:extLst>
          </p:cNvPr>
          <p:cNvSpPr/>
          <p:nvPr/>
        </p:nvSpPr>
        <p:spPr>
          <a:xfrm>
            <a:off x="1855960" y="554735"/>
            <a:ext cx="3880787" cy="1871669"/>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0">
                <a:solidFill>
                  <a:srgbClr val="002060"/>
                </a:solidFill>
                <a:effectLst/>
                <a:latin typeface="OpenSans"/>
              </a:rPr>
              <a:t>Câu chuyện nói về việc gì?</a:t>
            </a:r>
            <a:endParaRPr lang="en-US" sz="2800">
              <a:solidFill>
                <a:srgbClr val="002060"/>
              </a:solidFill>
            </a:endParaRPr>
          </a:p>
        </p:txBody>
      </p:sp>
      <p:sp>
        <p:nvSpPr>
          <p:cNvPr id="5" name="Rectangle: Rounded Corners 4">
            <a:extLst>
              <a:ext uri="{FF2B5EF4-FFF2-40B4-BE49-F238E27FC236}">
                <a16:creationId xmlns:a16="http://schemas.microsoft.com/office/drawing/2014/main" id="{0EF3CF31-B1B2-47C5-AFC9-7C875B9D94DB}"/>
              </a:ext>
            </a:extLst>
          </p:cNvPr>
          <p:cNvSpPr/>
          <p:nvPr/>
        </p:nvSpPr>
        <p:spPr>
          <a:xfrm>
            <a:off x="2605684" y="2770596"/>
            <a:ext cx="5275405" cy="152902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800">
                <a:solidFill>
                  <a:srgbClr val="002060"/>
                </a:solidFill>
                <a:effectLst>
                  <a:outerShdw blurRad="38100" dist="38100" dir="2700000" algn="tl">
                    <a:srgbClr val="000000">
                      <a:alpha val="43137"/>
                    </a:srgbClr>
                  </a:outerShdw>
                </a:effectLst>
              </a:rPr>
              <a:t>Câu chuyện nói về các bạn trong lớp </a:t>
            </a:r>
          </a:p>
          <a:p>
            <a:pPr algn="r"/>
            <a:r>
              <a:rPr lang="en-US" sz="1800">
                <a:solidFill>
                  <a:srgbClr val="002060"/>
                </a:solidFill>
                <a:effectLst>
                  <a:outerShdw blurRad="38100" dist="38100" dir="2700000" algn="tl">
                    <a:srgbClr val="000000">
                      <a:alpha val="43137"/>
                    </a:srgbClr>
                  </a:outerShdw>
                </a:effectLst>
              </a:rPr>
              <a:t>tổ chức chương trình văn nghệ </a:t>
            </a:r>
          </a:p>
          <a:p>
            <a:pPr algn="r"/>
            <a:r>
              <a:rPr lang="en-US" sz="1800">
                <a:solidFill>
                  <a:srgbClr val="002060"/>
                </a:solidFill>
                <a:effectLst>
                  <a:outerShdw blurRad="38100" dist="38100" dir="2700000" algn="tl">
                    <a:srgbClr val="000000">
                      <a:alpha val="43137"/>
                    </a:srgbClr>
                  </a:outerShdw>
                </a:effectLst>
              </a:rPr>
              <a:t>Chào mừng ngày Nhà giáo Việt Nam </a:t>
            </a:r>
          </a:p>
          <a:p>
            <a:pPr algn="r"/>
            <a:r>
              <a:rPr lang="en-US" sz="1800">
                <a:solidFill>
                  <a:srgbClr val="002060"/>
                </a:solidFill>
                <a:effectLst>
                  <a:outerShdw blurRad="38100" dist="38100" dir="2700000" algn="tl">
                    <a:srgbClr val="000000">
                      <a:alpha val="43137"/>
                    </a:srgbClr>
                  </a:outerShdw>
                </a:effectLst>
              </a:rPr>
              <a:t>20 tháng 11</a:t>
            </a:r>
          </a:p>
        </p:txBody>
      </p:sp>
      <p:grpSp>
        <p:nvGrpSpPr>
          <p:cNvPr id="590" name="Google Shape;590;p33"/>
          <p:cNvGrpSpPr/>
          <p:nvPr/>
        </p:nvGrpSpPr>
        <p:grpSpPr>
          <a:xfrm>
            <a:off x="1855960" y="2425965"/>
            <a:ext cx="1992643" cy="2017573"/>
            <a:chOff x="1946450" y="2805750"/>
            <a:chExt cx="702000" cy="702025"/>
          </a:xfrm>
        </p:grpSpPr>
        <p:sp>
          <p:nvSpPr>
            <p:cNvPr id="591" name="Google Shape;591;p33"/>
            <p:cNvSpPr/>
            <p:nvPr/>
          </p:nvSpPr>
          <p:spPr>
            <a:xfrm>
              <a:off x="2176900" y="2883525"/>
              <a:ext cx="471550" cy="546425"/>
            </a:xfrm>
            <a:custGeom>
              <a:avLst/>
              <a:gdLst/>
              <a:ahLst/>
              <a:cxnLst/>
              <a:rect l="l" t="t" r="r" b="b"/>
              <a:pathLst>
                <a:path w="18862" h="21857" extrusionOk="0">
                  <a:moveTo>
                    <a:pt x="12340" y="1"/>
                  </a:moveTo>
                  <a:cubicBezTo>
                    <a:pt x="11467" y="1"/>
                    <a:pt x="10594" y="334"/>
                    <a:pt x="9928" y="1001"/>
                  </a:cubicBezTo>
                  <a:lnTo>
                    <a:pt x="8232" y="2697"/>
                  </a:lnTo>
                  <a:lnTo>
                    <a:pt x="0" y="10928"/>
                  </a:lnTo>
                  <a:lnTo>
                    <a:pt x="8232" y="19161"/>
                  </a:lnTo>
                  <a:lnTo>
                    <a:pt x="9928" y="20857"/>
                  </a:lnTo>
                  <a:cubicBezTo>
                    <a:pt x="10594" y="21524"/>
                    <a:pt x="11467" y="21857"/>
                    <a:pt x="12340" y="21857"/>
                  </a:cubicBezTo>
                  <a:cubicBezTo>
                    <a:pt x="13212" y="21857"/>
                    <a:pt x="14085" y="21524"/>
                    <a:pt x="14751" y="20857"/>
                  </a:cubicBezTo>
                  <a:cubicBezTo>
                    <a:pt x="16083" y="19524"/>
                    <a:pt x="16083" y="17367"/>
                    <a:pt x="14751" y="16036"/>
                  </a:cubicBezTo>
                  <a:lnTo>
                    <a:pt x="13055" y="14338"/>
                  </a:lnTo>
                  <a:lnTo>
                    <a:pt x="15453" y="14338"/>
                  </a:lnTo>
                  <a:cubicBezTo>
                    <a:pt x="17336" y="14338"/>
                    <a:pt x="18862" y="12811"/>
                    <a:pt x="18862" y="10930"/>
                  </a:cubicBezTo>
                  <a:cubicBezTo>
                    <a:pt x="18862" y="9045"/>
                    <a:pt x="17336" y="7520"/>
                    <a:pt x="15453" y="7520"/>
                  </a:cubicBezTo>
                  <a:lnTo>
                    <a:pt x="13055" y="7520"/>
                  </a:lnTo>
                  <a:lnTo>
                    <a:pt x="14751" y="5824"/>
                  </a:lnTo>
                  <a:cubicBezTo>
                    <a:pt x="16083" y="4491"/>
                    <a:pt x="16083" y="2333"/>
                    <a:pt x="14751" y="1001"/>
                  </a:cubicBezTo>
                  <a:cubicBezTo>
                    <a:pt x="14085" y="334"/>
                    <a:pt x="13212" y="1"/>
                    <a:pt x="12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3"/>
            <p:cNvSpPr/>
            <p:nvPr/>
          </p:nvSpPr>
          <p:spPr>
            <a:xfrm>
              <a:off x="1946450" y="2805750"/>
              <a:ext cx="436250" cy="702025"/>
            </a:xfrm>
            <a:custGeom>
              <a:avLst/>
              <a:gdLst/>
              <a:ahLst/>
              <a:cxnLst/>
              <a:rect l="l" t="t" r="r" b="b"/>
              <a:pathLst>
                <a:path w="17450" h="28081" extrusionOk="0">
                  <a:moveTo>
                    <a:pt x="14040" y="1"/>
                  </a:moveTo>
                  <a:cubicBezTo>
                    <a:pt x="12157" y="1"/>
                    <a:pt x="10632" y="1526"/>
                    <a:pt x="10632" y="3409"/>
                  </a:cubicBezTo>
                  <a:lnTo>
                    <a:pt x="10632" y="5808"/>
                  </a:lnTo>
                  <a:lnTo>
                    <a:pt x="8934" y="4112"/>
                  </a:lnTo>
                  <a:cubicBezTo>
                    <a:pt x="8268" y="3446"/>
                    <a:pt x="7396" y="3113"/>
                    <a:pt x="6523" y="3113"/>
                  </a:cubicBezTo>
                  <a:cubicBezTo>
                    <a:pt x="5651" y="3113"/>
                    <a:pt x="4778" y="3446"/>
                    <a:pt x="4112" y="4112"/>
                  </a:cubicBezTo>
                  <a:cubicBezTo>
                    <a:pt x="2779" y="5444"/>
                    <a:pt x="2779" y="7602"/>
                    <a:pt x="4112" y="8935"/>
                  </a:cubicBezTo>
                  <a:lnTo>
                    <a:pt x="5809" y="10631"/>
                  </a:lnTo>
                  <a:lnTo>
                    <a:pt x="3410" y="10631"/>
                  </a:lnTo>
                  <a:cubicBezTo>
                    <a:pt x="1527" y="10631"/>
                    <a:pt x="0" y="12156"/>
                    <a:pt x="0" y="14041"/>
                  </a:cubicBezTo>
                  <a:cubicBezTo>
                    <a:pt x="0" y="15924"/>
                    <a:pt x="1527" y="17449"/>
                    <a:pt x="3410" y="17449"/>
                  </a:cubicBezTo>
                  <a:lnTo>
                    <a:pt x="5809" y="17449"/>
                  </a:lnTo>
                  <a:lnTo>
                    <a:pt x="4112" y="19147"/>
                  </a:lnTo>
                  <a:cubicBezTo>
                    <a:pt x="2779" y="20478"/>
                    <a:pt x="2779" y="22637"/>
                    <a:pt x="4112" y="23968"/>
                  </a:cubicBezTo>
                  <a:cubicBezTo>
                    <a:pt x="4778" y="24635"/>
                    <a:pt x="5651" y="24968"/>
                    <a:pt x="6523" y="24968"/>
                  </a:cubicBezTo>
                  <a:cubicBezTo>
                    <a:pt x="7396" y="24968"/>
                    <a:pt x="8268" y="24635"/>
                    <a:pt x="8934" y="23968"/>
                  </a:cubicBezTo>
                  <a:lnTo>
                    <a:pt x="10632" y="22272"/>
                  </a:lnTo>
                  <a:lnTo>
                    <a:pt x="10632" y="24671"/>
                  </a:lnTo>
                  <a:cubicBezTo>
                    <a:pt x="10632" y="26554"/>
                    <a:pt x="12157" y="28080"/>
                    <a:pt x="14040" y="28080"/>
                  </a:cubicBezTo>
                  <a:cubicBezTo>
                    <a:pt x="15923" y="28080"/>
                    <a:pt x="17450" y="26554"/>
                    <a:pt x="17450" y="24671"/>
                  </a:cubicBezTo>
                  <a:lnTo>
                    <a:pt x="17450" y="22272"/>
                  </a:lnTo>
                  <a:cubicBezTo>
                    <a:pt x="12904" y="17725"/>
                    <a:pt x="12904" y="10354"/>
                    <a:pt x="17450" y="5806"/>
                  </a:cubicBezTo>
                  <a:lnTo>
                    <a:pt x="17450" y="3409"/>
                  </a:lnTo>
                  <a:cubicBezTo>
                    <a:pt x="17450" y="1526"/>
                    <a:pt x="15923" y="1"/>
                    <a:pt x="140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3"/>
            <p:cNvSpPr/>
            <p:nvPr/>
          </p:nvSpPr>
          <p:spPr>
            <a:xfrm>
              <a:off x="2141200" y="3139375"/>
              <a:ext cx="84225" cy="67075"/>
            </a:xfrm>
            <a:custGeom>
              <a:avLst/>
              <a:gdLst/>
              <a:ahLst/>
              <a:cxnLst/>
              <a:rect l="l" t="t" r="r" b="b"/>
              <a:pathLst>
                <a:path w="3369" h="2683" extrusionOk="0">
                  <a:moveTo>
                    <a:pt x="1685" y="0"/>
                  </a:moveTo>
                  <a:cubicBezTo>
                    <a:pt x="755" y="0"/>
                    <a:pt x="1" y="601"/>
                    <a:pt x="1" y="1341"/>
                  </a:cubicBezTo>
                  <a:cubicBezTo>
                    <a:pt x="1" y="2082"/>
                    <a:pt x="755" y="2682"/>
                    <a:pt x="1685" y="2682"/>
                  </a:cubicBezTo>
                  <a:cubicBezTo>
                    <a:pt x="2615" y="2682"/>
                    <a:pt x="3369" y="2082"/>
                    <a:pt x="3369" y="1341"/>
                  </a:cubicBezTo>
                  <a:cubicBezTo>
                    <a:pt x="3369" y="601"/>
                    <a:pt x="2615" y="0"/>
                    <a:pt x="16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3"/>
            <p:cNvSpPr/>
            <p:nvPr/>
          </p:nvSpPr>
          <p:spPr>
            <a:xfrm>
              <a:off x="2369475" y="3139375"/>
              <a:ext cx="84225" cy="67075"/>
            </a:xfrm>
            <a:custGeom>
              <a:avLst/>
              <a:gdLst/>
              <a:ahLst/>
              <a:cxnLst/>
              <a:rect l="l" t="t" r="r" b="b"/>
              <a:pathLst>
                <a:path w="3369" h="2683" extrusionOk="0">
                  <a:moveTo>
                    <a:pt x="1685" y="0"/>
                  </a:moveTo>
                  <a:cubicBezTo>
                    <a:pt x="754" y="0"/>
                    <a:pt x="0" y="601"/>
                    <a:pt x="0" y="1341"/>
                  </a:cubicBezTo>
                  <a:cubicBezTo>
                    <a:pt x="0" y="2082"/>
                    <a:pt x="754" y="2682"/>
                    <a:pt x="1685" y="2682"/>
                  </a:cubicBezTo>
                  <a:cubicBezTo>
                    <a:pt x="2616" y="2682"/>
                    <a:pt x="3368" y="2082"/>
                    <a:pt x="3368" y="1341"/>
                  </a:cubicBezTo>
                  <a:cubicBezTo>
                    <a:pt x="3368" y="601"/>
                    <a:pt x="2616" y="0"/>
                    <a:pt x="16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3"/>
            <p:cNvSpPr/>
            <p:nvPr/>
          </p:nvSpPr>
          <p:spPr>
            <a:xfrm>
              <a:off x="2245950" y="3132550"/>
              <a:ext cx="102925" cy="41600"/>
            </a:xfrm>
            <a:custGeom>
              <a:avLst/>
              <a:gdLst/>
              <a:ahLst/>
              <a:cxnLst/>
              <a:rect l="l" t="t" r="r" b="b"/>
              <a:pathLst>
                <a:path w="4117" h="1664" extrusionOk="0">
                  <a:moveTo>
                    <a:pt x="424" y="1"/>
                  </a:moveTo>
                  <a:cubicBezTo>
                    <a:pt x="191" y="1"/>
                    <a:pt x="0" y="190"/>
                    <a:pt x="0" y="424"/>
                  </a:cubicBezTo>
                  <a:cubicBezTo>
                    <a:pt x="0" y="1108"/>
                    <a:pt x="558" y="1664"/>
                    <a:pt x="1241" y="1664"/>
                  </a:cubicBezTo>
                  <a:cubicBezTo>
                    <a:pt x="1554" y="1664"/>
                    <a:pt x="1840" y="1547"/>
                    <a:pt x="2059" y="1355"/>
                  </a:cubicBezTo>
                  <a:cubicBezTo>
                    <a:pt x="2277" y="1547"/>
                    <a:pt x="2563" y="1664"/>
                    <a:pt x="2876" y="1664"/>
                  </a:cubicBezTo>
                  <a:cubicBezTo>
                    <a:pt x="3559" y="1664"/>
                    <a:pt x="4117" y="1108"/>
                    <a:pt x="4117" y="424"/>
                  </a:cubicBezTo>
                  <a:cubicBezTo>
                    <a:pt x="4117" y="189"/>
                    <a:pt x="3927" y="1"/>
                    <a:pt x="3692" y="1"/>
                  </a:cubicBezTo>
                  <a:cubicBezTo>
                    <a:pt x="3459" y="1"/>
                    <a:pt x="3268" y="190"/>
                    <a:pt x="3268" y="424"/>
                  </a:cubicBezTo>
                  <a:cubicBezTo>
                    <a:pt x="3268" y="641"/>
                    <a:pt x="3093" y="818"/>
                    <a:pt x="2876" y="818"/>
                  </a:cubicBezTo>
                  <a:cubicBezTo>
                    <a:pt x="2657" y="818"/>
                    <a:pt x="2482" y="641"/>
                    <a:pt x="2482" y="424"/>
                  </a:cubicBezTo>
                  <a:cubicBezTo>
                    <a:pt x="2482" y="190"/>
                    <a:pt x="2291" y="1"/>
                    <a:pt x="2059" y="1"/>
                  </a:cubicBezTo>
                  <a:cubicBezTo>
                    <a:pt x="1824" y="1"/>
                    <a:pt x="1635" y="190"/>
                    <a:pt x="1635" y="424"/>
                  </a:cubicBezTo>
                  <a:cubicBezTo>
                    <a:pt x="1635" y="641"/>
                    <a:pt x="1458" y="818"/>
                    <a:pt x="1241" y="818"/>
                  </a:cubicBezTo>
                  <a:cubicBezTo>
                    <a:pt x="1024" y="818"/>
                    <a:pt x="849" y="641"/>
                    <a:pt x="849" y="424"/>
                  </a:cubicBezTo>
                  <a:cubicBezTo>
                    <a:pt x="849" y="190"/>
                    <a:pt x="658" y="1"/>
                    <a:pt x="42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3"/>
            <p:cNvSpPr/>
            <p:nvPr/>
          </p:nvSpPr>
          <p:spPr>
            <a:xfrm>
              <a:off x="2180525" y="3096425"/>
              <a:ext cx="60100" cy="40650"/>
            </a:xfrm>
            <a:custGeom>
              <a:avLst/>
              <a:gdLst/>
              <a:ahLst/>
              <a:cxnLst/>
              <a:rect l="l" t="t" r="r" b="b"/>
              <a:pathLst>
                <a:path w="2404" h="1626" extrusionOk="0">
                  <a:moveTo>
                    <a:pt x="1201" y="1"/>
                  </a:moveTo>
                  <a:cubicBezTo>
                    <a:pt x="539" y="1"/>
                    <a:pt x="0" y="539"/>
                    <a:pt x="0" y="1201"/>
                  </a:cubicBezTo>
                  <a:cubicBezTo>
                    <a:pt x="0" y="1434"/>
                    <a:pt x="191" y="1625"/>
                    <a:pt x="424" y="1625"/>
                  </a:cubicBezTo>
                  <a:cubicBezTo>
                    <a:pt x="658" y="1625"/>
                    <a:pt x="848" y="1434"/>
                    <a:pt x="848" y="1201"/>
                  </a:cubicBezTo>
                  <a:cubicBezTo>
                    <a:pt x="848" y="1006"/>
                    <a:pt x="1006" y="848"/>
                    <a:pt x="1201" y="848"/>
                  </a:cubicBezTo>
                  <a:cubicBezTo>
                    <a:pt x="1398" y="848"/>
                    <a:pt x="1556" y="1006"/>
                    <a:pt x="1556" y="1201"/>
                  </a:cubicBezTo>
                  <a:cubicBezTo>
                    <a:pt x="1556" y="1434"/>
                    <a:pt x="1745" y="1625"/>
                    <a:pt x="1980" y="1625"/>
                  </a:cubicBezTo>
                  <a:cubicBezTo>
                    <a:pt x="2212" y="1625"/>
                    <a:pt x="2403" y="1434"/>
                    <a:pt x="2403" y="1201"/>
                  </a:cubicBezTo>
                  <a:cubicBezTo>
                    <a:pt x="2403" y="539"/>
                    <a:pt x="1865" y="1"/>
                    <a:pt x="1201"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3"/>
            <p:cNvSpPr/>
            <p:nvPr/>
          </p:nvSpPr>
          <p:spPr>
            <a:xfrm>
              <a:off x="2354325" y="3096425"/>
              <a:ext cx="60075" cy="40650"/>
            </a:xfrm>
            <a:custGeom>
              <a:avLst/>
              <a:gdLst/>
              <a:ahLst/>
              <a:cxnLst/>
              <a:rect l="l" t="t" r="r" b="b"/>
              <a:pathLst>
                <a:path w="2403" h="1626" extrusionOk="0">
                  <a:moveTo>
                    <a:pt x="1201" y="1"/>
                  </a:moveTo>
                  <a:cubicBezTo>
                    <a:pt x="539" y="1"/>
                    <a:pt x="0" y="539"/>
                    <a:pt x="0" y="1201"/>
                  </a:cubicBezTo>
                  <a:cubicBezTo>
                    <a:pt x="0" y="1434"/>
                    <a:pt x="191" y="1625"/>
                    <a:pt x="424" y="1625"/>
                  </a:cubicBezTo>
                  <a:cubicBezTo>
                    <a:pt x="658" y="1625"/>
                    <a:pt x="847" y="1434"/>
                    <a:pt x="847" y="1201"/>
                  </a:cubicBezTo>
                  <a:cubicBezTo>
                    <a:pt x="847" y="1006"/>
                    <a:pt x="1005" y="848"/>
                    <a:pt x="1201" y="848"/>
                  </a:cubicBezTo>
                  <a:cubicBezTo>
                    <a:pt x="1398" y="848"/>
                    <a:pt x="1556" y="1006"/>
                    <a:pt x="1556" y="1201"/>
                  </a:cubicBezTo>
                  <a:cubicBezTo>
                    <a:pt x="1556" y="1434"/>
                    <a:pt x="1745" y="1625"/>
                    <a:pt x="1979" y="1625"/>
                  </a:cubicBezTo>
                  <a:cubicBezTo>
                    <a:pt x="2212" y="1625"/>
                    <a:pt x="2403" y="1434"/>
                    <a:pt x="2403" y="1201"/>
                  </a:cubicBezTo>
                  <a:cubicBezTo>
                    <a:pt x="2403" y="539"/>
                    <a:pt x="1864" y="1"/>
                    <a:pt x="1201"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grpSp>
        <p:nvGrpSpPr>
          <p:cNvPr id="569" name="Google Shape;569;p33"/>
          <p:cNvGrpSpPr/>
          <p:nvPr/>
        </p:nvGrpSpPr>
        <p:grpSpPr>
          <a:xfrm>
            <a:off x="5919077" y="1112303"/>
            <a:ext cx="1218879" cy="496090"/>
            <a:chOff x="5919077" y="1112303"/>
            <a:chExt cx="1218879" cy="496090"/>
          </a:xfrm>
        </p:grpSpPr>
        <p:sp>
          <p:nvSpPr>
            <p:cNvPr id="570" name="Google Shape;570;p33"/>
            <p:cNvSpPr/>
            <p:nvPr/>
          </p:nvSpPr>
          <p:spPr>
            <a:xfrm rot="-5053807">
              <a:off x="6884278" y="1350991"/>
              <a:ext cx="208637" cy="279159"/>
            </a:xfrm>
            <a:custGeom>
              <a:avLst/>
              <a:gdLst/>
              <a:ahLst/>
              <a:cxnLst/>
              <a:rect l="l" t="t" r="r" b="b"/>
              <a:pathLst>
                <a:path w="20665" h="27650" extrusionOk="0">
                  <a:moveTo>
                    <a:pt x="10346" y="0"/>
                  </a:moveTo>
                  <a:cubicBezTo>
                    <a:pt x="2041" y="0"/>
                    <a:pt x="241" y="4735"/>
                    <a:pt x="0" y="6362"/>
                  </a:cubicBezTo>
                  <a:cubicBezTo>
                    <a:pt x="0" y="6362"/>
                    <a:pt x="4041" y="27182"/>
                    <a:pt x="6768" y="27641"/>
                  </a:cubicBezTo>
                  <a:cubicBezTo>
                    <a:pt x="6802" y="27647"/>
                    <a:pt x="6837" y="27650"/>
                    <a:pt x="6873" y="27650"/>
                  </a:cubicBezTo>
                  <a:cubicBezTo>
                    <a:pt x="9756" y="27650"/>
                    <a:pt x="20146" y="9764"/>
                    <a:pt x="20146" y="9764"/>
                  </a:cubicBezTo>
                  <a:cubicBezTo>
                    <a:pt x="20146" y="9764"/>
                    <a:pt x="20664" y="458"/>
                    <a:pt x="11428" y="26"/>
                  </a:cubicBezTo>
                  <a:cubicBezTo>
                    <a:pt x="11056" y="8"/>
                    <a:pt x="10695" y="0"/>
                    <a:pt x="103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3"/>
            <p:cNvSpPr/>
            <p:nvPr/>
          </p:nvSpPr>
          <p:spPr>
            <a:xfrm rot="-5053807">
              <a:off x="6311037" y="897438"/>
              <a:ext cx="355768" cy="936842"/>
            </a:xfrm>
            <a:custGeom>
              <a:avLst/>
              <a:gdLst/>
              <a:ahLst/>
              <a:cxnLst/>
              <a:rect l="l" t="t" r="r" b="b"/>
              <a:pathLst>
                <a:path w="35238" h="92792" extrusionOk="0">
                  <a:moveTo>
                    <a:pt x="15092" y="0"/>
                  </a:moveTo>
                  <a:lnTo>
                    <a:pt x="0" y="89392"/>
                  </a:lnTo>
                  <a:cubicBezTo>
                    <a:pt x="628" y="88266"/>
                    <a:pt x="1826" y="87538"/>
                    <a:pt x="3144" y="87538"/>
                  </a:cubicBezTo>
                  <a:cubicBezTo>
                    <a:pt x="3344" y="87538"/>
                    <a:pt x="3547" y="87555"/>
                    <a:pt x="3751" y="87589"/>
                  </a:cubicBezTo>
                  <a:cubicBezTo>
                    <a:pt x="5308" y="87851"/>
                    <a:pt x="6457" y="89075"/>
                    <a:pt x="6709" y="90545"/>
                  </a:cubicBezTo>
                  <a:cubicBezTo>
                    <a:pt x="7335" y="89408"/>
                    <a:pt x="8542" y="88671"/>
                    <a:pt x="9869" y="88671"/>
                  </a:cubicBezTo>
                  <a:cubicBezTo>
                    <a:pt x="10068" y="88671"/>
                    <a:pt x="10269" y="88688"/>
                    <a:pt x="10472" y="88722"/>
                  </a:cubicBezTo>
                  <a:cubicBezTo>
                    <a:pt x="12029" y="88986"/>
                    <a:pt x="13178" y="90208"/>
                    <a:pt x="13430" y="91679"/>
                  </a:cubicBezTo>
                  <a:cubicBezTo>
                    <a:pt x="14056" y="90542"/>
                    <a:pt x="15261" y="89805"/>
                    <a:pt x="16588" y="89805"/>
                  </a:cubicBezTo>
                  <a:cubicBezTo>
                    <a:pt x="16788" y="89805"/>
                    <a:pt x="16990" y="89822"/>
                    <a:pt x="17193" y="89857"/>
                  </a:cubicBezTo>
                  <a:cubicBezTo>
                    <a:pt x="18741" y="90118"/>
                    <a:pt x="19888" y="91330"/>
                    <a:pt x="20146" y="92792"/>
                  </a:cubicBezTo>
                  <a:lnTo>
                    <a:pt x="35238" y="3401"/>
                  </a:lnTo>
                  <a:lnTo>
                    <a:pt x="150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3"/>
            <p:cNvSpPr/>
            <p:nvPr/>
          </p:nvSpPr>
          <p:spPr>
            <a:xfrm rot="-5053807">
              <a:off x="7028857" y="1476506"/>
              <a:ext cx="99366" cy="93723"/>
            </a:xfrm>
            <a:custGeom>
              <a:avLst/>
              <a:gdLst/>
              <a:ahLst/>
              <a:cxnLst/>
              <a:rect l="l" t="t" r="r" b="b"/>
              <a:pathLst>
                <a:path w="9842" h="9283" extrusionOk="0">
                  <a:moveTo>
                    <a:pt x="3978" y="1"/>
                  </a:moveTo>
                  <a:cubicBezTo>
                    <a:pt x="2541" y="1"/>
                    <a:pt x="1172" y="414"/>
                    <a:pt x="0" y="1138"/>
                  </a:cubicBezTo>
                  <a:cubicBezTo>
                    <a:pt x="1201" y="5393"/>
                    <a:pt x="2557" y="9084"/>
                    <a:pt x="3688" y="9274"/>
                  </a:cubicBezTo>
                  <a:cubicBezTo>
                    <a:pt x="3722" y="9280"/>
                    <a:pt x="3757" y="9283"/>
                    <a:pt x="3793" y="9283"/>
                  </a:cubicBezTo>
                  <a:cubicBezTo>
                    <a:pt x="4968" y="9283"/>
                    <a:pt x="7386" y="6316"/>
                    <a:pt x="9841" y="2800"/>
                  </a:cubicBezTo>
                  <a:cubicBezTo>
                    <a:pt x="8722" y="1423"/>
                    <a:pt x="7122" y="427"/>
                    <a:pt x="5235" y="106"/>
                  </a:cubicBezTo>
                  <a:cubicBezTo>
                    <a:pt x="4813" y="35"/>
                    <a:pt x="4393" y="1"/>
                    <a:pt x="39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3"/>
            <p:cNvSpPr/>
            <p:nvPr/>
          </p:nvSpPr>
          <p:spPr>
            <a:xfrm rot="-5053807">
              <a:off x="5874153" y="1172687"/>
              <a:ext cx="217532" cy="106353"/>
            </a:xfrm>
            <a:custGeom>
              <a:avLst/>
              <a:gdLst/>
              <a:ahLst/>
              <a:cxnLst/>
              <a:rect l="l" t="t" r="r" b="b"/>
              <a:pathLst>
                <a:path w="21546" h="10534" extrusionOk="0">
                  <a:moveTo>
                    <a:pt x="6066" y="0"/>
                  </a:moveTo>
                  <a:cubicBezTo>
                    <a:pt x="4512" y="0"/>
                    <a:pt x="3016" y="226"/>
                    <a:pt x="2196" y="946"/>
                  </a:cubicBezTo>
                  <a:cubicBezTo>
                    <a:pt x="0" y="2878"/>
                    <a:pt x="138" y="7179"/>
                    <a:pt x="138" y="7179"/>
                  </a:cubicBezTo>
                  <a:lnTo>
                    <a:pt x="9829" y="10293"/>
                  </a:lnTo>
                  <a:lnTo>
                    <a:pt x="20004" y="10533"/>
                  </a:lnTo>
                  <a:cubicBezTo>
                    <a:pt x="20003" y="10533"/>
                    <a:pt x="21545" y="6515"/>
                    <a:pt x="20104" y="3969"/>
                  </a:cubicBezTo>
                  <a:cubicBezTo>
                    <a:pt x="18664" y="1423"/>
                    <a:pt x="11458" y="639"/>
                    <a:pt x="11458" y="639"/>
                  </a:cubicBezTo>
                  <a:cubicBezTo>
                    <a:pt x="11458" y="639"/>
                    <a:pt x="8680" y="0"/>
                    <a:pt x="60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3"/>
            <p:cNvSpPr/>
            <p:nvPr/>
          </p:nvSpPr>
          <p:spPr>
            <a:xfrm rot="-5053807">
              <a:off x="5929236" y="1190596"/>
              <a:ext cx="246487" cy="110775"/>
            </a:xfrm>
            <a:custGeom>
              <a:avLst/>
              <a:gdLst/>
              <a:ahLst/>
              <a:cxnLst/>
              <a:rect l="l" t="t" r="r" b="b"/>
              <a:pathLst>
                <a:path w="24414" h="10972" extrusionOk="0">
                  <a:moveTo>
                    <a:pt x="4507" y="1"/>
                  </a:moveTo>
                  <a:cubicBezTo>
                    <a:pt x="2501" y="1"/>
                    <a:pt x="730" y="1447"/>
                    <a:pt x="385" y="3490"/>
                  </a:cubicBezTo>
                  <a:cubicBezTo>
                    <a:pt x="1" y="5770"/>
                    <a:pt x="1536" y="7929"/>
                    <a:pt x="3815" y="8314"/>
                  </a:cubicBezTo>
                  <a:lnTo>
                    <a:pt x="19204" y="10913"/>
                  </a:lnTo>
                  <a:cubicBezTo>
                    <a:pt x="19440" y="10952"/>
                    <a:pt x="19675" y="10972"/>
                    <a:pt x="19906" y="10972"/>
                  </a:cubicBezTo>
                  <a:cubicBezTo>
                    <a:pt x="21912" y="10972"/>
                    <a:pt x="23685" y="9526"/>
                    <a:pt x="24029" y="7481"/>
                  </a:cubicBezTo>
                  <a:cubicBezTo>
                    <a:pt x="24413" y="5203"/>
                    <a:pt x="22877" y="3043"/>
                    <a:pt x="20599" y="2657"/>
                  </a:cubicBezTo>
                  <a:lnTo>
                    <a:pt x="5209" y="60"/>
                  </a:lnTo>
                  <a:cubicBezTo>
                    <a:pt x="4973" y="20"/>
                    <a:pt x="4738" y="1"/>
                    <a:pt x="45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3"/>
            <p:cNvSpPr/>
            <p:nvPr/>
          </p:nvSpPr>
          <p:spPr>
            <a:xfrm rot="-5053807">
              <a:off x="5940279" y="1231350"/>
              <a:ext cx="177894" cy="41768"/>
            </a:xfrm>
            <a:custGeom>
              <a:avLst/>
              <a:gdLst/>
              <a:ahLst/>
              <a:cxnLst/>
              <a:rect l="l" t="t" r="r" b="b"/>
              <a:pathLst>
                <a:path w="17620" h="4137" extrusionOk="0">
                  <a:moveTo>
                    <a:pt x="763" y="0"/>
                  </a:moveTo>
                  <a:cubicBezTo>
                    <a:pt x="424" y="0"/>
                    <a:pt x="124" y="245"/>
                    <a:pt x="66" y="592"/>
                  </a:cubicBezTo>
                  <a:cubicBezTo>
                    <a:pt x="0" y="979"/>
                    <a:pt x="260" y="1344"/>
                    <a:pt x="646" y="1410"/>
                  </a:cubicBezTo>
                  <a:lnTo>
                    <a:pt x="16737" y="4126"/>
                  </a:lnTo>
                  <a:cubicBezTo>
                    <a:pt x="16777" y="4133"/>
                    <a:pt x="16817" y="4136"/>
                    <a:pt x="16856" y="4136"/>
                  </a:cubicBezTo>
                  <a:cubicBezTo>
                    <a:pt x="17196" y="4136"/>
                    <a:pt x="17496" y="3891"/>
                    <a:pt x="17555" y="3546"/>
                  </a:cubicBezTo>
                  <a:cubicBezTo>
                    <a:pt x="17619" y="3160"/>
                    <a:pt x="17361" y="2794"/>
                    <a:pt x="16972" y="2726"/>
                  </a:cubicBezTo>
                  <a:lnTo>
                    <a:pt x="883" y="11"/>
                  </a:lnTo>
                  <a:cubicBezTo>
                    <a:pt x="842" y="4"/>
                    <a:pt x="802" y="0"/>
                    <a:pt x="7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3"/>
            <p:cNvSpPr/>
            <p:nvPr/>
          </p:nvSpPr>
          <p:spPr>
            <a:xfrm rot="-5053807">
              <a:off x="5981675" y="1215979"/>
              <a:ext cx="177874" cy="41758"/>
            </a:xfrm>
            <a:custGeom>
              <a:avLst/>
              <a:gdLst/>
              <a:ahLst/>
              <a:cxnLst/>
              <a:rect l="l" t="t" r="r" b="b"/>
              <a:pathLst>
                <a:path w="17618" h="4136" extrusionOk="0">
                  <a:moveTo>
                    <a:pt x="765" y="1"/>
                  </a:moveTo>
                  <a:cubicBezTo>
                    <a:pt x="425" y="1"/>
                    <a:pt x="124" y="245"/>
                    <a:pt x="65" y="592"/>
                  </a:cubicBezTo>
                  <a:cubicBezTo>
                    <a:pt x="1" y="978"/>
                    <a:pt x="259" y="1344"/>
                    <a:pt x="647" y="1410"/>
                  </a:cubicBezTo>
                  <a:lnTo>
                    <a:pt x="16735" y="4125"/>
                  </a:lnTo>
                  <a:cubicBezTo>
                    <a:pt x="16776" y="4132"/>
                    <a:pt x="16816" y="4135"/>
                    <a:pt x="16855" y="4135"/>
                  </a:cubicBezTo>
                  <a:cubicBezTo>
                    <a:pt x="17195" y="4135"/>
                    <a:pt x="17494" y="3891"/>
                    <a:pt x="17553" y="3545"/>
                  </a:cubicBezTo>
                  <a:cubicBezTo>
                    <a:pt x="17618" y="3159"/>
                    <a:pt x="17359" y="2792"/>
                    <a:pt x="16972" y="2728"/>
                  </a:cubicBezTo>
                  <a:lnTo>
                    <a:pt x="883" y="10"/>
                  </a:lnTo>
                  <a:cubicBezTo>
                    <a:pt x="844" y="4"/>
                    <a:pt x="804" y="1"/>
                    <a:pt x="7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3"/>
            <p:cNvSpPr/>
            <p:nvPr/>
          </p:nvSpPr>
          <p:spPr>
            <a:xfrm rot="-5053807">
              <a:off x="6420406" y="990467"/>
              <a:ext cx="150120" cy="829096"/>
            </a:xfrm>
            <a:custGeom>
              <a:avLst/>
              <a:gdLst/>
              <a:ahLst/>
              <a:cxnLst/>
              <a:rect l="l" t="t" r="r" b="b"/>
              <a:pathLst>
                <a:path w="14869" h="82120" extrusionOk="0">
                  <a:moveTo>
                    <a:pt x="14263" y="1"/>
                  </a:moveTo>
                  <a:cubicBezTo>
                    <a:pt x="14031" y="1"/>
                    <a:pt x="13804" y="133"/>
                    <a:pt x="13754" y="429"/>
                  </a:cubicBezTo>
                  <a:cubicBezTo>
                    <a:pt x="10236" y="21264"/>
                    <a:pt x="6719" y="42098"/>
                    <a:pt x="3201" y="62932"/>
                  </a:cubicBezTo>
                  <a:cubicBezTo>
                    <a:pt x="2155" y="69126"/>
                    <a:pt x="1110" y="75320"/>
                    <a:pt x="64" y="81514"/>
                  </a:cubicBezTo>
                  <a:cubicBezTo>
                    <a:pt x="0" y="81896"/>
                    <a:pt x="307" y="82119"/>
                    <a:pt x="607" y="82119"/>
                  </a:cubicBezTo>
                  <a:cubicBezTo>
                    <a:pt x="838" y="82119"/>
                    <a:pt x="1066" y="81986"/>
                    <a:pt x="1116" y="81691"/>
                  </a:cubicBezTo>
                  <a:cubicBezTo>
                    <a:pt x="4632" y="60856"/>
                    <a:pt x="8150" y="40021"/>
                    <a:pt x="11666" y="19188"/>
                  </a:cubicBezTo>
                  <a:cubicBezTo>
                    <a:pt x="12712" y="12993"/>
                    <a:pt x="13757" y="6800"/>
                    <a:pt x="14803" y="606"/>
                  </a:cubicBezTo>
                  <a:cubicBezTo>
                    <a:pt x="14868" y="223"/>
                    <a:pt x="14562" y="1"/>
                    <a:pt x="142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3"/>
            <p:cNvSpPr/>
            <p:nvPr/>
          </p:nvSpPr>
          <p:spPr>
            <a:xfrm rot="-5053807">
              <a:off x="6439781" y="920001"/>
              <a:ext cx="150120" cy="829076"/>
            </a:xfrm>
            <a:custGeom>
              <a:avLst/>
              <a:gdLst/>
              <a:ahLst/>
              <a:cxnLst/>
              <a:rect l="l" t="t" r="r" b="b"/>
              <a:pathLst>
                <a:path w="14869" h="82118" extrusionOk="0">
                  <a:moveTo>
                    <a:pt x="14262" y="0"/>
                  </a:moveTo>
                  <a:cubicBezTo>
                    <a:pt x="14031" y="0"/>
                    <a:pt x="13803" y="133"/>
                    <a:pt x="13753" y="428"/>
                  </a:cubicBezTo>
                  <a:cubicBezTo>
                    <a:pt x="10236" y="21263"/>
                    <a:pt x="6719" y="42096"/>
                    <a:pt x="3202" y="62931"/>
                  </a:cubicBezTo>
                  <a:cubicBezTo>
                    <a:pt x="2156" y="69125"/>
                    <a:pt x="1109" y="75318"/>
                    <a:pt x="64" y="81511"/>
                  </a:cubicBezTo>
                  <a:cubicBezTo>
                    <a:pt x="0" y="81894"/>
                    <a:pt x="306" y="82118"/>
                    <a:pt x="606" y="82118"/>
                  </a:cubicBezTo>
                  <a:cubicBezTo>
                    <a:pt x="837" y="82118"/>
                    <a:pt x="1064" y="81985"/>
                    <a:pt x="1114" y="81690"/>
                  </a:cubicBezTo>
                  <a:cubicBezTo>
                    <a:pt x="4631" y="60855"/>
                    <a:pt x="8148" y="40022"/>
                    <a:pt x="11666" y="19186"/>
                  </a:cubicBezTo>
                  <a:cubicBezTo>
                    <a:pt x="12711" y="12992"/>
                    <a:pt x="13758" y="6799"/>
                    <a:pt x="14804" y="605"/>
                  </a:cubicBezTo>
                  <a:cubicBezTo>
                    <a:pt x="14868" y="223"/>
                    <a:pt x="14562" y="0"/>
                    <a:pt x="14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3"/>
            <p:cNvSpPr/>
            <p:nvPr/>
          </p:nvSpPr>
          <p:spPr>
            <a:xfrm rot="-5053807">
              <a:off x="6740997" y="1279958"/>
              <a:ext cx="54287" cy="184447"/>
            </a:xfrm>
            <a:custGeom>
              <a:avLst/>
              <a:gdLst/>
              <a:ahLst/>
              <a:cxnLst/>
              <a:rect l="l" t="t" r="r" b="b"/>
              <a:pathLst>
                <a:path w="5377" h="18269" extrusionOk="0">
                  <a:moveTo>
                    <a:pt x="4239" y="1"/>
                  </a:moveTo>
                  <a:cubicBezTo>
                    <a:pt x="3747" y="1"/>
                    <a:pt x="3238" y="288"/>
                    <a:pt x="3123" y="905"/>
                  </a:cubicBezTo>
                  <a:cubicBezTo>
                    <a:pt x="2120" y="6315"/>
                    <a:pt x="1108" y="11725"/>
                    <a:pt x="132" y="17140"/>
                  </a:cubicBezTo>
                  <a:cubicBezTo>
                    <a:pt x="0" y="17870"/>
                    <a:pt x="560" y="18269"/>
                    <a:pt x="1140" y="18269"/>
                  </a:cubicBezTo>
                  <a:cubicBezTo>
                    <a:pt x="1632" y="18269"/>
                    <a:pt x="2138" y="17981"/>
                    <a:pt x="2250" y="17365"/>
                  </a:cubicBezTo>
                  <a:cubicBezTo>
                    <a:pt x="3227" y="11950"/>
                    <a:pt x="4236" y="6539"/>
                    <a:pt x="5242" y="1129"/>
                  </a:cubicBezTo>
                  <a:cubicBezTo>
                    <a:pt x="5377" y="400"/>
                    <a:pt x="4819" y="1"/>
                    <a:pt x="42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3"/>
            <p:cNvSpPr/>
            <p:nvPr/>
          </p:nvSpPr>
          <p:spPr>
            <a:xfrm rot="-5053807">
              <a:off x="6641429" y="1328923"/>
              <a:ext cx="26068" cy="23019"/>
            </a:xfrm>
            <a:custGeom>
              <a:avLst/>
              <a:gdLst/>
              <a:ahLst/>
              <a:cxnLst/>
              <a:rect l="l" t="t" r="r" b="b"/>
              <a:pathLst>
                <a:path w="2582" h="2280" extrusionOk="0">
                  <a:moveTo>
                    <a:pt x="1292" y="0"/>
                  </a:moveTo>
                  <a:cubicBezTo>
                    <a:pt x="837" y="0"/>
                    <a:pt x="407" y="274"/>
                    <a:pt x="231" y="722"/>
                  </a:cubicBezTo>
                  <a:cubicBezTo>
                    <a:pt x="0" y="1309"/>
                    <a:pt x="288" y="1970"/>
                    <a:pt x="872" y="2200"/>
                  </a:cubicBezTo>
                  <a:cubicBezTo>
                    <a:pt x="1010" y="2254"/>
                    <a:pt x="1151" y="2280"/>
                    <a:pt x="1290" y="2280"/>
                  </a:cubicBezTo>
                  <a:cubicBezTo>
                    <a:pt x="1745" y="2280"/>
                    <a:pt x="2174" y="2006"/>
                    <a:pt x="2351" y="1558"/>
                  </a:cubicBezTo>
                  <a:cubicBezTo>
                    <a:pt x="2581" y="972"/>
                    <a:pt x="2294" y="312"/>
                    <a:pt x="1708" y="79"/>
                  </a:cubicBezTo>
                  <a:cubicBezTo>
                    <a:pt x="1571" y="26"/>
                    <a:pt x="1430" y="0"/>
                    <a:pt x="12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1" name="Google Shape;581;p33"/>
          <p:cNvGrpSpPr/>
          <p:nvPr/>
        </p:nvGrpSpPr>
        <p:grpSpPr>
          <a:xfrm>
            <a:off x="1540797" y="789840"/>
            <a:ext cx="6883279" cy="3813652"/>
            <a:chOff x="1540797" y="789840"/>
            <a:chExt cx="6883279" cy="3813652"/>
          </a:xfrm>
        </p:grpSpPr>
        <p:sp>
          <p:nvSpPr>
            <p:cNvPr id="582" name="Google Shape;582;p33"/>
            <p:cNvSpPr/>
            <p:nvPr/>
          </p:nvSpPr>
          <p:spPr>
            <a:xfrm rot="5400000">
              <a:off x="8021892" y="430455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3"/>
            <p:cNvSpPr/>
            <p:nvPr/>
          </p:nvSpPr>
          <p:spPr>
            <a:xfrm rot="5400000">
              <a:off x="8359621" y="4536889"/>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3"/>
            <p:cNvSpPr/>
            <p:nvPr/>
          </p:nvSpPr>
          <p:spPr>
            <a:xfrm rot="10800000">
              <a:off x="1540797" y="3958953"/>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3"/>
            <p:cNvSpPr/>
            <p:nvPr/>
          </p:nvSpPr>
          <p:spPr>
            <a:xfrm rot="10800000">
              <a:off x="1542945" y="4537036"/>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3"/>
            <p:cNvSpPr/>
            <p:nvPr/>
          </p:nvSpPr>
          <p:spPr>
            <a:xfrm rot="5400000">
              <a:off x="1783142" y="555533"/>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3"/>
            <p:cNvSpPr/>
            <p:nvPr/>
          </p:nvSpPr>
          <p:spPr>
            <a:xfrm rot="5400000">
              <a:off x="2120871" y="787864"/>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3"/>
            <p:cNvSpPr/>
            <p:nvPr/>
          </p:nvSpPr>
          <p:spPr>
            <a:xfrm rot="10800000">
              <a:off x="8359372" y="789853"/>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3"/>
            <p:cNvSpPr/>
            <p:nvPr/>
          </p:nvSpPr>
          <p:spPr>
            <a:xfrm rot="10800000">
              <a:off x="8361520" y="1367936"/>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Cloud 3">
            <a:extLst>
              <a:ext uri="{FF2B5EF4-FFF2-40B4-BE49-F238E27FC236}">
                <a16:creationId xmlns:a16="http://schemas.microsoft.com/office/drawing/2014/main" id="{0AB157ED-630F-416A-B900-DE16054110FB}"/>
              </a:ext>
            </a:extLst>
          </p:cNvPr>
          <p:cNvSpPr/>
          <p:nvPr/>
        </p:nvSpPr>
        <p:spPr>
          <a:xfrm>
            <a:off x="1855960" y="554735"/>
            <a:ext cx="3880787" cy="1871669"/>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0">
                <a:solidFill>
                  <a:srgbClr val="002060"/>
                </a:solidFill>
                <a:effectLst/>
                <a:latin typeface="OpenSans"/>
              </a:rPr>
              <a:t>Em hiểu cụm từ</a:t>
            </a:r>
          </a:p>
          <a:p>
            <a:pPr algn="ctr"/>
            <a:r>
              <a:rPr lang="en-US" sz="2800" b="1">
                <a:solidFill>
                  <a:srgbClr val="002060"/>
                </a:solidFill>
                <a:latin typeface="OpenSans"/>
              </a:rPr>
              <a:t>“bếp núc” là gì?</a:t>
            </a:r>
            <a:endParaRPr lang="en-US" sz="2800">
              <a:solidFill>
                <a:srgbClr val="002060"/>
              </a:solidFill>
            </a:endParaRPr>
          </a:p>
        </p:txBody>
      </p:sp>
      <p:sp>
        <p:nvSpPr>
          <p:cNvPr id="5" name="Rectangle: Rounded Corners 4">
            <a:extLst>
              <a:ext uri="{FF2B5EF4-FFF2-40B4-BE49-F238E27FC236}">
                <a16:creationId xmlns:a16="http://schemas.microsoft.com/office/drawing/2014/main" id="{0EF3CF31-B1B2-47C5-AFC9-7C875B9D94DB}"/>
              </a:ext>
            </a:extLst>
          </p:cNvPr>
          <p:cNvSpPr/>
          <p:nvPr/>
        </p:nvSpPr>
        <p:spPr>
          <a:xfrm>
            <a:off x="2774789" y="2789055"/>
            <a:ext cx="5275405" cy="152902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i="1">
                <a:solidFill>
                  <a:srgbClr val="002060"/>
                </a:solidFill>
              </a:rPr>
              <a:t>Chỉ việc chuẩn bị</a:t>
            </a:r>
          </a:p>
          <a:p>
            <a:pPr algn="r"/>
            <a:r>
              <a:rPr lang="en-US" sz="2800" i="1">
                <a:solidFill>
                  <a:srgbClr val="002060"/>
                </a:solidFill>
              </a:rPr>
              <a:t>thức ăn, thức uống</a:t>
            </a:r>
          </a:p>
        </p:txBody>
      </p:sp>
      <p:pic>
        <p:nvPicPr>
          <p:cNvPr id="52" name="Picture 4">
            <a:extLst>
              <a:ext uri="{FF2B5EF4-FFF2-40B4-BE49-F238E27FC236}">
                <a16:creationId xmlns:a16="http://schemas.microsoft.com/office/drawing/2014/main" id="{A3A91B19-198B-4EA7-B46F-904C1359414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285850" y="2312265"/>
            <a:ext cx="1604890" cy="1529023"/>
          </a:xfrm>
          <a:prstGeom prst="rect">
            <a:avLst/>
          </a:prstGeom>
        </p:spPr>
      </p:pic>
      <p:pic>
        <p:nvPicPr>
          <p:cNvPr id="53" name="Picture 7">
            <a:extLst>
              <a:ext uri="{FF2B5EF4-FFF2-40B4-BE49-F238E27FC236}">
                <a16:creationId xmlns:a16="http://schemas.microsoft.com/office/drawing/2014/main" id="{1CA487BB-88D1-48D9-90CA-DCC2DAD7558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715931" y="3126249"/>
            <a:ext cx="1962451" cy="1611663"/>
          </a:xfrm>
          <a:prstGeom prst="rect">
            <a:avLst/>
          </a:prstGeom>
        </p:spPr>
      </p:pic>
    </p:spTree>
    <p:extLst>
      <p:ext uri="{BB962C8B-B14F-4D97-AF65-F5344CB8AC3E}">
        <p14:creationId xmlns:p14="http://schemas.microsoft.com/office/powerpoint/2010/main" val="3430024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3">
            <a:extLst>
              <a:ext uri="{FF2B5EF4-FFF2-40B4-BE49-F238E27FC236}">
                <a16:creationId xmlns:a16="http://schemas.microsoft.com/office/drawing/2014/main" id="{917524DC-221E-44BC-9F01-394FA0CF18A3}"/>
              </a:ext>
            </a:extLst>
          </p:cNvPr>
          <p:cNvSpPr txBox="1">
            <a:spLocks noChangeArrowheads="1"/>
          </p:cNvSpPr>
          <p:nvPr/>
        </p:nvSpPr>
        <p:spPr bwMode="auto">
          <a:xfrm>
            <a:off x="714022" y="1970264"/>
            <a:ext cx="7715956" cy="2677656"/>
          </a:xfrm>
          <a:custGeom>
            <a:avLst/>
            <a:gdLst>
              <a:gd name="connsiteX0" fmla="*/ 0 w 7715956"/>
              <a:gd name="connsiteY0" fmla="*/ 0 h 2677656"/>
              <a:gd name="connsiteX1" fmla="*/ 439216 w 7715956"/>
              <a:gd name="connsiteY1" fmla="*/ 0 h 2677656"/>
              <a:gd name="connsiteX2" fmla="*/ 801272 w 7715956"/>
              <a:gd name="connsiteY2" fmla="*/ 0 h 2677656"/>
              <a:gd name="connsiteX3" fmla="*/ 1549127 w 7715956"/>
              <a:gd name="connsiteY3" fmla="*/ 0 h 2677656"/>
              <a:gd name="connsiteX4" fmla="*/ 2142662 w 7715956"/>
              <a:gd name="connsiteY4" fmla="*/ 0 h 2677656"/>
              <a:gd name="connsiteX5" fmla="*/ 2504718 w 7715956"/>
              <a:gd name="connsiteY5" fmla="*/ 0 h 2677656"/>
              <a:gd name="connsiteX6" fmla="*/ 3098253 w 7715956"/>
              <a:gd name="connsiteY6" fmla="*/ 0 h 2677656"/>
              <a:gd name="connsiteX7" fmla="*/ 3768948 w 7715956"/>
              <a:gd name="connsiteY7" fmla="*/ 0 h 2677656"/>
              <a:gd name="connsiteX8" fmla="*/ 4439642 w 7715956"/>
              <a:gd name="connsiteY8" fmla="*/ 0 h 2677656"/>
              <a:gd name="connsiteX9" fmla="*/ 5187497 w 7715956"/>
              <a:gd name="connsiteY9" fmla="*/ 0 h 2677656"/>
              <a:gd name="connsiteX10" fmla="*/ 5858191 w 7715956"/>
              <a:gd name="connsiteY10" fmla="*/ 0 h 2677656"/>
              <a:gd name="connsiteX11" fmla="*/ 6220248 w 7715956"/>
              <a:gd name="connsiteY11" fmla="*/ 0 h 2677656"/>
              <a:gd name="connsiteX12" fmla="*/ 6813783 w 7715956"/>
              <a:gd name="connsiteY12" fmla="*/ 0 h 2677656"/>
              <a:gd name="connsiteX13" fmla="*/ 7715956 w 7715956"/>
              <a:gd name="connsiteY13" fmla="*/ 0 h 2677656"/>
              <a:gd name="connsiteX14" fmla="*/ 7715956 w 7715956"/>
              <a:gd name="connsiteY14" fmla="*/ 455202 h 2677656"/>
              <a:gd name="connsiteX15" fmla="*/ 7715956 w 7715956"/>
              <a:gd name="connsiteY15" fmla="*/ 1017509 h 2677656"/>
              <a:gd name="connsiteX16" fmla="*/ 7715956 w 7715956"/>
              <a:gd name="connsiteY16" fmla="*/ 1553040 h 2677656"/>
              <a:gd name="connsiteX17" fmla="*/ 7715956 w 7715956"/>
              <a:gd name="connsiteY17" fmla="*/ 2035019 h 2677656"/>
              <a:gd name="connsiteX18" fmla="*/ 7715956 w 7715956"/>
              <a:gd name="connsiteY18" fmla="*/ 2677656 h 2677656"/>
              <a:gd name="connsiteX19" fmla="*/ 7353900 w 7715956"/>
              <a:gd name="connsiteY19" fmla="*/ 2677656 h 2677656"/>
              <a:gd name="connsiteX20" fmla="*/ 6760365 w 7715956"/>
              <a:gd name="connsiteY20" fmla="*/ 2677656 h 2677656"/>
              <a:gd name="connsiteX21" fmla="*/ 6166829 w 7715956"/>
              <a:gd name="connsiteY21" fmla="*/ 2677656 h 2677656"/>
              <a:gd name="connsiteX22" fmla="*/ 5727613 w 7715956"/>
              <a:gd name="connsiteY22" fmla="*/ 2677656 h 2677656"/>
              <a:gd name="connsiteX23" fmla="*/ 5288398 w 7715956"/>
              <a:gd name="connsiteY23" fmla="*/ 2677656 h 2677656"/>
              <a:gd name="connsiteX24" fmla="*/ 4694862 w 7715956"/>
              <a:gd name="connsiteY24" fmla="*/ 2677656 h 2677656"/>
              <a:gd name="connsiteX25" fmla="*/ 4332806 w 7715956"/>
              <a:gd name="connsiteY25" fmla="*/ 2677656 h 2677656"/>
              <a:gd name="connsiteX26" fmla="*/ 3662111 w 7715956"/>
              <a:gd name="connsiteY26" fmla="*/ 2677656 h 2677656"/>
              <a:gd name="connsiteX27" fmla="*/ 3300055 w 7715956"/>
              <a:gd name="connsiteY27" fmla="*/ 2677656 h 2677656"/>
              <a:gd name="connsiteX28" fmla="*/ 2629360 w 7715956"/>
              <a:gd name="connsiteY28" fmla="*/ 2677656 h 2677656"/>
              <a:gd name="connsiteX29" fmla="*/ 2190144 w 7715956"/>
              <a:gd name="connsiteY29" fmla="*/ 2677656 h 2677656"/>
              <a:gd name="connsiteX30" fmla="*/ 1828088 w 7715956"/>
              <a:gd name="connsiteY30" fmla="*/ 2677656 h 2677656"/>
              <a:gd name="connsiteX31" fmla="*/ 1388872 w 7715956"/>
              <a:gd name="connsiteY31" fmla="*/ 2677656 h 2677656"/>
              <a:gd name="connsiteX32" fmla="*/ 1026816 w 7715956"/>
              <a:gd name="connsiteY32" fmla="*/ 2677656 h 2677656"/>
              <a:gd name="connsiteX33" fmla="*/ 0 w 7715956"/>
              <a:gd name="connsiteY33" fmla="*/ 2677656 h 2677656"/>
              <a:gd name="connsiteX34" fmla="*/ 0 w 7715956"/>
              <a:gd name="connsiteY34" fmla="*/ 2195678 h 2677656"/>
              <a:gd name="connsiteX35" fmla="*/ 0 w 7715956"/>
              <a:gd name="connsiteY35" fmla="*/ 1686923 h 2677656"/>
              <a:gd name="connsiteX36" fmla="*/ 0 w 7715956"/>
              <a:gd name="connsiteY36" fmla="*/ 1204945 h 2677656"/>
              <a:gd name="connsiteX37" fmla="*/ 0 w 7715956"/>
              <a:gd name="connsiteY37" fmla="*/ 669414 h 2677656"/>
              <a:gd name="connsiteX38" fmla="*/ 0 w 7715956"/>
              <a:gd name="connsiteY38" fmla="*/ 0 h 267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715956" h="2677656" fill="none" extrusionOk="0">
                <a:moveTo>
                  <a:pt x="0" y="0"/>
                </a:moveTo>
                <a:cubicBezTo>
                  <a:pt x="206979" y="-52662"/>
                  <a:pt x="267327" y="11063"/>
                  <a:pt x="439216" y="0"/>
                </a:cubicBezTo>
                <a:cubicBezTo>
                  <a:pt x="611105" y="-11063"/>
                  <a:pt x="636396" y="22270"/>
                  <a:pt x="801272" y="0"/>
                </a:cubicBezTo>
                <a:cubicBezTo>
                  <a:pt x="966148" y="-22270"/>
                  <a:pt x="1388468" y="11237"/>
                  <a:pt x="1549127" y="0"/>
                </a:cubicBezTo>
                <a:cubicBezTo>
                  <a:pt x="1709787" y="-11237"/>
                  <a:pt x="1910723" y="67896"/>
                  <a:pt x="2142662" y="0"/>
                </a:cubicBezTo>
                <a:cubicBezTo>
                  <a:pt x="2374602" y="-67896"/>
                  <a:pt x="2382612" y="23679"/>
                  <a:pt x="2504718" y="0"/>
                </a:cubicBezTo>
                <a:cubicBezTo>
                  <a:pt x="2626824" y="-23679"/>
                  <a:pt x="2959907" y="42625"/>
                  <a:pt x="3098253" y="0"/>
                </a:cubicBezTo>
                <a:cubicBezTo>
                  <a:pt x="3236599" y="-42625"/>
                  <a:pt x="3441754" y="21496"/>
                  <a:pt x="3768948" y="0"/>
                </a:cubicBezTo>
                <a:cubicBezTo>
                  <a:pt x="4096143" y="-21496"/>
                  <a:pt x="4258594" y="55375"/>
                  <a:pt x="4439642" y="0"/>
                </a:cubicBezTo>
                <a:cubicBezTo>
                  <a:pt x="4620690" y="-55375"/>
                  <a:pt x="4835896" y="57709"/>
                  <a:pt x="5187497" y="0"/>
                </a:cubicBezTo>
                <a:cubicBezTo>
                  <a:pt x="5539098" y="-57709"/>
                  <a:pt x="5718915" y="69260"/>
                  <a:pt x="5858191" y="0"/>
                </a:cubicBezTo>
                <a:cubicBezTo>
                  <a:pt x="5997467" y="-69260"/>
                  <a:pt x="6056176" y="14098"/>
                  <a:pt x="6220248" y="0"/>
                </a:cubicBezTo>
                <a:cubicBezTo>
                  <a:pt x="6384320" y="-14098"/>
                  <a:pt x="6603296" y="1048"/>
                  <a:pt x="6813783" y="0"/>
                </a:cubicBezTo>
                <a:cubicBezTo>
                  <a:pt x="7024270" y="-1048"/>
                  <a:pt x="7442007" y="52409"/>
                  <a:pt x="7715956" y="0"/>
                </a:cubicBezTo>
                <a:cubicBezTo>
                  <a:pt x="7736758" y="164544"/>
                  <a:pt x="7663501" y="259965"/>
                  <a:pt x="7715956" y="455202"/>
                </a:cubicBezTo>
                <a:cubicBezTo>
                  <a:pt x="7768411" y="650439"/>
                  <a:pt x="7686861" y="830900"/>
                  <a:pt x="7715956" y="1017509"/>
                </a:cubicBezTo>
                <a:cubicBezTo>
                  <a:pt x="7745051" y="1204118"/>
                  <a:pt x="7656786" y="1297005"/>
                  <a:pt x="7715956" y="1553040"/>
                </a:cubicBezTo>
                <a:cubicBezTo>
                  <a:pt x="7775126" y="1809075"/>
                  <a:pt x="7675387" y="1847551"/>
                  <a:pt x="7715956" y="2035019"/>
                </a:cubicBezTo>
                <a:cubicBezTo>
                  <a:pt x="7756525" y="2222487"/>
                  <a:pt x="7677251" y="2402318"/>
                  <a:pt x="7715956" y="2677656"/>
                </a:cubicBezTo>
                <a:cubicBezTo>
                  <a:pt x="7612496" y="2684310"/>
                  <a:pt x="7443968" y="2658160"/>
                  <a:pt x="7353900" y="2677656"/>
                </a:cubicBezTo>
                <a:cubicBezTo>
                  <a:pt x="7263832" y="2697152"/>
                  <a:pt x="6928237" y="2658232"/>
                  <a:pt x="6760365" y="2677656"/>
                </a:cubicBezTo>
                <a:cubicBezTo>
                  <a:pt x="6592493" y="2697080"/>
                  <a:pt x="6314192" y="2627223"/>
                  <a:pt x="6166829" y="2677656"/>
                </a:cubicBezTo>
                <a:cubicBezTo>
                  <a:pt x="6019466" y="2728089"/>
                  <a:pt x="5918059" y="2654401"/>
                  <a:pt x="5727613" y="2677656"/>
                </a:cubicBezTo>
                <a:cubicBezTo>
                  <a:pt x="5537167" y="2700911"/>
                  <a:pt x="5431611" y="2654131"/>
                  <a:pt x="5288398" y="2677656"/>
                </a:cubicBezTo>
                <a:cubicBezTo>
                  <a:pt x="5145185" y="2701181"/>
                  <a:pt x="4817996" y="2631291"/>
                  <a:pt x="4694862" y="2677656"/>
                </a:cubicBezTo>
                <a:cubicBezTo>
                  <a:pt x="4571728" y="2724021"/>
                  <a:pt x="4502928" y="2644392"/>
                  <a:pt x="4332806" y="2677656"/>
                </a:cubicBezTo>
                <a:cubicBezTo>
                  <a:pt x="4162684" y="2710920"/>
                  <a:pt x="3905998" y="2611917"/>
                  <a:pt x="3662111" y="2677656"/>
                </a:cubicBezTo>
                <a:cubicBezTo>
                  <a:pt x="3418225" y="2743395"/>
                  <a:pt x="3424477" y="2659122"/>
                  <a:pt x="3300055" y="2677656"/>
                </a:cubicBezTo>
                <a:cubicBezTo>
                  <a:pt x="3175633" y="2696190"/>
                  <a:pt x="2802633" y="2617133"/>
                  <a:pt x="2629360" y="2677656"/>
                </a:cubicBezTo>
                <a:cubicBezTo>
                  <a:pt x="2456088" y="2738179"/>
                  <a:pt x="2335532" y="2626213"/>
                  <a:pt x="2190144" y="2677656"/>
                </a:cubicBezTo>
                <a:cubicBezTo>
                  <a:pt x="2044756" y="2729099"/>
                  <a:pt x="1934152" y="2639342"/>
                  <a:pt x="1828088" y="2677656"/>
                </a:cubicBezTo>
                <a:cubicBezTo>
                  <a:pt x="1722024" y="2715970"/>
                  <a:pt x="1558110" y="2671304"/>
                  <a:pt x="1388872" y="2677656"/>
                </a:cubicBezTo>
                <a:cubicBezTo>
                  <a:pt x="1219634" y="2684008"/>
                  <a:pt x="1159701" y="2676615"/>
                  <a:pt x="1026816" y="2677656"/>
                </a:cubicBezTo>
                <a:cubicBezTo>
                  <a:pt x="893931" y="2678697"/>
                  <a:pt x="278980" y="2632013"/>
                  <a:pt x="0" y="2677656"/>
                </a:cubicBezTo>
                <a:cubicBezTo>
                  <a:pt x="-53740" y="2573533"/>
                  <a:pt x="42523" y="2391101"/>
                  <a:pt x="0" y="2195678"/>
                </a:cubicBezTo>
                <a:cubicBezTo>
                  <a:pt x="-42523" y="2000255"/>
                  <a:pt x="55768" y="1874196"/>
                  <a:pt x="0" y="1686923"/>
                </a:cubicBezTo>
                <a:cubicBezTo>
                  <a:pt x="-55768" y="1499650"/>
                  <a:pt x="12051" y="1429080"/>
                  <a:pt x="0" y="1204945"/>
                </a:cubicBezTo>
                <a:cubicBezTo>
                  <a:pt x="-12051" y="980810"/>
                  <a:pt x="24421" y="896832"/>
                  <a:pt x="0" y="669414"/>
                </a:cubicBezTo>
                <a:cubicBezTo>
                  <a:pt x="-24421" y="441996"/>
                  <a:pt x="55322" y="204405"/>
                  <a:pt x="0" y="0"/>
                </a:cubicBezTo>
                <a:close/>
              </a:path>
              <a:path w="7715956" h="2677656" stroke="0" extrusionOk="0">
                <a:moveTo>
                  <a:pt x="0" y="0"/>
                </a:moveTo>
                <a:cubicBezTo>
                  <a:pt x="200244" y="-38201"/>
                  <a:pt x="507566" y="26451"/>
                  <a:pt x="670695" y="0"/>
                </a:cubicBezTo>
                <a:cubicBezTo>
                  <a:pt x="833824" y="-26451"/>
                  <a:pt x="972077" y="22679"/>
                  <a:pt x="1109911" y="0"/>
                </a:cubicBezTo>
                <a:cubicBezTo>
                  <a:pt x="1247745" y="-22679"/>
                  <a:pt x="1514131" y="31902"/>
                  <a:pt x="1626286" y="0"/>
                </a:cubicBezTo>
                <a:cubicBezTo>
                  <a:pt x="1738442" y="-31902"/>
                  <a:pt x="2071263" y="36370"/>
                  <a:pt x="2296981" y="0"/>
                </a:cubicBezTo>
                <a:cubicBezTo>
                  <a:pt x="2522700" y="-36370"/>
                  <a:pt x="2761179" y="40934"/>
                  <a:pt x="2967675" y="0"/>
                </a:cubicBezTo>
                <a:cubicBezTo>
                  <a:pt x="3174171" y="-40934"/>
                  <a:pt x="3197736" y="41745"/>
                  <a:pt x="3406891" y="0"/>
                </a:cubicBezTo>
                <a:cubicBezTo>
                  <a:pt x="3616046" y="-41745"/>
                  <a:pt x="3966163" y="82979"/>
                  <a:pt x="4154746" y="0"/>
                </a:cubicBezTo>
                <a:cubicBezTo>
                  <a:pt x="4343329" y="-82979"/>
                  <a:pt x="4378663" y="27873"/>
                  <a:pt x="4516802" y="0"/>
                </a:cubicBezTo>
                <a:cubicBezTo>
                  <a:pt x="4654941" y="-27873"/>
                  <a:pt x="4853002" y="8065"/>
                  <a:pt x="5110337" y="0"/>
                </a:cubicBezTo>
                <a:cubicBezTo>
                  <a:pt x="5367673" y="-8065"/>
                  <a:pt x="5519349" y="1293"/>
                  <a:pt x="5703872" y="0"/>
                </a:cubicBezTo>
                <a:cubicBezTo>
                  <a:pt x="5888396" y="-1293"/>
                  <a:pt x="5935743" y="39457"/>
                  <a:pt x="6065928" y="0"/>
                </a:cubicBezTo>
                <a:cubicBezTo>
                  <a:pt x="6196113" y="-39457"/>
                  <a:pt x="6299242" y="22480"/>
                  <a:pt x="6427985" y="0"/>
                </a:cubicBezTo>
                <a:cubicBezTo>
                  <a:pt x="6556728" y="-22480"/>
                  <a:pt x="6696572" y="39432"/>
                  <a:pt x="6944360" y="0"/>
                </a:cubicBezTo>
                <a:cubicBezTo>
                  <a:pt x="7192149" y="-39432"/>
                  <a:pt x="7543371" y="86761"/>
                  <a:pt x="7715956" y="0"/>
                </a:cubicBezTo>
                <a:cubicBezTo>
                  <a:pt x="7764707" y="262514"/>
                  <a:pt x="7660489" y="364199"/>
                  <a:pt x="7715956" y="589084"/>
                </a:cubicBezTo>
                <a:cubicBezTo>
                  <a:pt x="7771423" y="813969"/>
                  <a:pt x="7683330" y="947988"/>
                  <a:pt x="7715956" y="1151392"/>
                </a:cubicBezTo>
                <a:cubicBezTo>
                  <a:pt x="7748582" y="1354796"/>
                  <a:pt x="7673725" y="1446523"/>
                  <a:pt x="7715956" y="1633370"/>
                </a:cubicBezTo>
                <a:cubicBezTo>
                  <a:pt x="7758187" y="1820217"/>
                  <a:pt x="7707960" y="2014896"/>
                  <a:pt x="7715956" y="2195678"/>
                </a:cubicBezTo>
                <a:cubicBezTo>
                  <a:pt x="7723952" y="2376460"/>
                  <a:pt x="7680457" y="2499741"/>
                  <a:pt x="7715956" y="2677656"/>
                </a:cubicBezTo>
                <a:cubicBezTo>
                  <a:pt x="7564572" y="2715567"/>
                  <a:pt x="7325924" y="2670098"/>
                  <a:pt x="7045261" y="2677656"/>
                </a:cubicBezTo>
                <a:cubicBezTo>
                  <a:pt x="6764599" y="2685214"/>
                  <a:pt x="6556687" y="2665907"/>
                  <a:pt x="6374567" y="2677656"/>
                </a:cubicBezTo>
                <a:cubicBezTo>
                  <a:pt x="6192447" y="2689405"/>
                  <a:pt x="6151783" y="2675317"/>
                  <a:pt x="5935351" y="2677656"/>
                </a:cubicBezTo>
                <a:cubicBezTo>
                  <a:pt x="5718919" y="2679995"/>
                  <a:pt x="5600087" y="2646575"/>
                  <a:pt x="5418975" y="2677656"/>
                </a:cubicBezTo>
                <a:cubicBezTo>
                  <a:pt x="5237863" y="2708737"/>
                  <a:pt x="4946474" y="2662441"/>
                  <a:pt x="4748281" y="2677656"/>
                </a:cubicBezTo>
                <a:cubicBezTo>
                  <a:pt x="4550088" y="2692871"/>
                  <a:pt x="4319705" y="2614227"/>
                  <a:pt x="4000426" y="2677656"/>
                </a:cubicBezTo>
                <a:cubicBezTo>
                  <a:pt x="3681147" y="2741085"/>
                  <a:pt x="3650905" y="2647841"/>
                  <a:pt x="3484051" y="2677656"/>
                </a:cubicBezTo>
                <a:cubicBezTo>
                  <a:pt x="3317198" y="2707471"/>
                  <a:pt x="3113528" y="2651345"/>
                  <a:pt x="2890516" y="2677656"/>
                </a:cubicBezTo>
                <a:cubicBezTo>
                  <a:pt x="2667504" y="2703967"/>
                  <a:pt x="2582392" y="2622619"/>
                  <a:pt x="2296981" y="2677656"/>
                </a:cubicBezTo>
                <a:cubicBezTo>
                  <a:pt x="2011570" y="2732693"/>
                  <a:pt x="1781553" y="2651482"/>
                  <a:pt x="1626286" y="2677656"/>
                </a:cubicBezTo>
                <a:cubicBezTo>
                  <a:pt x="1471020" y="2703830"/>
                  <a:pt x="1418553" y="2646731"/>
                  <a:pt x="1264230" y="2677656"/>
                </a:cubicBezTo>
                <a:cubicBezTo>
                  <a:pt x="1109907" y="2708581"/>
                  <a:pt x="886014" y="2610997"/>
                  <a:pt x="593535" y="2677656"/>
                </a:cubicBezTo>
                <a:cubicBezTo>
                  <a:pt x="301057" y="2744315"/>
                  <a:pt x="187896" y="2630310"/>
                  <a:pt x="0" y="2677656"/>
                </a:cubicBezTo>
                <a:cubicBezTo>
                  <a:pt x="-50133" y="2518039"/>
                  <a:pt x="1003" y="2446921"/>
                  <a:pt x="0" y="2222454"/>
                </a:cubicBezTo>
                <a:cubicBezTo>
                  <a:pt x="-1003" y="1997987"/>
                  <a:pt x="19707" y="1890448"/>
                  <a:pt x="0" y="1713700"/>
                </a:cubicBezTo>
                <a:cubicBezTo>
                  <a:pt x="-19707" y="1536952"/>
                  <a:pt x="58154" y="1400875"/>
                  <a:pt x="0" y="1124616"/>
                </a:cubicBezTo>
                <a:cubicBezTo>
                  <a:pt x="-58154" y="848357"/>
                  <a:pt x="46028" y="722161"/>
                  <a:pt x="0" y="535531"/>
                </a:cubicBezTo>
                <a:cubicBezTo>
                  <a:pt x="-46028" y="348902"/>
                  <a:pt x="37028" y="205200"/>
                  <a:pt x="0" y="0"/>
                </a:cubicBezTo>
                <a:close/>
              </a:path>
            </a:pathLst>
          </a:custGeom>
          <a:solidFill>
            <a:schemeClr val="accent1">
              <a:lumMod val="20000"/>
              <a:lumOff val="80000"/>
            </a:schemeClr>
          </a:solidFill>
          <a:ln w="76200" cmpd="thinThick">
            <a:solidFill>
              <a:schemeClr val="accent1">
                <a:lumMod val="50000"/>
              </a:schemeClr>
            </a:solidFill>
            <a:miter lim="800000"/>
            <a:headEnd/>
            <a:tailEnd/>
            <a:extLst>
              <a:ext uri="{C807C97D-BFC1-408E-A445-0C87EB9F89A2}">
                <ask:lineSketchStyleProps xmlns:ask="http://schemas.microsoft.com/office/drawing/2018/sketchyshapes" sd="4172543058">
                  <a:prstGeom prst="rect">
                    <a:avLst/>
                  </a:prstGeom>
                  <ask:type>
                    <ask:lineSketchScribble/>
                  </ask:type>
                </ask:lineSketchStyleProps>
              </a:ext>
            </a:extLst>
          </a:ln>
        </p:spPr>
        <p:txBody>
          <a:bodyPr wrap="square">
            <a:spAutoFit/>
          </a:bodyPr>
          <a:lstStyle>
            <a:lvl1pPr>
              <a:defRPr sz="2800" b="1">
                <a:solidFill>
                  <a:srgbClr val="0000FF"/>
                </a:solidFill>
                <a:latin typeface="Times New Roman" panose="02020603050405020304" pitchFamily="18" charset="0"/>
              </a:defRPr>
            </a:lvl1pPr>
            <a:lvl2pPr marL="742950" indent="-285750">
              <a:defRPr sz="2800" b="1">
                <a:solidFill>
                  <a:srgbClr val="0000FF"/>
                </a:solidFill>
                <a:latin typeface="Times New Roman" panose="02020603050405020304" pitchFamily="18" charset="0"/>
              </a:defRPr>
            </a:lvl2pPr>
            <a:lvl3pPr marL="1143000" indent="-228600">
              <a:defRPr sz="2800" b="1">
                <a:solidFill>
                  <a:srgbClr val="0000FF"/>
                </a:solidFill>
                <a:latin typeface="Times New Roman" panose="02020603050405020304" pitchFamily="18" charset="0"/>
              </a:defRPr>
            </a:lvl3pPr>
            <a:lvl4pPr marL="1600200" indent="-228600">
              <a:defRPr sz="2800" b="1">
                <a:solidFill>
                  <a:srgbClr val="0000FF"/>
                </a:solidFill>
                <a:latin typeface="Times New Roman" panose="02020603050405020304" pitchFamily="18" charset="0"/>
              </a:defRPr>
            </a:lvl4pPr>
            <a:lvl5pPr marL="2057400" indent="-228600">
              <a:defRPr sz="2800" b="1">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b="1">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b="1">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b="1">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b="1">
                <a:solidFill>
                  <a:srgbClr val="0000FF"/>
                </a:solidFill>
                <a:latin typeface="Times New Roman" panose="02020603050405020304" pitchFamily="18" charset="0"/>
              </a:defRPr>
            </a:lvl9pPr>
          </a:lstStyle>
          <a:p>
            <a:pPr eaLnBrk="1" hangingPunct="1">
              <a:spcBef>
                <a:spcPct val="50000"/>
              </a:spcBef>
            </a:pPr>
            <a:r>
              <a:rPr lang="en-US" altLang="vi-VN">
                <a:solidFill>
                  <a:schemeClr val="bg2"/>
                </a:solidFill>
              </a:rPr>
              <a:t>a) Các bạn trong lớp tổ chức buổi liên hoan văn nghệ nhằm mục đích gì?</a:t>
            </a:r>
          </a:p>
          <a:p>
            <a:pPr eaLnBrk="1" hangingPunct="1">
              <a:spcBef>
                <a:spcPct val="50000"/>
              </a:spcBef>
            </a:pPr>
            <a:r>
              <a:rPr lang="en-US" altLang="vi-VN">
                <a:solidFill>
                  <a:schemeClr val="bg2"/>
                </a:solidFill>
              </a:rPr>
              <a:t>b) Để tổ chức buổi liên hoan cần làm những việc gì? Lớp trưởng đã phân công như thế nào?</a:t>
            </a:r>
          </a:p>
          <a:p>
            <a:pPr eaLnBrk="1" hangingPunct="1">
              <a:spcBef>
                <a:spcPct val="50000"/>
              </a:spcBef>
            </a:pPr>
            <a:r>
              <a:rPr lang="en-US" altLang="vi-VN">
                <a:solidFill>
                  <a:schemeClr val="bg2"/>
                </a:solidFill>
              </a:rPr>
              <a:t>c) Hãy thuật lại diễn biến của buổi liên hoan.</a:t>
            </a:r>
          </a:p>
        </p:txBody>
      </p:sp>
      <p:pic>
        <p:nvPicPr>
          <p:cNvPr id="6" name="Picture 5">
            <a:extLst>
              <a:ext uri="{FF2B5EF4-FFF2-40B4-BE49-F238E27FC236}">
                <a16:creationId xmlns:a16="http://schemas.microsoft.com/office/drawing/2014/main" id="{FE73AAC6-9A68-4934-8915-A7266160435E}"/>
              </a:ext>
            </a:extLst>
          </p:cNvPr>
          <p:cNvPicPr>
            <a:picLocks noChangeAspect="1"/>
          </p:cNvPicPr>
          <p:nvPr/>
        </p:nvPicPr>
        <p:blipFill>
          <a:blip r:embed="rId2"/>
          <a:stretch>
            <a:fillRect/>
          </a:stretch>
        </p:blipFill>
        <p:spPr>
          <a:xfrm>
            <a:off x="2235892" y="495580"/>
            <a:ext cx="4852837" cy="1511939"/>
          </a:xfrm>
          <a:prstGeom prst="rect">
            <a:avLst/>
          </a:prstGeom>
        </p:spPr>
      </p:pic>
      <p:pic>
        <p:nvPicPr>
          <p:cNvPr id="7" name="Picture 6">
            <a:extLst>
              <a:ext uri="{FF2B5EF4-FFF2-40B4-BE49-F238E27FC236}">
                <a16:creationId xmlns:a16="http://schemas.microsoft.com/office/drawing/2014/main" id="{6AA2DD87-9A80-40F5-971A-6E06226617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25827" y="26614"/>
            <a:ext cx="1898261" cy="1898261"/>
          </a:xfrm>
          <a:prstGeom prst="rect">
            <a:avLst/>
          </a:prstGeom>
        </p:spPr>
      </p:pic>
      <p:pic>
        <p:nvPicPr>
          <p:cNvPr id="8" name="Picture 7">
            <a:extLst>
              <a:ext uri="{FF2B5EF4-FFF2-40B4-BE49-F238E27FC236}">
                <a16:creationId xmlns:a16="http://schemas.microsoft.com/office/drawing/2014/main" id="{CF008AC0-F932-4235-974C-B56379D74F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621796" y="26613"/>
            <a:ext cx="1532414" cy="1898261"/>
          </a:xfrm>
          <a:prstGeom prst="rect">
            <a:avLst/>
          </a:prstGeom>
        </p:spPr>
      </p:pic>
    </p:spTree>
    <p:extLst>
      <p:ext uri="{BB962C8B-B14F-4D97-AF65-F5344CB8AC3E}">
        <p14:creationId xmlns:p14="http://schemas.microsoft.com/office/powerpoint/2010/main" val="2238314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EAF3EE7E-A32F-4AF1-A6CC-A05190D90A5A}"/>
              </a:ext>
            </a:extLst>
          </p:cNvPr>
          <p:cNvSpPr/>
          <p:nvPr/>
        </p:nvSpPr>
        <p:spPr>
          <a:xfrm>
            <a:off x="3020147" y="564444"/>
            <a:ext cx="5106072" cy="9038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0" i="0">
                <a:solidFill>
                  <a:srgbClr val="000000"/>
                </a:solidFill>
                <a:effectLst/>
                <a:latin typeface="OpenSans"/>
              </a:rPr>
              <a:t>Các bạn trong lớp tổ chức buổi liên hoan văn nghệ nhằm mục đích gì ?</a:t>
            </a:r>
            <a:br>
              <a:rPr lang="en-US" sz="1200" b="0" i="0">
                <a:solidFill>
                  <a:srgbClr val="000000"/>
                </a:solidFill>
                <a:effectLst/>
                <a:latin typeface="OpenSans"/>
              </a:rPr>
            </a:br>
            <a:endParaRPr lang="en-US" sz="1200"/>
          </a:p>
        </p:txBody>
      </p:sp>
      <p:grpSp>
        <p:nvGrpSpPr>
          <p:cNvPr id="4" name="Google Shape;713;p36">
            <a:extLst>
              <a:ext uri="{FF2B5EF4-FFF2-40B4-BE49-F238E27FC236}">
                <a16:creationId xmlns:a16="http://schemas.microsoft.com/office/drawing/2014/main" id="{D3346D2F-A06C-4E44-A4D5-AA1C75D3DA0D}"/>
              </a:ext>
            </a:extLst>
          </p:cNvPr>
          <p:cNvGrpSpPr/>
          <p:nvPr/>
        </p:nvGrpSpPr>
        <p:grpSpPr>
          <a:xfrm>
            <a:off x="482116" y="317764"/>
            <a:ext cx="1996583" cy="2662174"/>
            <a:chOff x="3349025" y="1588825"/>
            <a:chExt cx="526525" cy="702050"/>
          </a:xfrm>
        </p:grpSpPr>
        <p:sp>
          <p:nvSpPr>
            <p:cNvPr id="5" name="Google Shape;714;p36">
              <a:extLst>
                <a:ext uri="{FF2B5EF4-FFF2-40B4-BE49-F238E27FC236}">
                  <a16:creationId xmlns:a16="http://schemas.microsoft.com/office/drawing/2014/main" id="{8574FAAA-758C-478B-8432-B5C0EAEEF69C}"/>
                </a:ext>
              </a:extLst>
            </p:cNvPr>
            <p:cNvSpPr/>
            <p:nvPr/>
          </p:nvSpPr>
          <p:spPr>
            <a:xfrm>
              <a:off x="3384250" y="1781375"/>
              <a:ext cx="204375" cy="241125"/>
            </a:xfrm>
            <a:custGeom>
              <a:avLst/>
              <a:gdLst/>
              <a:ahLst/>
              <a:cxnLst/>
              <a:rect l="l" t="t" r="r" b="b"/>
              <a:pathLst>
                <a:path w="8175" h="9645" extrusionOk="0">
                  <a:moveTo>
                    <a:pt x="8174" y="0"/>
                  </a:moveTo>
                  <a:cubicBezTo>
                    <a:pt x="6001" y="1049"/>
                    <a:pt x="3847" y="2530"/>
                    <a:pt x="2452" y="4023"/>
                  </a:cubicBezTo>
                  <a:cubicBezTo>
                    <a:pt x="0" y="6649"/>
                    <a:pt x="578" y="8673"/>
                    <a:pt x="1139" y="9645"/>
                  </a:cubicBezTo>
                  <a:lnTo>
                    <a:pt x="3739" y="8144"/>
                  </a:lnTo>
                  <a:cubicBezTo>
                    <a:pt x="3215" y="7238"/>
                    <a:pt x="5201" y="5112"/>
                    <a:pt x="8174" y="3394"/>
                  </a:cubicBezTo>
                  <a:lnTo>
                    <a:pt x="817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715;p36">
              <a:extLst>
                <a:ext uri="{FF2B5EF4-FFF2-40B4-BE49-F238E27FC236}">
                  <a16:creationId xmlns:a16="http://schemas.microsoft.com/office/drawing/2014/main" id="{0C0A0EC4-710B-4742-8E3E-885BADC56F75}"/>
                </a:ext>
              </a:extLst>
            </p:cNvPr>
            <p:cNvSpPr/>
            <p:nvPr/>
          </p:nvSpPr>
          <p:spPr>
            <a:xfrm>
              <a:off x="3588625" y="1744375"/>
              <a:ext cx="223300" cy="121800"/>
            </a:xfrm>
            <a:custGeom>
              <a:avLst/>
              <a:gdLst/>
              <a:ahLst/>
              <a:cxnLst/>
              <a:rect l="l" t="t" r="r" b="b"/>
              <a:pathLst>
                <a:path w="8932" h="4872" extrusionOk="0">
                  <a:moveTo>
                    <a:pt x="5261" y="0"/>
                  </a:moveTo>
                  <a:cubicBezTo>
                    <a:pt x="4717" y="0"/>
                    <a:pt x="4103" y="70"/>
                    <a:pt x="3407" y="231"/>
                  </a:cubicBezTo>
                  <a:cubicBezTo>
                    <a:pt x="2343" y="479"/>
                    <a:pt x="1168" y="917"/>
                    <a:pt x="1" y="1479"/>
                  </a:cubicBezTo>
                  <a:lnTo>
                    <a:pt x="1" y="4871"/>
                  </a:lnTo>
                  <a:cubicBezTo>
                    <a:pt x="2067" y="3678"/>
                    <a:pt x="4066" y="2997"/>
                    <a:pt x="5269" y="2997"/>
                  </a:cubicBezTo>
                  <a:cubicBezTo>
                    <a:pt x="5797" y="2997"/>
                    <a:pt x="6172" y="3129"/>
                    <a:pt x="6332" y="3405"/>
                  </a:cubicBezTo>
                  <a:lnTo>
                    <a:pt x="8931" y="1904"/>
                  </a:lnTo>
                  <a:cubicBezTo>
                    <a:pt x="8481" y="1126"/>
                    <a:pt x="7451" y="0"/>
                    <a:pt x="52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16;p36">
              <a:extLst>
                <a:ext uri="{FF2B5EF4-FFF2-40B4-BE49-F238E27FC236}">
                  <a16:creationId xmlns:a16="http://schemas.microsoft.com/office/drawing/2014/main" id="{6A18B043-B31B-4DD5-BA82-851A279A1BF2}"/>
                </a:ext>
              </a:extLst>
            </p:cNvPr>
            <p:cNvSpPr/>
            <p:nvPr/>
          </p:nvSpPr>
          <p:spPr>
            <a:xfrm>
              <a:off x="3809325" y="1727050"/>
              <a:ext cx="66225" cy="94300"/>
            </a:xfrm>
            <a:custGeom>
              <a:avLst/>
              <a:gdLst/>
              <a:ahLst/>
              <a:cxnLst/>
              <a:rect l="l" t="t" r="r" b="b"/>
              <a:pathLst>
                <a:path w="2649" h="3772" extrusionOk="0">
                  <a:moveTo>
                    <a:pt x="471" y="1"/>
                  </a:moveTo>
                  <a:cubicBezTo>
                    <a:pt x="354" y="1"/>
                    <a:pt x="237" y="49"/>
                    <a:pt x="154" y="142"/>
                  </a:cubicBezTo>
                  <a:cubicBezTo>
                    <a:pt x="0" y="319"/>
                    <a:pt x="16" y="586"/>
                    <a:pt x="190" y="741"/>
                  </a:cubicBezTo>
                  <a:cubicBezTo>
                    <a:pt x="1023" y="1477"/>
                    <a:pt x="1558" y="2446"/>
                    <a:pt x="1770" y="3437"/>
                  </a:cubicBezTo>
                  <a:cubicBezTo>
                    <a:pt x="1812" y="3636"/>
                    <a:pt x="1989" y="3771"/>
                    <a:pt x="2184" y="3771"/>
                  </a:cubicBezTo>
                  <a:cubicBezTo>
                    <a:pt x="2213" y="3771"/>
                    <a:pt x="2243" y="3768"/>
                    <a:pt x="2272" y="3762"/>
                  </a:cubicBezTo>
                  <a:cubicBezTo>
                    <a:pt x="2502" y="3714"/>
                    <a:pt x="2649" y="3487"/>
                    <a:pt x="2600" y="3259"/>
                  </a:cubicBezTo>
                  <a:cubicBezTo>
                    <a:pt x="2350" y="2101"/>
                    <a:pt x="1725" y="968"/>
                    <a:pt x="753" y="106"/>
                  </a:cubicBezTo>
                  <a:cubicBezTo>
                    <a:pt x="671" y="36"/>
                    <a:pt x="571" y="1"/>
                    <a:pt x="4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717;p36">
              <a:extLst>
                <a:ext uri="{FF2B5EF4-FFF2-40B4-BE49-F238E27FC236}">
                  <a16:creationId xmlns:a16="http://schemas.microsoft.com/office/drawing/2014/main" id="{F01E3452-5319-45DB-AF93-5C938CFC07A0}"/>
                </a:ext>
              </a:extLst>
            </p:cNvPr>
            <p:cNvSpPr/>
            <p:nvPr/>
          </p:nvSpPr>
          <p:spPr>
            <a:xfrm>
              <a:off x="3349025" y="1992875"/>
              <a:ext cx="65375" cy="94850"/>
            </a:xfrm>
            <a:custGeom>
              <a:avLst/>
              <a:gdLst/>
              <a:ahLst/>
              <a:cxnLst/>
              <a:rect l="l" t="t" r="r" b="b"/>
              <a:pathLst>
                <a:path w="2615" h="3794" extrusionOk="0">
                  <a:moveTo>
                    <a:pt x="463" y="0"/>
                  </a:moveTo>
                  <a:cubicBezTo>
                    <a:pt x="435" y="0"/>
                    <a:pt x="406" y="3"/>
                    <a:pt x="378" y="9"/>
                  </a:cubicBezTo>
                  <a:cubicBezTo>
                    <a:pt x="148" y="56"/>
                    <a:pt x="0" y="280"/>
                    <a:pt x="48" y="510"/>
                  </a:cubicBezTo>
                  <a:cubicBezTo>
                    <a:pt x="302" y="1757"/>
                    <a:pt x="961" y="2874"/>
                    <a:pt x="1857" y="3684"/>
                  </a:cubicBezTo>
                  <a:cubicBezTo>
                    <a:pt x="1938" y="3757"/>
                    <a:pt x="2040" y="3793"/>
                    <a:pt x="2141" y="3793"/>
                  </a:cubicBezTo>
                  <a:cubicBezTo>
                    <a:pt x="2257" y="3793"/>
                    <a:pt x="2371" y="3746"/>
                    <a:pt x="2455" y="3654"/>
                  </a:cubicBezTo>
                  <a:cubicBezTo>
                    <a:pt x="2614" y="3480"/>
                    <a:pt x="2600" y="3212"/>
                    <a:pt x="2426" y="3056"/>
                  </a:cubicBezTo>
                  <a:cubicBezTo>
                    <a:pt x="1681" y="2383"/>
                    <a:pt x="1100" y="1431"/>
                    <a:pt x="878" y="339"/>
                  </a:cubicBezTo>
                  <a:cubicBezTo>
                    <a:pt x="837" y="138"/>
                    <a:pt x="660" y="0"/>
                    <a:pt x="4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18;p36">
              <a:extLst>
                <a:ext uri="{FF2B5EF4-FFF2-40B4-BE49-F238E27FC236}">
                  <a16:creationId xmlns:a16="http://schemas.microsoft.com/office/drawing/2014/main" id="{1ADBC613-7BAC-4DE2-8954-8BE94B1D4A0C}"/>
                </a:ext>
              </a:extLst>
            </p:cNvPr>
            <p:cNvSpPr/>
            <p:nvPr/>
          </p:nvSpPr>
          <p:spPr>
            <a:xfrm>
              <a:off x="3571350" y="1610850"/>
              <a:ext cx="244300" cy="679675"/>
            </a:xfrm>
            <a:custGeom>
              <a:avLst/>
              <a:gdLst/>
              <a:ahLst/>
              <a:cxnLst/>
              <a:rect l="l" t="t" r="r" b="b"/>
              <a:pathLst>
                <a:path w="9772" h="27187" extrusionOk="0">
                  <a:moveTo>
                    <a:pt x="1" y="0"/>
                  </a:moveTo>
                  <a:lnTo>
                    <a:pt x="1" y="24228"/>
                  </a:lnTo>
                  <a:lnTo>
                    <a:pt x="3956" y="27186"/>
                  </a:lnTo>
                  <a:lnTo>
                    <a:pt x="6560" y="27186"/>
                  </a:lnTo>
                  <a:cubicBezTo>
                    <a:pt x="8357" y="27034"/>
                    <a:pt x="9767" y="25528"/>
                    <a:pt x="9767" y="23690"/>
                  </a:cubicBezTo>
                  <a:cubicBezTo>
                    <a:pt x="9772" y="21750"/>
                    <a:pt x="8200" y="20179"/>
                    <a:pt x="6261" y="20179"/>
                  </a:cubicBezTo>
                  <a:lnTo>
                    <a:pt x="5207" y="20179"/>
                  </a:lnTo>
                  <a:lnTo>
                    <a:pt x="5207" y="2629"/>
                  </a:lnTo>
                  <a:cubicBezTo>
                    <a:pt x="5207" y="1606"/>
                    <a:pt x="4763" y="654"/>
                    <a:pt x="40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719;p36">
              <a:extLst>
                <a:ext uri="{FF2B5EF4-FFF2-40B4-BE49-F238E27FC236}">
                  <a16:creationId xmlns:a16="http://schemas.microsoft.com/office/drawing/2014/main" id="{77866E2B-82ED-4DE6-AE54-391EDB8BD886}"/>
                </a:ext>
              </a:extLst>
            </p:cNvPr>
            <p:cNvSpPr/>
            <p:nvPr/>
          </p:nvSpPr>
          <p:spPr>
            <a:xfrm>
              <a:off x="3403025" y="1588825"/>
              <a:ext cx="332350" cy="702050"/>
            </a:xfrm>
            <a:custGeom>
              <a:avLst/>
              <a:gdLst/>
              <a:ahLst/>
              <a:cxnLst/>
              <a:rect l="l" t="t" r="r" b="b"/>
              <a:pathLst>
                <a:path w="13294" h="28082" extrusionOk="0">
                  <a:moveTo>
                    <a:pt x="8432" y="0"/>
                  </a:moveTo>
                  <a:cubicBezTo>
                    <a:pt x="7503" y="0"/>
                    <a:pt x="6591" y="369"/>
                    <a:pt x="5918" y="1059"/>
                  </a:cubicBezTo>
                  <a:lnTo>
                    <a:pt x="1353" y="5740"/>
                  </a:lnTo>
                  <a:cubicBezTo>
                    <a:pt x="0" y="7128"/>
                    <a:pt x="29" y="9351"/>
                    <a:pt x="1416" y="10704"/>
                  </a:cubicBezTo>
                  <a:cubicBezTo>
                    <a:pt x="2099" y="11370"/>
                    <a:pt x="2984" y="11702"/>
                    <a:pt x="3868" y="11702"/>
                  </a:cubicBezTo>
                  <a:cubicBezTo>
                    <a:pt x="4223" y="11702"/>
                    <a:pt x="4578" y="11649"/>
                    <a:pt x="4920" y="11541"/>
                  </a:cubicBezTo>
                  <a:lnTo>
                    <a:pt x="4920" y="21061"/>
                  </a:lnTo>
                  <a:lnTo>
                    <a:pt x="3865" y="21061"/>
                  </a:lnTo>
                  <a:cubicBezTo>
                    <a:pt x="1926" y="21061"/>
                    <a:pt x="355" y="22633"/>
                    <a:pt x="355" y="24571"/>
                  </a:cubicBezTo>
                  <a:cubicBezTo>
                    <a:pt x="355" y="26510"/>
                    <a:pt x="1926" y="28082"/>
                    <a:pt x="3865" y="28082"/>
                  </a:cubicBezTo>
                  <a:lnTo>
                    <a:pt x="12992" y="28082"/>
                  </a:lnTo>
                  <a:cubicBezTo>
                    <a:pt x="13094" y="28082"/>
                    <a:pt x="13194" y="28076"/>
                    <a:pt x="13293" y="28067"/>
                  </a:cubicBezTo>
                  <a:cubicBezTo>
                    <a:pt x="10579" y="27879"/>
                    <a:pt x="8431" y="25613"/>
                    <a:pt x="8431" y="22848"/>
                  </a:cubicBezTo>
                  <a:lnTo>
                    <a:pt x="8431" y="5232"/>
                  </a:lnTo>
                  <a:cubicBezTo>
                    <a:pt x="8431" y="3419"/>
                    <a:pt x="9353" y="1819"/>
                    <a:pt x="10758" y="881"/>
                  </a:cubicBezTo>
                  <a:cubicBezTo>
                    <a:pt x="10467" y="623"/>
                    <a:pt x="10129" y="412"/>
                    <a:pt x="9754" y="259"/>
                  </a:cubicBezTo>
                  <a:cubicBezTo>
                    <a:pt x="9326" y="85"/>
                    <a:pt x="8877" y="0"/>
                    <a:pt x="84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720;p36">
              <a:extLst>
                <a:ext uri="{FF2B5EF4-FFF2-40B4-BE49-F238E27FC236}">
                  <a16:creationId xmlns:a16="http://schemas.microsoft.com/office/drawing/2014/main" id="{3F42AD6C-8EB9-4B6E-9A36-418CC1BC7171}"/>
                </a:ext>
              </a:extLst>
            </p:cNvPr>
            <p:cNvSpPr/>
            <p:nvPr/>
          </p:nvSpPr>
          <p:spPr>
            <a:xfrm>
              <a:off x="3437275" y="1770250"/>
              <a:ext cx="66525" cy="52975"/>
            </a:xfrm>
            <a:custGeom>
              <a:avLst/>
              <a:gdLst/>
              <a:ahLst/>
              <a:cxnLst/>
              <a:rect l="l" t="t" r="r" b="b"/>
              <a:pathLst>
                <a:path w="2661" h="2119" extrusionOk="0">
                  <a:moveTo>
                    <a:pt x="1331" y="0"/>
                  </a:moveTo>
                  <a:cubicBezTo>
                    <a:pt x="597" y="0"/>
                    <a:pt x="1" y="474"/>
                    <a:pt x="1" y="1060"/>
                  </a:cubicBezTo>
                  <a:cubicBezTo>
                    <a:pt x="1" y="1645"/>
                    <a:pt x="597" y="2119"/>
                    <a:pt x="1331" y="2119"/>
                  </a:cubicBezTo>
                  <a:cubicBezTo>
                    <a:pt x="2064" y="2119"/>
                    <a:pt x="2661" y="1645"/>
                    <a:pt x="2661" y="1060"/>
                  </a:cubicBezTo>
                  <a:cubicBezTo>
                    <a:pt x="2661" y="475"/>
                    <a:pt x="2064" y="0"/>
                    <a:pt x="13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21;p36">
              <a:extLst>
                <a:ext uri="{FF2B5EF4-FFF2-40B4-BE49-F238E27FC236}">
                  <a16:creationId xmlns:a16="http://schemas.microsoft.com/office/drawing/2014/main" id="{9C543D0D-C269-4573-AC2C-7B5B096A2D54}"/>
                </a:ext>
              </a:extLst>
            </p:cNvPr>
            <p:cNvSpPr/>
            <p:nvPr/>
          </p:nvSpPr>
          <p:spPr>
            <a:xfrm>
              <a:off x="3610825" y="1770250"/>
              <a:ext cx="66550" cy="52975"/>
            </a:xfrm>
            <a:custGeom>
              <a:avLst/>
              <a:gdLst/>
              <a:ahLst/>
              <a:cxnLst/>
              <a:rect l="l" t="t" r="r" b="b"/>
              <a:pathLst>
                <a:path w="2662" h="2119" extrusionOk="0">
                  <a:moveTo>
                    <a:pt x="1330" y="0"/>
                  </a:moveTo>
                  <a:cubicBezTo>
                    <a:pt x="596" y="0"/>
                    <a:pt x="0" y="474"/>
                    <a:pt x="0" y="1060"/>
                  </a:cubicBezTo>
                  <a:cubicBezTo>
                    <a:pt x="0" y="1645"/>
                    <a:pt x="596" y="2119"/>
                    <a:pt x="1330" y="2119"/>
                  </a:cubicBezTo>
                  <a:cubicBezTo>
                    <a:pt x="2066" y="2119"/>
                    <a:pt x="2662" y="1645"/>
                    <a:pt x="2662" y="1060"/>
                  </a:cubicBezTo>
                  <a:cubicBezTo>
                    <a:pt x="2662" y="475"/>
                    <a:pt x="2067" y="0"/>
                    <a:pt x="13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22;p36">
              <a:extLst>
                <a:ext uri="{FF2B5EF4-FFF2-40B4-BE49-F238E27FC236}">
                  <a16:creationId xmlns:a16="http://schemas.microsoft.com/office/drawing/2014/main" id="{BCADF9DC-22A2-4C2C-8944-77A452FE881C}"/>
                </a:ext>
              </a:extLst>
            </p:cNvPr>
            <p:cNvSpPr/>
            <p:nvPr/>
          </p:nvSpPr>
          <p:spPr>
            <a:xfrm>
              <a:off x="3412725" y="1960375"/>
              <a:ext cx="201100" cy="109750"/>
            </a:xfrm>
            <a:custGeom>
              <a:avLst/>
              <a:gdLst/>
              <a:ahLst/>
              <a:cxnLst/>
              <a:rect l="l" t="t" r="r" b="b"/>
              <a:pathLst>
                <a:path w="8044" h="4390" extrusionOk="0">
                  <a:moveTo>
                    <a:pt x="8043" y="0"/>
                  </a:moveTo>
                  <a:cubicBezTo>
                    <a:pt x="6303" y="892"/>
                    <a:pt x="4690" y="1391"/>
                    <a:pt x="3660" y="1391"/>
                  </a:cubicBezTo>
                  <a:cubicBezTo>
                    <a:pt x="3133" y="1391"/>
                    <a:pt x="2759" y="1260"/>
                    <a:pt x="2600" y="984"/>
                  </a:cubicBezTo>
                  <a:lnTo>
                    <a:pt x="0" y="984"/>
                  </a:lnTo>
                  <a:lnTo>
                    <a:pt x="0" y="2485"/>
                  </a:lnTo>
                  <a:cubicBezTo>
                    <a:pt x="450" y="3265"/>
                    <a:pt x="1479" y="4389"/>
                    <a:pt x="3668" y="4389"/>
                  </a:cubicBezTo>
                  <a:cubicBezTo>
                    <a:pt x="4212" y="4389"/>
                    <a:pt x="4828" y="4320"/>
                    <a:pt x="5524" y="4158"/>
                  </a:cubicBezTo>
                  <a:cubicBezTo>
                    <a:pt x="6320" y="3973"/>
                    <a:pt x="7174" y="3683"/>
                    <a:pt x="8043" y="3315"/>
                  </a:cubicBezTo>
                  <a:cubicBezTo>
                    <a:pt x="7170" y="2383"/>
                    <a:pt x="7170" y="932"/>
                    <a:pt x="80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23;p36">
              <a:extLst>
                <a:ext uri="{FF2B5EF4-FFF2-40B4-BE49-F238E27FC236}">
                  <a16:creationId xmlns:a16="http://schemas.microsoft.com/office/drawing/2014/main" id="{3831DA07-ECCC-4438-817D-D9D81C85F4BF}"/>
                </a:ext>
              </a:extLst>
            </p:cNvPr>
            <p:cNvSpPr/>
            <p:nvPr/>
          </p:nvSpPr>
          <p:spPr>
            <a:xfrm>
              <a:off x="3591975" y="1792000"/>
              <a:ext cx="248425" cy="251275"/>
            </a:xfrm>
            <a:custGeom>
              <a:avLst/>
              <a:gdLst/>
              <a:ahLst/>
              <a:cxnLst/>
              <a:rect l="l" t="t" r="r" b="b"/>
              <a:pathLst>
                <a:path w="9937" h="10051" extrusionOk="0">
                  <a:moveTo>
                    <a:pt x="6198" y="0"/>
                  </a:moveTo>
                  <a:lnTo>
                    <a:pt x="6198" y="1501"/>
                  </a:lnTo>
                  <a:cubicBezTo>
                    <a:pt x="6722" y="2409"/>
                    <a:pt x="4736" y="4535"/>
                    <a:pt x="1762" y="6253"/>
                  </a:cubicBezTo>
                  <a:cubicBezTo>
                    <a:pt x="1464" y="6425"/>
                    <a:pt x="1168" y="6586"/>
                    <a:pt x="873" y="6735"/>
                  </a:cubicBezTo>
                  <a:cubicBezTo>
                    <a:pt x="0" y="7667"/>
                    <a:pt x="0" y="9118"/>
                    <a:pt x="873" y="10050"/>
                  </a:cubicBezTo>
                  <a:cubicBezTo>
                    <a:pt x="3337" y="9002"/>
                    <a:pt x="5900" y="7318"/>
                    <a:pt x="7483" y="5622"/>
                  </a:cubicBezTo>
                  <a:cubicBezTo>
                    <a:pt x="9936" y="2998"/>
                    <a:pt x="9360" y="974"/>
                    <a:pt x="87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24;p36">
              <a:extLst>
                <a:ext uri="{FF2B5EF4-FFF2-40B4-BE49-F238E27FC236}">
                  <a16:creationId xmlns:a16="http://schemas.microsoft.com/office/drawing/2014/main" id="{49E10CD6-33B9-4424-BA44-B87313AC37A9}"/>
                </a:ext>
              </a:extLst>
            </p:cNvPr>
            <p:cNvSpPr/>
            <p:nvPr/>
          </p:nvSpPr>
          <p:spPr>
            <a:xfrm>
              <a:off x="3534775" y="1771675"/>
              <a:ext cx="46400" cy="51900"/>
            </a:xfrm>
            <a:custGeom>
              <a:avLst/>
              <a:gdLst/>
              <a:ahLst/>
              <a:cxnLst/>
              <a:rect l="l" t="t" r="r" b="b"/>
              <a:pathLst>
                <a:path w="1856" h="2076" extrusionOk="0">
                  <a:moveTo>
                    <a:pt x="928" y="0"/>
                  </a:moveTo>
                  <a:cubicBezTo>
                    <a:pt x="415" y="0"/>
                    <a:pt x="0" y="464"/>
                    <a:pt x="0" y="1037"/>
                  </a:cubicBezTo>
                  <a:cubicBezTo>
                    <a:pt x="0" y="1612"/>
                    <a:pt x="415" y="2076"/>
                    <a:pt x="928" y="2076"/>
                  </a:cubicBezTo>
                  <a:cubicBezTo>
                    <a:pt x="1441" y="2076"/>
                    <a:pt x="1856" y="1612"/>
                    <a:pt x="1856" y="1037"/>
                  </a:cubicBezTo>
                  <a:cubicBezTo>
                    <a:pt x="1856" y="464"/>
                    <a:pt x="1441" y="0"/>
                    <a:pt x="928"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25;p36">
              <a:extLst>
                <a:ext uri="{FF2B5EF4-FFF2-40B4-BE49-F238E27FC236}">
                  <a16:creationId xmlns:a16="http://schemas.microsoft.com/office/drawing/2014/main" id="{F28CF1FB-5622-40BB-A044-F2E3A0A46540}"/>
                </a:ext>
              </a:extLst>
            </p:cNvPr>
            <p:cNvSpPr/>
            <p:nvPr/>
          </p:nvSpPr>
          <p:spPr>
            <a:xfrm>
              <a:off x="3450050" y="1752075"/>
              <a:ext cx="60075" cy="40625"/>
            </a:xfrm>
            <a:custGeom>
              <a:avLst/>
              <a:gdLst/>
              <a:ahLst/>
              <a:cxnLst/>
              <a:rect l="l" t="t" r="r" b="b"/>
              <a:pathLst>
                <a:path w="2403" h="1625" extrusionOk="0">
                  <a:moveTo>
                    <a:pt x="1202" y="0"/>
                  </a:moveTo>
                  <a:cubicBezTo>
                    <a:pt x="539" y="0"/>
                    <a:pt x="1" y="539"/>
                    <a:pt x="1" y="1201"/>
                  </a:cubicBezTo>
                  <a:cubicBezTo>
                    <a:pt x="1" y="1435"/>
                    <a:pt x="190" y="1625"/>
                    <a:pt x="425" y="1625"/>
                  </a:cubicBezTo>
                  <a:cubicBezTo>
                    <a:pt x="657" y="1625"/>
                    <a:pt x="848" y="1435"/>
                    <a:pt x="848" y="1201"/>
                  </a:cubicBezTo>
                  <a:cubicBezTo>
                    <a:pt x="848" y="1006"/>
                    <a:pt x="1006" y="848"/>
                    <a:pt x="1202" y="848"/>
                  </a:cubicBezTo>
                  <a:cubicBezTo>
                    <a:pt x="1397" y="848"/>
                    <a:pt x="1555" y="1006"/>
                    <a:pt x="1555" y="1201"/>
                  </a:cubicBezTo>
                  <a:cubicBezTo>
                    <a:pt x="1555" y="1435"/>
                    <a:pt x="1746" y="1625"/>
                    <a:pt x="1979" y="1625"/>
                  </a:cubicBezTo>
                  <a:cubicBezTo>
                    <a:pt x="2213" y="1625"/>
                    <a:pt x="2402" y="1435"/>
                    <a:pt x="2402" y="1201"/>
                  </a:cubicBezTo>
                  <a:cubicBezTo>
                    <a:pt x="2402" y="539"/>
                    <a:pt x="1864" y="0"/>
                    <a:pt x="1202"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26;p36">
              <a:extLst>
                <a:ext uri="{FF2B5EF4-FFF2-40B4-BE49-F238E27FC236}">
                  <a16:creationId xmlns:a16="http://schemas.microsoft.com/office/drawing/2014/main" id="{82AD64FD-74BC-4A31-AFDF-D24B3E5573BA}"/>
                </a:ext>
              </a:extLst>
            </p:cNvPr>
            <p:cNvSpPr/>
            <p:nvPr/>
          </p:nvSpPr>
          <p:spPr>
            <a:xfrm>
              <a:off x="3604100" y="1752075"/>
              <a:ext cx="60075" cy="40625"/>
            </a:xfrm>
            <a:custGeom>
              <a:avLst/>
              <a:gdLst/>
              <a:ahLst/>
              <a:cxnLst/>
              <a:rect l="l" t="t" r="r" b="b"/>
              <a:pathLst>
                <a:path w="2403" h="1625" extrusionOk="0">
                  <a:moveTo>
                    <a:pt x="1201" y="0"/>
                  </a:moveTo>
                  <a:cubicBezTo>
                    <a:pt x="539" y="0"/>
                    <a:pt x="1" y="539"/>
                    <a:pt x="1" y="1201"/>
                  </a:cubicBezTo>
                  <a:cubicBezTo>
                    <a:pt x="1" y="1435"/>
                    <a:pt x="190" y="1625"/>
                    <a:pt x="424" y="1625"/>
                  </a:cubicBezTo>
                  <a:cubicBezTo>
                    <a:pt x="657" y="1625"/>
                    <a:pt x="848" y="1435"/>
                    <a:pt x="848" y="1201"/>
                  </a:cubicBezTo>
                  <a:cubicBezTo>
                    <a:pt x="848" y="1006"/>
                    <a:pt x="1006" y="848"/>
                    <a:pt x="1201" y="848"/>
                  </a:cubicBezTo>
                  <a:cubicBezTo>
                    <a:pt x="1397" y="848"/>
                    <a:pt x="1555" y="1006"/>
                    <a:pt x="1555" y="1201"/>
                  </a:cubicBezTo>
                  <a:cubicBezTo>
                    <a:pt x="1555" y="1435"/>
                    <a:pt x="1746" y="1625"/>
                    <a:pt x="1978" y="1625"/>
                  </a:cubicBezTo>
                  <a:cubicBezTo>
                    <a:pt x="2212" y="1625"/>
                    <a:pt x="2402" y="1435"/>
                    <a:pt x="2402" y="1201"/>
                  </a:cubicBezTo>
                  <a:cubicBezTo>
                    <a:pt x="2402" y="539"/>
                    <a:pt x="1863" y="0"/>
                    <a:pt x="1201"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TextBox 21">
            <a:extLst>
              <a:ext uri="{FF2B5EF4-FFF2-40B4-BE49-F238E27FC236}">
                <a16:creationId xmlns:a16="http://schemas.microsoft.com/office/drawing/2014/main" id="{8CEF5EB2-544E-44B1-88B6-DC223146C14B}"/>
              </a:ext>
            </a:extLst>
          </p:cNvPr>
          <p:cNvSpPr txBox="1"/>
          <p:nvPr/>
        </p:nvSpPr>
        <p:spPr>
          <a:xfrm>
            <a:off x="3246828" y="1962261"/>
            <a:ext cx="4779572" cy="584775"/>
          </a:xfrm>
          <a:prstGeom prst="rect">
            <a:avLst/>
          </a:prstGeom>
          <a:noFill/>
        </p:spPr>
        <p:txBody>
          <a:bodyPr wrap="square">
            <a:spAutoFit/>
          </a:bodyPr>
          <a:lstStyle/>
          <a:p>
            <a:r>
              <a:rPr lang="en-US" altLang="vi-VN" sz="1600"/>
              <a:t> Chúc mừng thầy cô giáo nhân ngày Nhà giáo Việt Nam 20 – 11, bày tỏ lòng biết ơn thầy cô.</a:t>
            </a:r>
            <a:endParaRPr lang="en-US" sz="1600"/>
          </a:p>
        </p:txBody>
      </p:sp>
      <p:grpSp>
        <p:nvGrpSpPr>
          <p:cNvPr id="25" name="Group 24">
            <a:extLst>
              <a:ext uri="{FF2B5EF4-FFF2-40B4-BE49-F238E27FC236}">
                <a16:creationId xmlns:a16="http://schemas.microsoft.com/office/drawing/2014/main" id="{13851EC4-F4C3-44CA-8E18-7DAC7A19F5CD}"/>
              </a:ext>
            </a:extLst>
          </p:cNvPr>
          <p:cNvGrpSpPr/>
          <p:nvPr/>
        </p:nvGrpSpPr>
        <p:grpSpPr>
          <a:xfrm>
            <a:off x="2585443" y="2843320"/>
            <a:ext cx="5106073" cy="1697769"/>
            <a:chOff x="2585443" y="2843320"/>
            <a:chExt cx="5106073" cy="1697769"/>
          </a:xfrm>
        </p:grpSpPr>
        <p:pic>
          <p:nvPicPr>
            <p:cNvPr id="23" name="Picture 5">
              <a:extLst>
                <a:ext uri="{FF2B5EF4-FFF2-40B4-BE49-F238E27FC236}">
                  <a16:creationId xmlns:a16="http://schemas.microsoft.com/office/drawing/2014/main" id="{20343D18-A6FB-464F-88B0-014231BB9E5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585443" y="2843320"/>
              <a:ext cx="5106073" cy="1697769"/>
            </a:xfrm>
            <a:prstGeom prst="rect">
              <a:avLst/>
            </a:prstGeom>
          </p:spPr>
        </p:pic>
        <p:sp>
          <p:nvSpPr>
            <p:cNvPr id="24" name="Rectangle 23">
              <a:extLst>
                <a:ext uri="{FF2B5EF4-FFF2-40B4-BE49-F238E27FC236}">
                  <a16:creationId xmlns:a16="http://schemas.microsoft.com/office/drawing/2014/main" id="{53119976-6E34-49B4-A1B4-DC0FD9929EF0}"/>
                </a:ext>
              </a:extLst>
            </p:cNvPr>
            <p:cNvSpPr/>
            <p:nvPr/>
          </p:nvSpPr>
          <p:spPr>
            <a:xfrm>
              <a:off x="3520086" y="3230539"/>
              <a:ext cx="3236785" cy="923330"/>
            </a:xfrm>
            <a:prstGeom prst="rect">
              <a:avLst/>
            </a:prstGeom>
            <a:noFill/>
          </p:spPr>
          <p:txBody>
            <a:bodyPr wrap="none" lIns="91440" tIns="45720" rIns="91440" bIns="45720">
              <a:spAutoFit/>
            </a:bodyPr>
            <a:lstStyle/>
            <a:p>
              <a:pPr algn="ctr"/>
              <a:r>
                <a:rPr lang="en-US" sz="5400" b="1" cap="none" spc="50">
                  <a:ln w="0"/>
                  <a:solidFill>
                    <a:schemeClr val="bg1"/>
                  </a:solidFill>
                  <a:effectLst>
                    <a:innerShdw blurRad="63500" dist="50800" dir="13500000">
                      <a:srgbClr val="000000">
                        <a:alpha val="50000"/>
                      </a:srgbClr>
                    </a:innerShdw>
                  </a:effectLst>
                </a:rPr>
                <a:t>Mục đích</a:t>
              </a:r>
            </a:p>
          </p:txBody>
        </p:sp>
      </p:grpSp>
    </p:spTree>
    <p:extLst>
      <p:ext uri="{BB962C8B-B14F-4D97-AF65-F5344CB8AC3E}">
        <p14:creationId xmlns:p14="http://schemas.microsoft.com/office/powerpoint/2010/main" val="17604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circle(in)">
                                      <p:cBhvr>
                                        <p:cTn id="14"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EAF3EE7E-A32F-4AF1-A6CC-A05190D90A5A}"/>
              </a:ext>
            </a:extLst>
          </p:cNvPr>
          <p:cNvSpPr/>
          <p:nvPr/>
        </p:nvSpPr>
        <p:spPr>
          <a:xfrm>
            <a:off x="2535918" y="564444"/>
            <a:ext cx="5998482" cy="9038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0" i="0">
                <a:solidFill>
                  <a:srgbClr val="000000"/>
                </a:solidFill>
                <a:effectLst/>
                <a:latin typeface="OpenSans"/>
              </a:rPr>
              <a:t>Để tổ chức buổi liên hoan cần làm những việc gì? </a:t>
            </a:r>
          </a:p>
        </p:txBody>
      </p:sp>
      <p:sp>
        <p:nvSpPr>
          <p:cNvPr id="22" name="TextBox 21">
            <a:extLst>
              <a:ext uri="{FF2B5EF4-FFF2-40B4-BE49-F238E27FC236}">
                <a16:creationId xmlns:a16="http://schemas.microsoft.com/office/drawing/2014/main" id="{8CEF5EB2-544E-44B1-88B6-DC223146C14B}"/>
              </a:ext>
            </a:extLst>
          </p:cNvPr>
          <p:cNvSpPr txBox="1"/>
          <p:nvPr/>
        </p:nvSpPr>
        <p:spPr>
          <a:xfrm>
            <a:off x="2454338" y="1824128"/>
            <a:ext cx="5998482" cy="707886"/>
          </a:xfrm>
          <a:prstGeom prst="rect">
            <a:avLst/>
          </a:prstGeom>
          <a:noFill/>
        </p:spPr>
        <p:txBody>
          <a:bodyPr wrap="square">
            <a:spAutoFit/>
          </a:bodyPr>
          <a:lstStyle/>
          <a:p>
            <a:r>
              <a:rPr lang="en-US" altLang="vi-VN" sz="2000" b="1" i="1"/>
              <a:t>a) </a:t>
            </a:r>
            <a:r>
              <a:rPr lang="vi-VN" altLang="vi-VN" sz="2000" b="1" i="1"/>
              <a:t>Cần chuẩn bị: </a:t>
            </a:r>
            <a:r>
              <a:rPr lang="vi-VN" altLang="vi-VN" sz="2000"/>
              <a:t>bánh, kẹo, hoa quả, chén đĩa; làm báo tường, chương trình văn nghệ.</a:t>
            </a:r>
          </a:p>
        </p:txBody>
      </p:sp>
      <p:grpSp>
        <p:nvGrpSpPr>
          <p:cNvPr id="21" name="Google Shape;785;p37">
            <a:extLst>
              <a:ext uri="{FF2B5EF4-FFF2-40B4-BE49-F238E27FC236}">
                <a16:creationId xmlns:a16="http://schemas.microsoft.com/office/drawing/2014/main" id="{0558B9D8-80C2-4FEA-BA15-A8D540A8F592}"/>
              </a:ext>
            </a:extLst>
          </p:cNvPr>
          <p:cNvGrpSpPr/>
          <p:nvPr/>
        </p:nvGrpSpPr>
        <p:grpSpPr>
          <a:xfrm>
            <a:off x="450629" y="348140"/>
            <a:ext cx="2003709" cy="2674946"/>
            <a:chOff x="4797225" y="1588913"/>
            <a:chExt cx="525825" cy="701975"/>
          </a:xfrm>
        </p:grpSpPr>
        <p:sp>
          <p:nvSpPr>
            <p:cNvPr id="26" name="Google Shape;786;p37">
              <a:extLst>
                <a:ext uri="{FF2B5EF4-FFF2-40B4-BE49-F238E27FC236}">
                  <a16:creationId xmlns:a16="http://schemas.microsoft.com/office/drawing/2014/main" id="{96BBA0FC-5EA1-4F35-A5D1-9E0FFE758580}"/>
                </a:ext>
              </a:extLst>
            </p:cNvPr>
            <p:cNvSpPr/>
            <p:nvPr/>
          </p:nvSpPr>
          <p:spPr>
            <a:xfrm>
              <a:off x="5193875" y="1815188"/>
              <a:ext cx="129175" cy="84775"/>
            </a:xfrm>
            <a:custGeom>
              <a:avLst/>
              <a:gdLst/>
              <a:ahLst/>
              <a:cxnLst/>
              <a:rect l="l" t="t" r="r" b="b"/>
              <a:pathLst>
                <a:path w="5167" h="3391" extrusionOk="0">
                  <a:moveTo>
                    <a:pt x="2584" y="1"/>
                  </a:moveTo>
                  <a:cubicBezTo>
                    <a:pt x="2313" y="1"/>
                    <a:pt x="2050" y="40"/>
                    <a:pt x="1801" y="107"/>
                  </a:cubicBezTo>
                  <a:cubicBezTo>
                    <a:pt x="1123" y="295"/>
                    <a:pt x="547" y="722"/>
                    <a:pt x="165" y="1289"/>
                  </a:cubicBezTo>
                  <a:cubicBezTo>
                    <a:pt x="0" y="1535"/>
                    <a:pt x="0" y="1858"/>
                    <a:pt x="165" y="2104"/>
                  </a:cubicBezTo>
                  <a:cubicBezTo>
                    <a:pt x="688" y="2881"/>
                    <a:pt x="1576" y="3390"/>
                    <a:pt x="2583" y="3390"/>
                  </a:cubicBezTo>
                  <a:cubicBezTo>
                    <a:pt x="2585" y="3390"/>
                    <a:pt x="2588" y="3390"/>
                    <a:pt x="2591" y="3390"/>
                  </a:cubicBezTo>
                  <a:cubicBezTo>
                    <a:pt x="3596" y="3390"/>
                    <a:pt x="4481" y="2878"/>
                    <a:pt x="5001" y="2104"/>
                  </a:cubicBezTo>
                  <a:cubicBezTo>
                    <a:pt x="5167" y="1858"/>
                    <a:pt x="5167" y="1535"/>
                    <a:pt x="5001" y="1289"/>
                  </a:cubicBezTo>
                  <a:cubicBezTo>
                    <a:pt x="4479" y="511"/>
                    <a:pt x="3591" y="1"/>
                    <a:pt x="25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87;p37">
              <a:extLst>
                <a:ext uri="{FF2B5EF4-FFF2-40B4-BE49-F238E27FC236}">
                  <a16:creationId xmlns:a16="http://schemas.microsoft.com/office/drawing/2014/main" id="{DEFFF41A-B0E3-412F-8042-20AEA2E4621E}"/>
                </a:ext>
              </a:extLst>
            </p:cNvPr>
            <p:cNvSpPr/>
            <p:nvPr/>
          </p:nvSpPr>
          <p:spPr>
            <a:xfrm>
              <a:off x="5077850" y="1605813"/>
              <a:ext cx="211550" cy="251025"/>
            </a:xfrm>
            <a:custGeom>
              <a:avLst/>
              <a:gdLst/>
              <a:ahLst/>
              <a:cxnLst/>
              <a:rect l="l" t="t" r="r" b="b"/>
              <a:pathLst>
                <a:path w="8462" h="10041" extrusionOk="0">
                  <a:moveTo>
                    <a:pt x="4584" y="1"/>
                  </a:moveTo>
                  <a:lnTo>
                    <a:pt x="0" y="4584"/>
                  </a:lnTo>
                  <a:lnTo>
                    <a:pt x="39" y="5255"/>
                  </a:lnTo>
                  <a:lnTo>
                    <a:pt x="4608" y="9824"/>
                  </a:lnTo>
                  <a:cubicBezTo>
                    <a:pt x="4640" y="9854"/>
                    <a:pt x="4671" y="9881"/>
                    <a:pt x="4704" y="9904"/>
                  </a:cubicBezTo>
                  <a:cubicBezTo>
                    <a:pt x="4835" y="9998"/>
                    <a:pt x="4985" y="10041"/>
                    <a:pt x="5137" y="10041"/>
                  </a:cubicBezTo>
                  <a:cubicBezTo>
                    <a:pt x="5396" y="10041"/>
                    <a:pt x="5663" y="9918"/>
                    <a:pt x="5858" y="9723"/>
                  </a:cubicBezTo>
                  <a:lnTo>
                    <a:pt x="6205" y="9377"/>
                  </a:lnTo>
                  <a:cubicBezTo>
                    <a:pt x="7940" y="7640"/>
                    <a:pt x="8462" y="5143"/>
                    <a:pt x="7557" y="2977"/>
                  </a:cubicBezTo>
                  <a:lnTo>
                    <a:pt x="458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88;p37">
              <a:extLst>
                <a:ext uri="{FF2B5EF4-FFF2-40B4-BE49-F238E27FC236}">
                  <a16:creationId xmlns:a16="http://schemas.microsoft.com/office/drawing/2014/main" id="{4C485F4C-A650-4629-AFD8-BB431CBC012B}"/>
                </a:ext>
              </a:extLst>
            </p:cNvPr>
            <p:cNvSpPr/>
            <p:nvPr/>
          </p:nvSpPr>
          <p:spPr>
            <a:xfrm>
              <a:off x="5005025" y="1588913"/>
              <a:ext cx="261800" cy="163875"/>
            </a:xfrm>
            <a:custGeom>
              <a:avLst/>
              <a:gdLst/>
              <a:ahLst/>
              <a:cxnLst/>
              <a:rect l="l" t="t" r="r" b="b"/>
              <a:pathLst>
                <a:path w="10472" h="6555" extrusionOk="0">
                  <a:moveTo>
                    <a:pt x="5018" y="1"/>
                  </a:moveTo>
                  <a:cubicBezTo>
                    <a:pt x="3492" y="1"/>
                    <a:pt x="1964" y="587"/>
                    <a:pt x="806" y="1745"/>
                  </a:cubicBezTo>
                  <a:lnTo>
                    <a:pt x="460" y="2092"/>
                  </a:lnTo>
                  <a:cubicBezTo>
                    <a:pt x="123" y="2429"/>
                    <a:pt x="1" y="2983"/>
                    <a:pt x="360" y="3341"/>
                  </a:cubicBezTo>
                  <a:lnTo>
                    <a:pt x="3574" y="6554"/>
                  </a:lnTo>
                  <a:cubicBezTo>
                    <a:pt x="3217" y="6194"/>
                    <a:pt x="3339" y="5641"/>
                    <a:pt x="3676" y="5303"/>
                  </a:cubicBezTo>
                  <a:lnTo>
                    <a:pt x="4022" y="4957"/>
                  </a:lnTo>
                  <a:cubicBezTo>
                    <a:pt x="5180" y="3800"/>
                    <a:pt x="6705" y="3213"/>
                    <a:pt x="8230" y="3213"/>
                  </a:cubicBezTo>
                  <a:cubicBezTo>
                    <a:pt x="8992" y="3213"/>
                    <a:pt x="9755" y="3360"/>
                    <a:pt x="10471" y="3656"/>
                  </a:cubicBezTo>
                  <a:cubicBezTo>
                    <a:pt x="10181" y="2961"/>
                    <a:pt x="9745" y="2300"/>
                    <a:pt x="9154" y="1709"/>
                  </a:cubicBezTo>
                  <a:cubicBezTo>
                    <a:pt x="8010" y="565"/>
                    <a:pt x="6514" y="1"/>
                    <a:pt x="50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89;p37">
              <a:extLst>
                <a:ext uri="{FF2B5EF4-FFF2-40B4-BE49-F238E27FC236}">
                  <a16:creationId xmlns:a16="http://schemas.microsoft.com/office/drawing/2014/main" id="{7A09E528-E8BB-415F-87B9-57AB331A21D4}"/>
                </a:ext>
              </a:extLst>
            </p:cNvPr>
            <p:cNvSpPr/>
            <p:nvPr/>
          </p:nvSpPr>
          <p:spPr>
            <a:xfrm>
              <a:off x="4880900" y="2133513"/>
              <a:ext cx="314650" cy="157375"/>
            </a:xfrm>
            <a:custGeom>
              <a:avLst/>
              <a:gdLst/>
              <a:ahLst/>
              <a:cxnLst/>
              <a:rect l="l" t="t" r="r" b="b"/>
              <a:pathLst>
                <a:path w="12586" h="6295" extrusionOk="0">
                  <a:moveTo>
                    <a:pt x="0" y="1"/>
                  </a:moveTo>
                  <a:lnTo>
                    <a:pt x="0" y="6294"/>
                  </a:lnTo>
                  <a:lnTo>
                    <a:pt x="9438" y="6294"/>
                  </a:lnTo>
                  <a:cubicBezTo>
                    <a:pt x="11176" y="6294"/>
                    <a:pt x="12584" y="4884"/>
                    <a:pt x="12584" y="3149"/>
                  </a:cubicBezTo>
                  <a:cubicBezTo>
                    <a:pt x="12585" y="1411"/>
                    <a:pt x="11176" y="1"/>
                    <a:pt x="94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90;p37">
              <a:extLst>
                <a:ext uri="{FF2B5EF4-FFF2-40B4-BE49-F238E27FC236}">
                  <a16:creationId xmlns:a16="http://schemas.microsoft.com/office/drawing/2014/main" id="{06E207B4-25B3-4F43-8A53-D01BF8F9D48B}"/>
                </a:ext>
              </a:extLst>
            </p:cNvPr>
            <p:cNvSpPr/>
            <p:nvPr/>
          </p:nvSpPr>
          <p:spPr>
            <a:xfrm>
              <a:off x="4797225" y="1661613"/>
              <a:ext cx="398325" cy="629275"/>
            </a:xfrm>
            <a:custGeom>
              <a:avLst/>
              <a:gdLst/>
              <a:ahLst/>
              <a:cxnLst/>
              <a:rect l="l" t="t" r="r" b="b"/>
              <a:pathLst>
                <a:path w="15933" h="25171" extrusionOk="0">
                  <a:moveTo>
                    <a:pt x="8067" y="1"/>
                  </a:moveTo>
                  <a:lnTo>
                    <a:pt x="3241" y="3174"/>
                  </a:lnTo>
                  <a:lnTo>
                    <a:pt x="8181" y="6297"/>
                  </a:lnTo>
                  <a:cubicBezTo>
                    <a:pt x="9014" y="6355"/>
                    <a:pt x="9646" y="7041"/>
                    <a:pt x="9640" y="7875"/>
                  </a:cubicBezTo>
                  <a:cubicBezTo>
                    <a:pt x="9638" y="8304"/>
                    <a:pt x="9469" y="8619"/>
                    <a:pt x="9327" y="8807"/>
                  </a:cubicBezTo>
                  <a:lnTo>
                    <a:pt x="830" y="20136"/>
                  </a:lnTo>
                  <a:cubicBezTo>
                    <a:pt x="116" y="21088"/>
                    <a:pt x="1" y="22364"/>
                    <a:pt x="534" y="23430"/>
                  </a:cubicBezTo>
                  <a:cubicBezTo>
                    <a:pt x="1067" y="24497"/>
                    <a:pt x="2157" y="25170"/>
                    <a:pt x="3347" y="25170"/>
                  </a:cubicBezTo>
                  <a:lnTo>
                    <a:pt x="9640" y="25170"/>
                  </a:lnTo>
                  <a:cubicBezTo>
                    <a:pt x="7695" y="25170"/>
                    <a:pt x="6586" y="22948"/>
                    <a:pt x="7753" y="21394"/>
                  </a:cubicBezTo>
                  <a:lnTo>
                    <a:pt x="14361" y="12583"/>
                  </a:lnTo>
                  <a:cubicBezTo>
                    <a:pt x="15388" y="11212"/>
                    <a:pt x="15932" y="9581"/>
                    <a:pt x="15932" y="7866"/>
                  </a:cubicBezTo>
                  <a:cubicBezTo>
                    <a:pt x="15932" y="3528"/>
                    <a:pt x="12405" y="1"/>
                    <a:pt x="80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91;p37">
              <a:extLst>
                <a:ext uri="{FF2B5EF4-FFF2-40B4-BE49-F238E27FC236}">
                  <a16:creationId xmlns:a16="http://schemas.microsoft.com/office/drawing/2014/main" id="{9770A465-6546-4DF3-A1EC-240ADFF32F82}"/>
                </a:ext>
              </a:extLst>
            </p:cNvPr>
            <p:cNvSpPr/>
            <p:nvPr/>
          </p:nvSpPr>
          <p:spPr>
            <a:xfrm>
              <a:off x="4806825" y="1661588"/>
              <a:ext cx="194925" cy="216350"/>
            </a:xfrm>
            <a:custGeom>
              <a:avLst/>
              <a:gdLst/>
              <a:ahLst/>
              <a:cxnLst/>
              <a:rect l="l" t="t" r="r" b="b"/>
              <a:pathLst>
                <a:path w="7797" h="8654" extrusionOk="0">
                  <a:moveTo>
                    <a:pt x="7683" y="0"/>
                  </a:moveTo>
                  <a:cubicBezTo>
                    <a:pt x="4884" y="0"/>
                    <a:pt x="2275" y="1506"/>
                    <a:pt x="871" y="3930"/>
                  </a:cubicBezTo>
                  <a:cubicBezTo>
                    <a:pt x="0" y="5434"/>
                    <a:pt x="514" y="7358"/>
                    <a:pt x="2018" y="8230"/>
                  </a:cubicBezTo>
                  <a:cubicBezTo>
                    <a:pt x="2515" y="8517"/>
                    <a:pt x="3057" y="8654"/>
                    <a:pt x="3592" y="8654"/>
                  </a:cubicBezTo>
                  <a:cubicBezTo>
                    <a:pt x="4678" y="8654"/>
                    <a:pt x="5735" y="8091"/>
                    <a:pt x="6319" y="7083"/>
                  </a:cubicBezTo>
                  <a:cubicBezTo>
                    <a:pt x="6604" y="6589"/>
                    <a:pt x="7114" y="6295"/>
                    <a:pt x="7684" y="6295"/>
                  </a:cubicBezTo>
                  <a:cubicBezTo>
                    <a:pt x="7721" y="6295"/>
                    <a:pt x="7759" y="6296"/>
                    <a:pt x="7797" y="6298"/>
                  </a:cubicBezTo>
                  <a:cubicBezTo>
                    <a:pt x="6928" y="5488"/>
                    <a:pt x="6422" y="4361"/>
                    <a:pt x="6403" y="3172"/>
                  </a:cubicBezTo>
                  <a:cubicBezTo>
                    <a:pt x="6382" y="1985"/>
                    <a:pt x="6844" y="841"/>
                    <a:pt x="76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92;p37">
              <a:extLst>
                <a:ext uri="{FF2B5EF4-FFF2-40B4-BE49-F238E27FC236}">
                  <a16:creationId xmlns:a16="http://schemas.microsoft.com/office/drawing/2014/main" id="{7C6625D0-F093-4A44-A79B-63C94FCD78EC}"/>
                </a:ext>
              </a:extLst>
            </p:cNvPr>
            <p:cNvSpPr/>
            <p:nvPr/>
          </p:nvSpPr>
          <p:spPr>
            <a:xfrm>
              <a:off x="5160125" y="1850013"/>
              <a:ext cx="93075" cy="139600"/>
            </a:xfrm>
            <a:custGeom>
              <a:avLst/>
              <a:gdLst/>
              <a:ahLst/>
              <a:cxnLst/>
              <a:rect l="l" t="t" r="r" b="b"/>
              <a:pathLst>
                <a:path w="3723" h="5584" extrusionOk="0">
                  <a:moveTo>
                    <a:pt x="1861" y="0"/>
                  </a:moveTo>
                  <a:cubicBezTo>
                    <a:pt x="1705" y="0"/>
                    <a:pt x="1549" y="46"/>
                    <a:pt x="1415" y="136"/>
                  </a:cubicBezTo>
                  <a:cubicBezTo>
                    <a:pt x="562" y="711"/>
                    <a:pt x="0" y="1686"/>
                    <a:pt x="0" y="2792"/>
                  </a:cubicBezTo>
                  <a:cubicBezTo>
                    <a:pt x="0" y="3899"/>
                    <a:pt x="562" y="4873"/>
                    <a:pt x="1415" y="5447"/>
                  </a:cubicBezTo>
                  <a:cubicBezTo>
                    <a:pt x="1549" y="5538"/>
                    <a:pt x="1705" y="5583"/>
                    <a:pt x="1861" y="5583"/>
                  </a:cubicBezTo>
                  <a:cubicBezTo>
                    <a:pt x="2018" y="5583"/>
                    <a:pt x="2174" y="5538"/>
                    <a:pt x="2308" y="5447"/>
                  </a:cubicBezTo>
                  <a:cubicBezTo>
                    <a:pt x="3161" y="4873"/>
                    <a:pt x="3723" y="3898"/>
                    <a:pt x="3723" y="2792"/>
                  </a:cubicBezTo>
                  <a:cubicBezTo>
                    <a:pt x="3723" y="1686"/>
                    <a:pt x="3161" y="711"/>
                    <a:pt x="2308" y="136"/>
                  </a:cubicBezTo>
                  <a:cubicBezTo>
                    <a:pt x="2174" y="46"/>
                    <a:pt x="2018" y="0"/>
                    <a:pt x="18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93;p37">
              <a:extLst>
                <a:ext uri="{FF2B5EF4-FFF2-40B4-BE49-F238E27FC236}">
                  <a16:creationId xmlns:a16="http://schemas.microsoft.com/office/drawing/2014/main" id="{E1546DF5-1571-4EC5-B8BA-087CCCC9438D}"/>
                </a:ext>
              </a:extLst>
            </p:cNvPr>
            <p:cNvSpPr/>
            <p:nvPr/>
          </p:nvSpPr>
          <p:spPr>
            <a:xfrm>
              <a:off x="5072725" y="1775688"/>
              <a:ext cx="84025" cy="67000"/>
            </a:xfrm>
            <a:custGeom>
              <a:avLst/>
              <a:gdLst/>
              <a:ahLst/>
              <a:cxnLst/>
              <a:rect l="l" t="t" r="r" b="b"/>
              <a:pathLst>
                <a:path w="3361" h="2680" extrusionOk="0">
                  <a:moveTo>
                    <a:pt x="1681" y="1"/>
                  </a:moveTo>
                  <a:cubicBezTo>
                    <a:pt x="753" y="1"/>
                    <a:pt x="0" y="601"/>
                    <a:pt x="0" y="1341"/>
                  </a:cubicBezTo>
                  <a:cubicBezTo>
                    <a:pt x="0" y="2081"/>
                    <a:pt x="753" y="2680"/>
                    <a:pt x="1681" y="2680"/>
                  </a:cubicBezTo>
                  <a:cubicBezTo>
                    <a:pt x="2608" y="2680"/>
                    <a:pt x="3361" y="2081"/>
                    <a:pt x="3361" y="1341"/>
                  </a:cubicBezTo>
                  <a:cubicBezTo>
                    <a:pt x="3361" y="601"/>
                    <a:pt x="2608" y="1"/>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94;p37">
              <a:extLst>
                <a:ext uri="{FF2B5EF4-FFF2-40B4-BE49-F238E27FC236}">
                  <a16:creationId xmlns:a16="http://schemas.microsoft.com/office/drawing/2014/main" id="{C5281504-59E3-4B11-A6F1-E81A4823A08F}"/>
                </a:ext>
              </a:extLst>
            </p:cNvPr>
            <p:cNvSpPr/>
            <p:nvPr/>
          </p:nvSpPr>
          <p:spPr>
            <a:xfrm>
              <a:off x="4844875" y="1775938"/>
              <a:ext cx="84050" cy="67000"/>
            </a:xfrm>
            <a:custGeom>
              <a:avLst/>
              <a:gdLst/>
              <a:ahLst/>
              <a:cxnLst/>
              <a:rect l="l" t="t" r="r" b="b"/>
              <a:pathLst>
                <a:path w="3362" h="2680" extrusionOk="0">
                  <a:moveTo>
                    <a:pt x="1681" y="1"/>
                  </a:moveTo>
                  <a:cubicBezTo>
                    <a:pt x="753" y="1"/>
                    <a:pt x="1" y="600"/>
                    <a:pt x="1" y="1340"/>
                  </a:cubicBezTo>
                  <a:cubicBezTo>
                    <a:pt x="1" y="2079"/>
                    <a:pt x="753" y="2680"/>
                    <a:pt x="1681" y="2680"/>
                  </a:cubicBezTo>
                  <a:cubicBezTo>
                    <a:pt x="2609" y="2680"/>
                    <a:pt x="3362" y="2079"/>
                    <a:pt x="3362" y="1340"/>
                  </a:cubicBezTo>
                  <a:cubicBezTo>
                    <a:pt x="3362" y="600"/>
                    <a:pt x="2609" y="1"/>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95;p37">
              <a:extLst>
                <a:ext uri="{FF2B5EF4-FFF2-40B4-BE49-F238E27FC236}">
                  <a16:creationId xmlns:a16="http://schemas.microsoft.com/office/drawing/2014/main" id="{7330371D-F03E-43F6-8E0C-8D5AC0E4E679}"/>
                </a:ext>
              </a:extLst>
            </p:cNvPr>
            <p:cNvSpPr/>
            <p:nvPr/>
          </p:nvSpPr>
          <p:spPr>
            <a:xfrm>
              <a:off x="4890875" y="1749588"/>
              <a:ext cx="21225" cy="37975"/>
            </a:xfrm>
            <a:custGeom>
              <a:avLst/>
              <a:gdLst/>
              <a:ahLst/>
              <a:cxnLst/>
              <a:rect l="l" t="t" r="r" b="b"/>
              <a:pathLst>
                <a:path w="849" h="1519" extrusionOk="0">
                  <a:moveTo>
                    <a:pt x="424" y="1"/>
                  </a:moveTo>
                  <a:cubicBezTo>
                    <a:pt x="189" y="1"/>
                    <a:pt x="1" y="190"/>
                    <a:pt x="1" y="424"/>
                  </a:cubicBezTo>
                  <a:lnTo>
                    <a:pt x="1" y="1095"/>
                  </a:lnTo>
                  <a:cubicBezTo>
                    <a:pt x="1" y="1329"/>
                    <a:pt x="192" y="1519"/>
                    <a:pt x="424" y="1519"/>
                  </a:cubicBezTo>
                  <a:cubicBezTo>
                    <a:pt x="658" y="1519"/>
                    <a:pt x="848" y="1329"/>
                    <a:pt x="848" y="1095"/>
                  </a:cubicBezTo>
                  <a:lnTo>
                    <a:pt x="848" y="424"/>
                  </a:lnTo>
                  <a:cubicBezTo>
                    <a:pt x="848" y="190"/>
                    <a:pt x="658" y="1"/>
                    <a:pt x="42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96;p37">
              <a:extLst>
                <a:ext uri="{FF2B5EF4-FFF2-40B4-BE49-F238E27FC236}">
                  <a16:creationId xmlns:a16="http://schemas.microsoft.com/office/drawing/2014/main" id="{898630F5-A65F-4013-A98A-B7D022D39FA2}"/>
                </a:ext>
              </a:extLst>
            </p:cNvPr>
            <p:cNvSpPr/>
            <p:nvPr/>
          </p:nvSpPr>
          <p:spPr>
            <a:xfrm>
              <a:off x="5063600" y="1737013"/>
              <a:ext cx="57375" cy="50375"/>
            </a:xfrm>
            <a:custGeom>
              <a:avLst/>
              <a:gdLst/>
              <a:ahLst/>
              <a:cxnLst/>
              <a:rect l="l" t="t" r="r" b="b"/>
              <a:pathLst>
                <a:path w="2295" h="2015" extrusionOk="0">
                  <a:moveTo>
                    <a:pt x="466" y="0"/>
                  </a:moveTo>
                  <a:cubicBezTo>
                    <a:pt x="283" y="0"/>
                    <a:pt x="115" y="119"/>
                    <a:pt x="61" y="300"/>
                  </a:cubicBezTo>
                  <a:cubicBezTo>
                    <a:pt x="0" y="497"/>
                    <a:pt x="91" y="702"/>
                    <a:pt x="265" y="795"/>
                  </a:cubicBezTo>
                  <a:cubicBezTo>
                    <a:pt x="252" y="835"/>
                    <a:pt x="247" y="877"/>
                    <a:pt x="247" y="920"/>
                  </a:cubicBezTo>
                  <a:lnTo>
                    <a:pt x="247" y="1591"/>
                  </a:lnTo>
                  <a:cubicBezTo>
                    <a:pt x="247" y="1825"/>
                    <a:pt x="437" y="2015"/>
                    <a:pt x="671" y="2015"/>
                  </a:cubicBezTo>
                  <a:cubicBezTo>
                    <a:pt x="904" y="2015"/>
                    <a:pt x="1095" y="1825"/>
                    <a:pt x="1095" y="1591"/>
                  </a:cubicBezTo>
                  <a:lnTo>
                    <a:pt x="1095" y="982"/>
                  </a:lnTo>
                  <a:cubicBezTo>
                    <a:pt x="1169" y="989"/>
                    <a:pt x="1245" y="993"/>
                    <a:pt x="1321" y="993"/>
                  </a:cubicBezTo>
                  <a:cubicBezTo>
                    <a:pt x="1630" y="993"/>
                    <a:pt x="1945" y="926"/>
                    <a:pt x="2143" y="702"/>
                  </a:cubicBezTo>
                  <a:cubicBezTo>
                    <a:pt x="2294" y="527"/>
                    <a:pt x="2275" y="260"/>
                    <a:pt x="2100" y="104"/>
                  </a:cubicBezTo>
                  <a:cubicBezTo>
                    <a:pt x="2019" y="35"/>
                    <a:pt x="1920" y="1"/>
                    <a:pt x="1821" y="1"/>
                  </a:cubicBezTo>
                  <a:cubicBezTo>
                    <a:pt x="1711" y="1"/>
                    <a:pt x="1602" y="43"/>
                    <a:pt x="1520" y="126"/>
                  </a:cubicBezTo>
                  <a:cubicBezTo>
                    <a:pt x="1485" y="140"/>
                    <a:pt x="1429" y="146"/>
                    <a:pt x="1357" y="146"/>
                  </a:cubicBezTo>
                  <a:cubicBezTo>
                    <a:pt x="1160" y="146"/>
                    <a:pt x="851" y="97"/>
                    <a:pt x="588" y="18"/>
                  </a:cubicBezTo>
                  <a:cubicBezTo>
                    <a:pt x="547" y="6"/>
                    <a:pt x="506" y="0"/>
                    <a:pt x="466"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97;p37">
              <a:extLst>
                <a:ext uri="{FF2B5EF4-FFF2-40B4-BE49-F238E27FC236}">
                  <a16:creationId xmlns:a16="http://schemas.microsoft.com/office/drawing/2014/main" id="{CBEC5A30-3DC6-418A-B066-2272136059F3}"/>
                </a:ext>
              </a:extLst>
            </p:cNvPr>
            <p:cNvSpPr/>
            <p:nvPr/>
          </p:nvSpPr>
          <p:spPr>
            <a:xfrm>
              <a:off x="4880800" y="1717388"/>
              <a:ext cx="57975" cy="28150"/>
            </a:xfrm>
            <a:custGeom>
              <a:avLst/>
              <a:gdLst/>
              <a:ahLst/>
              <a:cxnLst/>
              <a:rect l="l" t="t" r="r" b="b"/>
              <a:pathLst>
                <a:path w="2319" h="1126" extrusionOk="0">
                  <a:moveTo>
                    <a:pt x="1029" y="0"/>
                  </a:moveTo>
                  <a:cubicBezTo>
                    <a:pt x="707" y="0"/>
                    <a:pt x="384" y="116"/>
                    <a:pt x="138" y="450"/>
                  </a:cubicBezTo>
                  <a:cubicBezTo>
                    <a:pt x="0" y="638"/>
                    <a:pt x="40" y="904"/>
                    <a:pt x="228" y="1043"/>
                  </a:cubicBezTo>
                  <a:cubicBezTo>
                    <a:pt x="304" y="1098"/>
                    <a:pt x="392" y="1125"/>
                    <a:pt x="479" y="1125"/>
                  </a:cubicBezTo>
                  <a:cubicBezTo>
                    <a:pt x="609" y="1125"/>
                    <a:pt x="738" y="1065"/>
                    <a:pt x="820" y="953"/>
                  </a:cubicBezTo>
                  <a:cubicBezTo>
                    <a:pt x="876" y="877"/>
                    <a:pt x="959" y="849"/>
                    <a:pt x="1049" y="849"/>
                  </a:cubicBezTo>
                  <a:cubicBezTo>
                    <a:pt x="1290" y="849"/>
                    <a:pt x="1588" y="1046"/>
                    <a:pt x="1594" y="1050"/>
                  </a:cubicBezTo>
                  <a:cubicBezTo>
                    <a:pt x="1668" y="1101"/>
                    <a:pt x="1751" y="1125"/>
                    <a:pt x="1833" y="1125"/>
                  </a:cubicBezTo>
                  <a:cubicBezTo>
                    <a:pt x="1967" y="1125"/>
                    <a:pt x="2100" y="1061"/>
                    <a:pt x="2183" y="943"/>
                  </a:cubicBezTo>
                  <a:cubicBezTo>
                    <a:pt x="2318" y="752"/>
                    <a:pt x="2269" y="487"/>
                    <a:pt x="2077" y="352"/>
                  </a:cubicBezTo>
                  <a:cubicBezTo>
                    <a:pt x="1839" y="186"/>
                    <a:pt x="1435" y="0"/>
                    <a:pt x="102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98;p37">
              <a:extLst>
                <a:ext uri="{FF2B5EF4-FFF2-40B4-BE49-F238E27FC236}">
                  <a16:creationId xmlns:a16="http://schemas.microsoft.com/office/drawing/2014/main" id="{2CB8E091-A7BD-4A50-BE12-1A8EB760DA52}"/>
                </a:ext>
              </a:extLst>
            </p:cNvPr>
            <p:cNvSpPr/>
            <p:nvPr/>
          </p:nvSpPr>
          <p:spPr>
            <a:xfrm>
              <a:off x="4967000" y="1765338"/>
              <a:ext cx="69150" cy="27450"/>
            </a:xfrm>
            <a:custGeom>
              <a:avLst/>
              <a:gdLst/>
              <a:ahLst/>
              <a:cxnLst/>
              <a:rect l="l" t="t" r="r" b="b"/>
              <a:pathLst>
                <a:path w="2766" h="1098" extrusionOk="0">
                  <a:moveTo>
                    <a:pt x="2284" y="0"/>
                  </a:moveTo>
                  <a:cubicBezTo>
                    <a:pt x="2231" y="0"/>
                    <a:pt x="2177" y="10"/>
                    <a:pt x="2125" y="31"/>
                  </a:cubicBezTo>
                  <a:cubicBezTo>
                    <a:pt x="1593" y="248"/>
                    <a:pt x="788" y="250"/>
                    <a:pt x="437" y="250"/>
                  </a:cubicBezTo>
                  <a:lnTo>
                    <a:pt x="424" y="250"/>
                  </a:lnTo>
                  <a:cubicBezTo>
                    <a:pt x="192" y="250"/>
                    <a:pt x="1" y="441"/>
                    <a:pt x="1" y="673"/>
                  </a:cubicBezTo>
                  <a:cubicBezTo>
                    <a:pt x="1" y="908"/>
                    <a:pt x="192" y="1097"/>
                    <a:pt x="424" y="1097"/>
                  </a:cubicBezTo>
                  <a:lnTo>
                    <a:pt x="439" y="1097"/>
                  </a:lnTo>
                  <a:cubicBezTo>
                    <a:pt x="872" y="1097"/>
                    <a:pt x="1762" y="1096"/>
                    <a:pt x="2447" y="816"/>
                  </a:cubicBezTo>
                  <a:cubicBezTo>
                    <a:pt x="2664" y="728"/>
                    <a:pt x="2765" y="480"/>
                    <a:pt x="2678" y="263"/>
                  </a:cubicBezTo>
                  <a:cubicBezTo>
                    <a:pt x="2610" y="99"/>
                    <a:pt x="2451" y="0"/>
                    <a:pt x="228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a:extLst>
              <a:ext uri="{FF2B5EF4-FFF2-40B4-BE49-F238E27FC236}">
                <a16:creationId xmlns:a16="http://schemas.microsoft.com/office/drawing/2014/main" id="{9B7C3D7E-A350-4AF0-AD5D-217EE8DD3556}"/>
              </a:ext>
            </a:extLst>
          </p:cNvPr>
          <p:cNvSpPr txBox="1"/>
          <p:nvPr/>
        </p:nvSpPr>
        <p:spPr>
          <a:xfrm>
            <a:off x="2458957" y="2571750"/>
            <a:ext cx="6234414" cy="2246769"/>
          </a:xfrm>
          <a:prstGeom prst="rect">
            <a:avLst/>
          </a:prstGeom>
          <a:noFill/>
        </p:spPr>
        <p:txBody>
          <a:bodyPr wrap="square">
            <a:spAutoFit/>
          </a:bodyPr>
          <a:lstStyle/>
          <a:p>
            <a:r>
              <a:rPr lang="en-US" altLang="vi-VN" sz="2000" b="1" i="1"/>
              <a:t>b) </a:t>
            </a:r>
            <a:r>
              <a:rPr lang="vi-VN" altLang="vi-VN" sz="2000" b="1" i="1"/>
              <a:t>Phân công: </a:t>
            </a:r>
          </a:p>
          <a:p>
            <a:pPr marL="342900" indent="-342900">
              <a:buFontTx/>
              <a:buChar char="-"/>
            </a:pPr>
            <a:r>
              <a:rPr lang="vi-VN" altLang="vi-VN" sz="2000"/>
              <a:t>Bánh, kẹo, hoa quả, chén đĩa: Tâm, Phượng và các bạn nữ.</a:t>
            </a:r>
            <a:endParaRPr lang="en-US" altLang="vi-VN" sz="2000"/>
          </a:p>
          <a:p>
            <a:pPr marL="342900" indent="-342900">
              <a:buFontTx/>
              <a:buChar char="-"/>
            </a:pPr>
            <a:r>
              <a:rPr lang="vi-VN" altLang="vi-VN" sz="2000"/>
              <a:t>Trang trí lớp học: Trung, Nam, Sơn.</a:t>
            </a:r>
            <a:endParaRPr lang="en-US" altLang="vi-VN" sz="2000"/>
          </a:p>
          <a:p>
            <a:pPr marL="342900" indent="-342900">
              <a:buFontTx/>
              <a:buChar char="-"/>
            </a:pPr>
            <a:r>
              <a:rPr lang="vi-VN" sz="2000"/>
              <a:t>Các tiết mục (dẫn chương trình Thu Hương):</a:t>
            </a:r>
          </a:p>
          <a:p>
            <a:r>
              <a:rPr lang="vi-VN" sz="2000"/>
              <a:t>+ Kịch câm - Tuấn</a:t>
            </a:r>
          </a:p>
          <a:p>
            <a:r>
              <a:rPr lang="vi-VN" sz="2000"/>
              <a:t>+ Kéo đàn - Huyền Phương</a:t>
            </a:r>
          </a:p>
        </p:txBody>
      </p:sp>
    </p:spTree>
    <p:extLst>
      <p:ext uri="{BB962C8B-B14F-4D97-AF65-F5344CB8AC3E}">
        <p14:creationId xmlns:p14="http://schemas.microsoft.com/office/powerpoint/2010/main" val="3691738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Shape 601"/>
        <p:cNvGrpSpPr/>
        <p:nvPr/>
      </p:nvGrpSpPr>
      <p:grpSpPr>
        <a:xfrm>
          <a:off x="0" y="0"/>
          <a:ext cx="0" cy="0"/>
          <a:chOff x="0" y="0"/>
          <a:chExt cx="0" cy="0"/>
        </a:xfrm>
      </p:grpSpPr>
      <p:sp>
        <p:nvSpPr>
          <p:cNvPr id="602" name="Google Shape;602;p34"/>
          <p:cNvSpPr/>
          <p:nvPr/>
        </p:nvSpPr>
        <p:spPr>
          <a:xfrm flipH="1">
            <a:off x="1540796" y="1467708"/>
            <a:ext cx="3302137" cy="1800718"/>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6" name="Google Shape;606;p34"/>
          <p:cNvGrpSpPr/>
          <p:nvPr/>
        </p:nvGrpSpPr>
        <p:grpSpPr>
          <a:xfrm rot="10800000" flipH="1">
            <a:off x="7779547" y="789838"/>
            <a:ext cx="644529" cy="64625"/>
            <a:chOff x="15456318" y="3520944"/>
            <a:chExt cx="735848" cy="73781"/>
          </a:xfrm>
        </p:grpSpPr>
        <p:sp>
          <p:nvSpPr>
            <p:cNvPr id="607" name="Google Shape;607;p34"/>
            <p:cNvSpPr/>
            <p:nvPr/>
          </p:nvSpPr>
          <p:spPr>
            <a:xfrm rot="5400000">
              <a:off x="15732993" y="3253430"/>
              <a:ext cx="64621" cy="617970"/>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4"/>
            <p:cNvSpPr/>
            <p:nvPr/>
          </p:nvSpPr>
          <p:spPr>
            <a:xfrm rot="5400000">
              <a:off x="16118579" y="3518686"/>
              <a:ext cx="71328" cy="75845"/>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9" name="Google Shape;609;p34"/>
          <p:cNvGrpSpPr/>
          <p:nvPr/>
        </p:nvGrpSpPr>
        <p:grpSpPr>
          <a:xfrm rot="10800000" flipH="1">
            <a:off x="1540799" y="789861"/>
            <a:ext cx="64625" cy="644529"/>
            <a:chOff x="14673982" y="2858851"/>
            <a:chExt cx="73781" cy="735848"/>
          </a:xfrm>
        </p:grpSpPr>
        <p:sp>
          <p:nvSpPr>
            <p:cNvPr id="610" name="Google Shape;610;p34"/>
            <p:cNvSpPr/>
            <p:nvPr/>
          </p:nvSpPr>
          <p:spPr>
            <a:xfrm rot="10800000">
              <a:off x="14673982" y="2858851"/>
              <a:ext cx="64621" cy="617970"/>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4"/>
            <p:cNvSpPr/>
            <p:nvPr/>
          </p:nvSpPr>
          <p:spPr>
            <a:xfrm rot="10800000">
              <a:off x="14676435" y="3518854"/>
              <a:ext cx="71328" cy="75845"/>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2" name="Google Shape;612;p34"/>
          <p:cNvGrpSpPr/>
          <p:nvPr/>
        </p:nvGrpSpPr>
        <p:grpSpPr>
          <a:xfrm rot="10800000" flipH="1">
            <a:off x="1540797" y="4538863"/>
            <a:ext cx="644529" cy="64625"/>
            <a:chOff x="15456318" y="3520944"/>
            <a:chExt cx="735848" cy="73781"/>
          </a:xfrm>
        </p:grpSpPr>
        <p:sp>
          <p:nvSpPr>
            <p:cNvPr id="613" name="Google Shape;613;p34"/>
            <p:cNvSpPr/>
            <p:nvPr/>
          </p:nvSpPr>
          <p:spPr>
            <a:xfrm rot="5400000">
              <a:off x="15732993" y="3253430"/>
              <a:ext cx="64621" cy="617970"/>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4"/>
            <p:cNvSpPr/>
            <p:nvPr/>
          </p:nvSpPr>
          <p:spPr>
            <a:xfrm rot="5400000">
              <a:off x="16118579" y="3518686"/>
              <a:ext cx="71328" cy="75845"/>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5" name="Google Shape;615;p34"/>
          <p:cNvGrpSpPr/>
          <p:nvPr/>
        </p:nvGrpSpPr>
        <p:grpSpPr>
          <a:xfrm rot="10800000" flipH="1">
            <a:off x="8359374" y="3958961"/>
            <a:ext cx="64625" cy="644529"/>
            <a:chOff x="14673982" y="2858851"/>
            <a:chExt cx="73781" cy="735848"/>
          </a:xfrm>
        </p:grpSpPr>
        <p:sp>
          <p:nvSpPr>
            <p:cNvPr id="616" name="Google Shape;616;p34"/>
            <p:cNvSpPr/>
            <p:nvPr/>
          </p:nvSpPr>
          <p:spPr>
            <a:xfrm rot="10800000">
              <a:off x="14673982" y="2858851"/>
              <a:ext cx="64621" cy="617970"/>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4"/>
            <p:cNvSpPr/>
            <p:nvPr/>
          </p:nvSpPr>
          <p:spPr>
            <a:xfrm rot="10800000">
              <a:off x="14676435" y="3518854"/>
              <a:ext cx="71328" cy="75845"/>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Rectangle 7">
            <a:extLst>
              <a:ext uri="{FF2B5EF4-FFF2-40B4-BE49-F238E27FC236}">
                <a16:creationId xmlns:a16="http://schemas.microsoft.com/office/drawing/2014/main" id="{083AB8DE-89B1-49CA-B3F6-740300A42C43}"/>
              </a:ext>
            </a:extLst>
          </p:cNvPr>
          <p:cNvSpPr/>
          <p:nvPr/>
        </p:nvSpPr>
        <p:spPr>
          <a:xfrm>
            <a:off x="1540796" y="1760518"/>
            <a:ext cx="3223115" cy="1200329"/>
          </a:xfrm>
          <a:prstGeom prst="rect">
            <a:avLst/>
          </a:prstGeom>
          <a:noFill/>
        </p:spPr>
        <p:txBody>
          <a:bodyPr wrap="square" lIns="91440" tIns="45720" rIns="91440" bIns="45720">
            <a:spAutoFit/>
          </a:bodyPr>
          <a:lstStyle/>
          <a:p>
            <a:pPr algn="ctr"/>
            <a:r>
              <a:rPr lang="en-US" sz="2400" b="1">
                <a:solidFill>
                  <a:schemeClr val="bg1"/>
                </a:solidFill>
                <a:effectLst/>
                <a:latin typeface="Times New Roman" panose="02020603050405020304" pitchFamily="18" charset="0"/>
                <a:ea typeface="Calibri" panose="020F0502020204030204" pitchFamily="34" charset="0"/>
              </a:rPr>
              <a:t>Em đã từng tham gia những sinh hoạt </a:t>
            </a:r>
          </a:p>
          <a:p>
            <a:pPr algn="ctr"/>
            <a:r>
              <a:rPr lang="en-US" sz="2400" b="1">
                <a:solidFill>
                  <a:schemeClr val="bg1"/>
                </a:solidFill>
                <a:effectLst/>
                <a:latin typeface="Times New Roman" panose="02020603050405020304" pitchFamily="18" charset="0"/>
                <a:ea typeface="Calibri" panose="020F0502020204030204" pitchFamily="34" charset="0"/>
              </a:rPr>
              <a:t>tập thể nào ? </a:t>
            </a:r>
            <a:endParaRPr lang="en-US" sz="6600" b="1" cap="none" spc="50">
              <a:ln w="0"/>
              <a:solidFill>
                <a:schemeClr val="bg1"/>
              </a:solidFill>
              <a:effectLst>
                <a:innerShdw blurRad="63500" dist="50800" dir="13500000">
                  <a:srgbClr val="000000">
                    <a:alpha val="50000"/>
                  </a:srgbClr>
                </a:innerShdw>
              </a:effectLst>
            </a:endParaRPr>
          </a:p>
        </p:txBody>
      </p:sp>
      <p:pic>
        <p:nvPicPr>
          <p:cNvPr id="70" name="Picture 6">
            <a:extLst>
              <a:ext uri="{FF2B5EF4-FFF2-40B4-BE49-F238E27FC236}">
                <a16:creationId xmlns:a16="http://schemas.microsoft.com/office/drawing/2014/main" id="{AF4CFD34-B44D-4F73-B472-250E9E46F01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284139" y="612715"/>
            <a:ext cx="2458593" cy="4114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EAF3EE7E-A32F-4AF1-A6CC-A05190D90A5A}"/>
              </a:ext>
            </a:extLst>
          </p:cNvPr>
          <p:cNvSpPr/>
          <p:nvPr/>
        </p:nvSpPr>
        <p:spPr>
          <a:xfrm>
            <a:off x="2535918" y="564444"/>
            <a:ext cx="5998482" cy="9038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0" i="0">
                <a:solidFill>
                  <a:srgbClr val="000000"/>
                </a:solidFill>
                <a:effectLst/>
                <a:latin typeface="OpenSans"/>
              </a:rPr>
              <a:t>Lớp trưởng đã phân công như thế nào?</a:t>
            </a:r>
          </a:p>
        </p:txBody>
      </p:sp>
      <p:sp>
        <p:nvSpPr>
          <p:cNvPr id="22" name="TextBox 21">
            <a:extLst>
              <a:ext uri="{FF2B5EF4-FFF2-40B4-BE49-F238E27FC236}">
                <a16:creationId xmlns:a16="http://schemas.microsoft.com/office/drawing/2014/main" id="{8CEF5EB2-544E-44B1-88B6-DC223146C14B}"/>
              </a:ext>
            </a:extLst>
          </p:cNvPr>
          <p:cNvSpPr txBox="1"/>
          <p:nvPr/>
        </p:nvSpPr>
        <p:spPr>
          <a:xfrm>
            <a:off x="2326112" y="1895622"/>
            <a:ext cx="6208288" cy="707886"/>
          </a:xfrm>
          <a:prstGeom prst="rect">
            <a:avLst/>
          </a:prstGeom>
          <a:noFill/>
        </p:spPr>
        <p:txBody>
          <a:bodyPr wrap="square">
            <a:spAutoFit/>
          </a:bodyPr>
          <a:lstStyle/>
          <a:p>
            <a:pPr algn="ctr"/>
            <a:r>
              <a:rPr lang="en-US" altLang="vi-VN" sz="2000" b="1" i="1"/>
              <a:t>Rất cụ thể, hợp lí</a:t>
            </a:r>
          </a:p>
          <a:p>
            <a:pPr algn="ctr"/>
            <a:r>
              <a:rPr lang="en-US" altLang="vi-VN" sz="2000" b="1" i="1"/>
              <a:t>Mỗi nội dung được phân công cho một nhóm</a:t>
            </a:r>
            <a:endParaRPr lang="vi-VN" altLang="vi-VN" sz="2000"/>
          </a:p>
        </p:txBody>
      </p:sp>
      <p:grpSp>
        <p:nvGrpSpPr>
          <p:cNvPr id="25" name="Group 24">
            <a:extLst>
              <a:ext uri="{FF2B5EF4-FFF2-40B4-BE49-F238E27FC236}">
                <a16:creationId xmlns:a16="http://schemas.microsoft.com/office/drawing/2014/main" id="{13851EC4-F4C3-44CA-8E18-7DAC7A19F5CD}"/>
              </a:ext>
            </a:extLst>
          </p:cNvPr>
          <p:cNvGrpSpPr/>
          <p:nvPr/>
        </p:nvGrpSpPr>
        <p:grpSpPr>
          <a:xfrm>
            <a:off x="1209557" y="3516548"/>
            <a:ext cx="6929732" cy="1229511"/>
            <a:chOff x="1209557" y="3516548"/>
            <a:chExt cx="6929732" cy="1229511"/>
          </a:xfrm>
        </p:grpSpPr>
        <p:pic>
          <p:nvPicPr>
            <p:cNvPr id="23" name="Picture 5">
              <a:extLst>
                <a:ext uri="{FF2B5EF4-FFF2-40B4-BE49-F238E27FC236}">
                  <a16:creationId xmlns:a16="http://schemas.microsoft.com/office/drawing/2014/main" id="{20343D18-A6FB-464F-88B0-014231BB9E5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09557" y="3516548"/>
              <a:ext cx="6929732" cy="1229511"/>
            </a:xfrm>
            <a:prstGeom prst="rect">
              <a:avLst/>
            </a:prstGeom>
          </p:spPr>
        </p:pic>
        <p:sp>
          <p:nvSpPr>
            <p:cNvPr id="24" name="Rectangle 23">
              <a:extLst>
                <a:ext uri="{FF2B5EF4-FFF2-40B4-BE49-F238E27FC236}">
                  <a16:creationId xmlns:a16="http://schemas.microsoft.com/office/drawing/2014/main" id="{53119976-6E34-49B4-A1B4-DC0FD9929EF0}"/>
                </a:ext>
              </a:extLst>
            </p:cNvPr>
            <p:cNvSpPr/>
            <p:nvPr/>
          </p:nvSpPr>
          <p:spPr>
            <a:xfrm>
              <a:off x="2091023" y="3777360"/>
              <a:ext cx="5166800" cy="707886"/>
            </a:xfrm>
            <a:prstGeom prst="rect">
              <a:avLst/>
            </a:prstGeom>
            <a:noFill/>
          </p:spPr>
          <p:txBody>
            <a:bodyPr wrap="none" lIns="91440" tIns="45720" rIns="91440" bIns="45720">
              <a:spAutoFit/>
            </a:bodyPr>
            <a:lstStyle/>
            <a:p>
              <a:pPr algn="ctr"/>
              <a:r>
                <a:rPr lang="en-US" sz="4000" b="1" cap="none" spc="50">
                  <a:ln w="0"/>
                  <a:solidFill>
                    <a:schemeClr val="bg1"/>
                  </a:solidFill>
                  <a:effectLst>
                    <a:innerShdw blurRad="63500" dist="50800" dir="13500000">
                      <a:srgbClr val="000000">
                        <a:alpha val="50000"/>
                      </a:srgbClr>
                    </a:innerShdw>
                  </a:effectLst>
                </a:rPr>
                <a:t>Phân công chuẩn bị</a:t>
              </a:r>
            </a:p>
          </p:txBody>
        </p:sp>
      </p:grpSp>
      <p:grpSp>
        <p:nvGrpSpPr>
          <p:cNvPr id="21" name="Google Shape;785;p37">
            <a:extLst>
              <a:ext uri="{FF2B5EF4-FFF2-40B4-BE49-F238E27FC236}">
                <a16:creationId xmlns:a16="http://schemas.microsoft.com/office/drawing/2014/main" id="{0558B9D8-80C2-4FEA-BA15-A8D540A8F592}"/>
              </a:ext>
            </a:extLst>
          </p:cNvPr>
          <p:cNvGrpSpPr/>
          <p:nvPr/>
        </p:nvGrpSpPr>
        <p:grpSpPr>
          <a:xfrm>
            <a:off x="450629" y="348140"/>
            <a:ext cx="2003709" cy="2674946"/>
            <a:chOff x="4797225" y="1588913"/>
            <a:chExt cx="525825" cy="701975"/>
          </a:xfrm>
        </p:grpSpPr>
        <p:sp>
          <p:nvSpPr>
            <p:cNvPr id="26" name="Google Shape;786;p37">
              <a:extLst>
                <a:ext uri="{FF2B5EF4-FFF2-40B4-BE49-F238E27FC236}">
                  <a16:creationId xmlns:a16="http://schemas.microsoft.com/office/drawing/2014/main" id="{96BBA0FC-5EA1-4F35-A5D1-9E0FFE758580}"/>
                </a:ext>
              </a:extLst>
            </p:cNvPr>
            <p:cNvSpPr/>
            <p:nvPr/>
          </p:nvSpPr>
          <p:spPr>
            <a:xfrm>
              <a:off x="5193875" y="1815188"/>
              <a:ext cx="129175" cy="84775"/>
            </a:xfrm>
            <a:custGeom>
              <a:avLst/>
              <a:gdLst/>
              <a:ahLst/>
              <a:cxnLst/>
              <a:rect l="l" t="t" r="r" b="b"/>
              <a:pathLst>
                <a:path w="5167" h="3391" extrusionOk="0">
                  <a:moveTo>
                    <a:pt x="2584" y="1"/>
                  </a:moveTo>
                  <a:cubicBezTo>
                    <a:pt x="2313" y="1"/>
                    <a:pt x="2050" y="40"/>
                    <a:pt x="1801" y="107"/>
                  </a:cubicBezTo>
                  <a:cubicBezTo>
                    <a:pt x="1123" y="295"/>
                    <a:pt x="547" y="722"/>
                    <a:pt x="165" y="1289"/>
                  </a:cubicBezTo>
                  <a:cubicBezTo>
                    <a:pt x="0" y="1535"/>
                    <a:pt x="0" y="1858"/>
                    <a:pt x="165" y="2104"/>
                  </a:cubicBezTo>
                  <a:cubicBezTo>
                    <a:pt x="688" y="2881"/>
                    <a:pt x="1576" y="3390"/>
                    <a:pt x="2583" y="3390"/>
                  </a:cubicBezTo>
                  <a:cubicBezTo>
                    <a:pt x="2585" y="3390"/>
                    <a:pt x="2588" y="3390"/>
                    <a:pt x="2591" y="3390"/>
                  </a:cubicBezTo>
                  <a:cubicBezTo>
                    <a:pt x="3596" y="3390"/>
                    <a:pt x="4481" y="2878"/>
                    <a:pt x="5001" y="2104"/>
                  </a:cubicBezTo>
                  <a:cubicBezTo>
                    <a:pt x="5167" y="1858"/>
                    <a:pt x="5167" y="1535"/>
                    <a:pt x="5001" y="1289"/>
                  </a:cubicBezTo>
                  <a:cubicBezTo>
                    <a:pt x="4479" y="511"/>
                    <a:pt x="3591" y="1"/>
                    <a:pt x="25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87;p37">
              <a:extLst>
                <a:ext uri="{FF2B5EF4-FFF2-40B4-BE49-F238E27FC236}">
                  <a16:creationId xmlns:a16="http://schemas.microsoft.com/office/drawing/2014/main" id="{DEFFF41A-B0E3-412F-8042-20AEA2E4621E}"/>
                </a:ext>
              </a:extLst>
            </p:cNvPr>
            <p:cNvSpPr/>
            <p:nvPr/>
          </p:nvSpPr>
          <p:spPr>
            <a:xfrm>
              <a:off x="5077850" y="1605813"/>
              <a:ext cx="211550" cy="251025"/>
            </a:xfrm>
            <a:custGeom>
              <a:avLst/>
              <a:gdLst/>
              <a:ahLst/>
              <a:cxnLst/>
              <a:rect l="l" t="t" r="r" b="b"/>
              <a:pathLst>
                <a:path w="8462" h="10041" extrusionOk="0">
                  <a:moveTo>
                    <a:pt x="4584" y="1"/>
                  </a:moveTo>
                  <a:lnTo>
                    <a:pt x="0" y="4584"/>
                  </a:lnTo>
                  <a:lnTo>
                    <a:pt x="39" y="5255"/>
                  </a:lnTo>
                  <a:lnTo>
                    <a:pt x="4608" y="9824"/>
                  </a:lnTo>
                  <a:cubicBezTo>
                    <a:pt x="4640" y="9854"/>
                    <a:pt x="4671" y="9881"/>
                    <a:pt x="4704" y="9904"/>
                  </a:cubicBezTo>
                  <a:cubicBezTo>
                    <a:pt x="4835" y="9998"/>
                    <a:pt x="4985" y="10041"/>
                    <a:pt x="5137" y="10041"/>
                  </a:cubicBezTo>
                  <a:cubicBezTo>
                    <a:pt x="5396" y="10041"/>
                    <a:pt x="5663" y="9918"/>
                    <a:pt x="5858" y="9723"/>
                  </a:cubicBezTo>
                  <a:lnTo>
                    <a:pt x="6205" y="9377"/>
                  </a:lnTo>
                  <a:cubicBezTo>
                    <a:pt x="7940" y="7640"/>
                    <a:pt x="8462" y="5143"/>
                    <a:pt x="7557" y="2977"/>
                  </a:cubicBezTo>
                  <a:lnTo>
                    <a:pt x="458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88;p37">
              <a:extLst>
                <a:ext uri="{FF2B5EF4-FFF2-40B4-BE49-F238E27FC236}">
                  <a16:creationId xmlns:a16="http://schemas.microsoft.com/office/drawing/2014/main" id="{4C485F4C-A650-4629-AFD8-BB431CBC012B}"/>
                </a:ext>
              </a:extLst>
            </p:cNvPr>
            <p:cNvSpPr/>
            <p:nvPr/>
          </p:nvSpPr>
          <p:spPr>
            <a:xfrm>
              <a:off x="5005025" y="1588913"/>
              <a:ext cx="261800" cy="163875"/>
            </a:xfrm>
            <a:custGeom>
              <a:avLst/>
              <a:gdLst/>
              <a:ahLst/>
              <a:cxnLst/>
              <a:rect l="l" t="t" r="r" b="b"/>
              <a:pathLst>
                <a:path w="10472" h="6555" extrusionOk="0">
                  <a:moveTo>
                    <a:pt x="5018" y="1"/>
                  </a:moveTo>
                  <a:cubicBezTo>
                    <a:pt x="3492" y="1"/>
                    <a:pt x="1964" y="587"/>
                    <a:pt x="806" y="1745"/>
                  </a:cubicBezTo>
                  <a:lnTo>
                    <a:pt x="460" y="2092"/>
                  </a:lnTo>
                  <a:cubicBezTo>
                    <a:pt x="123" y="2429"/>
                    <a:pt x="1" y="2983"/>
                    <a:pt x="360" y="3341"/>
                  </a:cubicBezTo>
                  <a:lnTo>
                    <a:pt x="3574" y="6554"/>
                  </a:lnTo>
                  <a:cubicBezTo>
                    <a:pt x="3217" y="6194"/>
                    <a:pt x="3339" y="5641"/>
                    <a:pt x="3676" y="5303"/>
                  </a:cubicBezTo>
                  <a:lnTo>
                    <a:pt x="4022" y="4957"/>
                  </a:lnTo>
                  <a:cubicBezTo>
                    <a:pt x="5180" y="3800"/>
                    <a:pt x="6705" y="3213"/>
                    <a:pt x="8230" y="3213"/>
                  </a:cubicBezTo>
                  <a:cubicBezTo>
                    <a:pt x="8992" y="3213"/>
                    <a:pt x="9755" y="3360"/>
                    <a:pt x="10471" y="3656"/>
                  </a:cubicBezTo>
                  <a:cubicBezTo>
                    <a:pt x="10181" y="2961"/>
                    <a:pt x="9745" y="2300"/>
                    <a:pt x="9154" y="1709"/>
                  </a:cubicBezTo>
                  <a:cubicBezTo>
                    <a:pt x="8010" y="565"/>
                    <a:pt x="6514" y="1"/>
                    <a:pt x="50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89;p37">
              <a:extLst>
                <a:ext uri="{FF2B5EF4-FFF2-40B4-BE49-F238E27FC236}">
                  <a16:creationId xmlns:a16="http://schemas.microsoft.com/office/drawing/2014/main" id="{7A09E528-E8BB-415F-87B9-57AB331A21D4}"/>
                </a:ext>
              </a:extLst>
            </p:cNvPr>
            <p:cNvSpPr/>
            <p:nvPr/>
          </p:nvSpPr>
          <p:spPr>
            <a:xfrm>
              <a:off x="4880900" y="2133513"/>
              <a:ext cx="314650" cy="157375"/>
            </a:xfrm>
            <a:custGeom>
              <a:avLst/>
              <a:gdLst/>
              <a:ahLst/>
              <a:cxnLst/>
              <a:rect l="l" t="t" r="r" b="b"/>
              <a:pathLst>
                <a:path w="12586" h="6295" extrusionOk="0">
                  <a:moveTo>
                    <a:pt x="0" y="1"/>
                  </a:moveTo>
                  <a:lnTo>
                    <a:pt x="0" y="6294"/>
                  </a:lnTo>
                  <a:lnTo>
                    <a:pt x="9438" y="6294"/>
                  </a:lnTo>
                  <a:cubicBezTo>
                    <a:pt x="11176" y="6294"/>
                    <a:pt x="12584" y="4884"/>
                    <a:pt x="12584" y="3149"/>
                  </a:cubicBezTo>
                  <a:cubicBezTo>
                    <a:pt x="12585" y="1411"/>
                    <a:pt x="11176" y="1"/>
                    <a:pt x="94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90;p37">
              <a:extLst>
                <a:ext uri="{FF2B5EF4-FFF2-40B4-BE49-F238E27FC236}">
                  <a16:creationId xmlns:a16="http://schemas.microsoft.com/office/drawing/2014/main" id="{06E207B4-25B3-4F43-8A53-D01BF8F9D48B}"/>
                </a:ext>
              </a:extLst>
            </p:cNvPr>
            <p:cNvSpPr/>
            <p:nvPr/>
          </p:nvSpPr>
          <p:spPr>
            <a:xfrm>
              <a:off x="4797225" y="1661613"/>
              <a:ext cx="398325" cy="629275"/>
            </a:xfrm>
            <a:custGeom>
              <a:avLst/>
              <a:gdLst/>
              <a:ahLst/>
              <a:cxnLst/>
              <a:rect l="l" t="t" r="r" b="b"/>
              <a:pathLst>
                <a:path w="15933" h="25171" extrusionOk="0">
                  <a:moveTo>
                    <a:pt x="8067" y="1"/>
                  </a:moveTo>
                  <a:lnTo>
                    <a:pt x="3241" y="3174"/>
                  </a:lnTo>
                  <a:lnTo>
                    <a:pt x="8181" y="6297"/>
                  </a:lnTo>
                  <a:cubicBezTo>
                    <a:pt x="9014" y="6355"/>
                    <a:pt x="9646" y="7041"/>
                    <a:pt x="9640" y="7875"/>
                  </a:cubicBezTo>
                  <a:cubicBezTo>
                    <a:pt x="9638" y="8304"/>
                    <a:pt x="9469" y="8619"/>
                    <a:pt x="9327" y="8807"/>
                  </a:cubicBezTo>
                  <a:lnTo>
                    <a:pt x="830" y="20136"/>
                  </a:lnTo>
                  <a:cubicBezTo>
                    <a:pt x="116" y="21088"/>
                    <a:pt x="1" y="22364"/>
                    <a:pt x="534" y="23430"/>
                  </a:cubicBezTo>
                  <a:cubicBezTo>
                    <a:pt x="1067" y="24497"/>
                    <a:pt x="2157" y="25170"/>
                    <a:pt x="3347" y="25170"/>
                  </a:cubicBezTo>
                  <a:lnTo>
                    <a:pt x="9640" y="25170"/>
                  </a:lnTo>
                  <a:cubicBezTo>
                    <a:pt x="7695" y="25170"/>
                    <a:pt x="6586" y="22948"/>
                    <a:pt x="7753" y="21394"/>
                  </a:cubicBezTo>
                  <a:lnTo>
                    <a:pt x="14361" y="12583"/>
                  </a:lnTo>
                  <a:cubicBezTo>
                    <a:pt x="15388" y="11212"/>
                    <a:pt x="15932" y="9581"/>
                    <a:pt x="15932" y="7866"/>
                  </a:cubicBezTo>
                  <a:cubicBezTo>
                    <a:pt x="15932" y="3528"/>
                    <a:pt x="12405" y="1"/>
                    <a:pt x="80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91;p37">
              <a:extLst>
                <a:ext uri="{FF2B5EF4-FFF2-40B4-BE49-F238E27FC236}">
                  <a16:creationId xmlns:a16="http://schemas.microsoft.com/office/drawing/2014/main" id="{9770A465-6546-4DF3-A1EC-240ADFF32F82}"/>
                </a:ext>
              </a:extLst>
            </p:cNvPr>
            <p:cNvSpPr/>
            <p:nvPr/>
          </p:nvSpPr>
          <p:spPr>
            <a:xfrm>
              <a:off x="4806825" y="1661588"/>
              <a:ext cx="194925" cy="216350"/>
            </a:xfrm>
            <a:custGeom>
              <a:avLst/>
              <a:gdLst/>
              <a:ahLst/>
              <a:cxnLst/>
              <a:rect l="l" t="t" r="r" b="b"/>
              <a:pathLst>
                <a:path w="7797" h="8654" extrusionOk="0">
                  <a:moveTo>
                    <a:pt x="7683" y="0"/>
                  </a:moveTo>
                  <a:cubicBezTo>
                    <a:pt x="4884" y="0"/>
                    <a:pt x="2275" y="1506"/>
                    <a:pt x="871" y="3930"/>
                  </a:cubicBezTo>
                  <a:cubicBezTo>
                    <a:pt x="0" y="5434"/>
                    <a:pt x="514" y="7358"/>
                    <a:pt x="2018" y="8230"/>
                  </a:cubicBezTo>
                  <a:cubicBezTo>
                    <a:pt x="2515" y="8517"/>
                    <a:pt x="3057" y="8654"/>
                    <a:pt x="3592" y="8654"/>
                  </a:cubicBezTo>
                  <a:cubicBezTo>
                    <a:pt x="4678" y="8654"/>
                    <a:pt x="5735" y="8091"/>
                    <a:pt x="6319" y="7083"/>
                  </a:cubicBezTo>
                  <a:cubicBezTo>
                    <a:pt x="6604" y="6589"/>
                    <a:pt x="7114" y="6295"/>
                    <a:pt x="7684" y="6295"/>
                  </a:cubicBezTo>
                  <a:cubicBezTo>
                    <a:pt x="7721" y="6295"/>
                    <a:pt x="7759" y="6296"/>
                    <a:pt x="7797" y="6298"/>
                  </a:cubicBezTo>
                  <a:cubicBezTo>
                    <a:pt x="6928" y="5488"/>
                    <a:pt x="6422" y="4361"/>
                    <a:pt x="6403" y="3172"/>
                  </a:cubicBezTo>
                  <a:cubicBezTo>
                    <a:pt x="6382" y="1985"/>
                    <a:pt x="6844" y="841"/>
                    <a:pt x="76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92;p37">
              <a:extLst>
                <a:ext uri="{FF2B5EF4-FFF2-40B4-BE49-F238E27FC236}">
                  <a16:creationId xmlns:a16="http://schemas.microsoft.com/office/drawing/2014/main" id="{7C6625D0-F093-4A44-A79B-63C94FCD78EC}"/>
                </a:ext>
              </a:extLst>
            </p:cNvPr>
            <p:cNvSpPr/>
            <p:nvPr/>
          </p:nvSpPr>
          <p:spPr>
            <a:xfrm>
              <a:off x="5160125" y="1850013"/>
              <a:ext cx="93075" cy="139600"/>
            </a:xfrm>
            <a:custGeom>
              <a:avLst/>
              <a:gdLst/>
              <a:ahLst/>
              <a:cxnLst/>
              <a:rect l="l" t="t" r="r" b="b"/>
              <a:pathLst>
                <a:path w="3723" h="5584" extrusionOk="0">
                  <a:moveTo>
                    <a:pt x="1861" y="0"/>
                  </a:moveTo>
                  <a:cubicBezTo>
                    <a:pt x="1705" y="0"/>
                    <a:pt x="1549" y="46"/>
                    <a:pt x="1415" y="136"/>
                  </a:cubicBezTo>
                  <a:cubicBezTo>
                    <a:pt x="562" y="711"/>
                    <a:pt x="0" y="1686"/>
                    <a:pt x="0" y="2792"/>
                  </a:cubicBezTo>
                  <a:cubicBezTo>
                    <a:pt x="0" y="3899"/>
                    <a:pt x="562" y="4873"/>
                    <a:pt x="1415" y="5447"/>
                  </a:cubicBezTo>
                  <a:cubicBezTo>
                    <a:pt x="1549" y="5538"/>
                    <a:pt x="1705" y="5583"/>
                    <a:pt x="1861" y="5583"/>
                  </a:cubicBezTo>
                  <a:cubicBezTo>
                    <a:pt x="2018" y="5583"/>
                    <a:pt x="2174" y="5538"/>
                    <a:pt x="2308" y="5447"/>
                  </a:cubicBezTo>
                  <a:cubicBezTo>
                    <a:pt x="3161" y="4873"/>
                    <a:pt x="3723" y="3898"/>
                    <a:pt x="3723" y="2792"/>
                  </a:cubicBezTo>
                  <a:cubicBezTo>
                    <a:pt x="3723" y="1686"/>
                    <a:pt x="3161" y="711"/>
                    <a:pt x="2308" y="136"/>
                  </a:cubicBezTo>
                  <a:cubicBezTo>
                    <a:pt x="2174" y="46"/>
                    <a:pt x="2018" y="0"/>
                    <a:pt x="18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93;p37">
              <a:extLst>
                <a:ext uri="{FF2B5EF4-FFF2-40B4-BE49-F238E27FC236}">
                  <a16:creationId xmlns:a16="http://schemas.microsoft.com/office/drawing/2014/main" id="{E1546DF5-1571-4EC5-B8BA-087CCCC9438D}"/>
                </a:ext>
              </a:extLst>
            </p:cNvPr>
            <p:cNvSpPr/>
            <p:nvPr/>
          </p:nvSpPr>
          <p:spPr>
            <a:xfrm>
              <a:off x="5072725" y="1775688"/>
              <a:ext cx="84025" cy="67000"/>
            </a:xfrm>
            <a:custGeom>
              <a:avLst/>
              <a:gdLst/>
              <a:ahLst/>
              <a:cxnLst/>
              <a:rect l="l" t="t" r="r" b="b"/>
              <a:pathLst>
                <a:path w="3361" h="2680" extrusionOk="0">
                  <a:moveTo>
                    <a:pt x="1681" y="1"/>
                  </a:moveTo>
                  <a:cubicBezTo>
                    <a:pt x="753" y="1"/>
                    <a:pt x="0" y="601"/>
                    <a:pt x="0" y="1341"/>
                  </a:cubicBezTo>
                  <a:cubicBezTo>
                    <a:pt x="0" y="2081"/>
                    <a:pt x="753" y="2680"/>
                    <a:pt x="1681" y="2680"/>
                  </a:cubicBezTo>
                  <a:cubicBezTo>
                    <a:pt x="2608" y="2680"/>
                    <a:pt x="3361" y="2081"/>
                    <a:pt x="3361" y="1341"/>
                  </a:cubicBezTo>
                  <a:cubicBezTo>
                    <a:pt x="3361" y="601"/>
                    <a:pt x="2608" y="1"/>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94;p37">
              <a:extLst>
                <a:ext uri="{FF2B5EF4-FFF2-40B4-BE49-F238E27FC236}">
                  <a16:creationId xmlns:a16="http://schemas.microsoft.com/office/drawing/2014/main" id="{C5281504-59E3-4B11-A6F1-E81A4823A08F}"/>
                </a:ext>
              </a:extLst>
            </p:cNvPr>
            <p:cNvSpPr/>
            <p:nvPr/>
          </p:nvSpPr>
          <p:spPr>
            <a:xfrm>
              <a:off x="4844875" y="1775938"/>
              <a:ext cx="84050" cy="67000"/>
            </a:xfrm>
            <a:custGeom>
              <a:avLst/>
              <a:gdLst/>
              <a:ahLst/>
              <a:cxnLst/>
              <a:rect l="l" t="t" r="r" b="b"/>
              <a:pathLst>
                <a:path w="3362" h="2680" extrusionOk="0">
                  <a:moveTo>
                    <a:pt x="1681" y="1"/>
                  </a:moveTo>
                  <a:cubicBezTo>
                    <a:pt x="753" y="1"/>
                    <a:pt x="1" y="600"/>
                    <a:pt x="1" y="1340"/>
                  </a:cubicBezTo>
                  <a:cubicBezTo>
                    <a:pt x="1" y="2079"/>
                    <a:pt x="753" y="2680"/>
                    <a:pt x="1681" y="2680"/>
                  </a:cubicBezTo>
                  <a:cubicBezTo>
                    <a:pt x="2609" y="2680"/>
                    <a:pt x="3362" y="2079"/>
                    <a:pt x="3362" y="1340"/>
                  </a:cubicBezTo>
                  <a:cubicBezTo>
                    <a:pt x="3362" y="600"/>
                    <a:pt x="2609" y="1"/>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95;p37">
              <a:extLst>
                <a:ext uri="{FF2B5EF4-FFF2-40B4-BE49-F238E27FC236}">
                  <a16:creationId xmlns:a16="http://schemas.microsoft.com/office/drawing/2014/main" id="{7330371D-F03E-43F6-8E0C-8D5AC0E4E679}"/>
                </a:ext>
              </a:extLst>
            </p:cNvPr>
            <p:cNvSpPr/>
            <p:nvPr/>
          </p:nvSpPr>
          <p:spPr>
            <a:xfrm>
              <a:off x="4890875" y="1749588"/>
              <a:ext cx="21225" cy="37975"/>
            </a:xfrm>
            <a:custGeom>
              <a:avLst/>
              <a:gdLst/>
              <a:ahLst/>
              <a:cxnLst/>
              <a:rect l="l" t="t" r="r" b="b"/>
              <a:pathLst>
                <a:path w="849" h="1519" extrusionOk="0">
                  <a:moveTo>
                    <a:pt x="424" y="1"/>
                  </a:moveTo>
                  <a:cubicBezTo>
                    <a:pt x="189" y="1"/>
                    <a:pt x="1" y="190"/>
                    <a:pt x="1" y="424"/>
                  </a:cubicBezTo>
                  <a:lnTo>
                    <a:pt x="1" y="1095"/>
                  </a:lnTo>
                  <a:cubicBezTo>
                    <a:pt x="1" y="1329"/>
                    <a:pt x="192" y="1519"/>
                    <a:pt x="424" y="1519"/>
                  </a:cubicBezTo>
                  <a:cubicBezTo>
                    <a:pt x="658" y="1519"/>
                    <a:pt x="848" y="1329"/>
                    <a:pt x="848" y="1095"/>
                  </a:cubicBezTo>
                  <a:lnTo>
                    <a:pt x="848" y="424"/>
                  </a:lnTo>
                  <a:cubicBezTo>
                    <a:pt x="848" y="190"/>
                    <a:pt x="658" y="1"/>
                    <a:pt x="42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96;p37">
              <a:extLst>
                <a:ext uri="{FF2B5EF4-FFF2-40B4-BE49-F238E27FC236}">
                  <a16:creationId xmlns:a16="http://schemas.microsoft.com/office/drawing/2014/main" id="{898630F5-A65F-4013-A98A-B7D022D39FA2}"/>
                </a:ext>
              </a:extLst>
            </p:cNvPr>
            <p:cNvSpPr/>
            <p:nvPr/>
          </p:nvSpPr>
          <p:spPr>
            <a:xfrm>
              <a:off x="5063600" y="1737013"/>
              <a:ext cx="57375" cy="50375"/>
            </a:xfrm>
            <a:custGeom>
              <a:avLst/>
              <a:gdLst/>
              <a:ahLst/>
              <a:cxnLst/>
              <a:rect l="l" t="t" r="r" b="b"/>
              <a:pathLst>
                <a:path w="2295" h="2015" extrusionOk="0">
                  <a:moveTo>
                    <a:pt x="466" y="0"/>
                  </a:moveTo>
                  <a:cubicBezTo>
                    <a:pt x="283" y="0"/>
                    <a:pt x="115" y="119"/>
                    <a:pt x="61" y="300"/>
                  </a:cubicBezTo>
                  <a:cubicBezTo>
                    <a:pt x="0" y="497"/>
                    <a:pt x="91" y="702"/>
                    <a:pt x="265" y="795"/>
                  </a:cubicBezTo>
                  <a:cubicBezTo>
                    <a:pt x="252" y="835"/>
                    <a:pt x="247" y="877"/>
                    <a:pt x="247" y="920"/>
                  </a:cubicBezTo>
                  <a:lnTo>
                    <a:pt x="247" y="1591"/>
                  </a:lnTo>
                  <a:cubicBezTo>
                    <a:pt x="247" y="1825"/>
                    <a:pt x="437" y="2015"/>
                    <a:pt x="671" y="2015"/>
                  </a:cubicBezTo>
                  <a:cubicBezTo>
                    <a:pt x="904" y="2015"/>
                    <a:pt x="1095" y="1825"/>
                    <a:pt x="1095" y="1591"/>
                  </a:cubicBezTo>
                  <a:lnTo>
                    <a:pt x="1095" y="982"/>
                  </a:lnTo>
                  <a:cubicBezTo>
                    <a:pt x="1169" y="989"/>
                    <a:pt x="1245" y="993"/>
                    <a:pt x="1321" y="993"/>
                  </a:cubicBezTo>
                  <a:cubicBezTo>
                    <a:pt x="1630" y="993"/>
                    <a:pt x="1945" y="926"/>
                    <a:pt x="2143" y="702"/>
                  </a:cubicBezTo>
                  <a:cubicBezTo>
                    <a:pt x="2294" y="527"/>
                    <a:pt x="2275" y="260"/>
                    <a:pt x="2100" y="104"/>
                  </a:cubicBezTo>
                  <a:cubicBezTo>
                    <a:pt x="2019" y="35"/>
                    <a:pt x="1920" y="1"/>
                    <a:pt x="1821" y="1"/>
                  </a:cubicBezTo>
                  <a:cubicBezTo>
                    <a:pt x="1711" y="1"/>
                    <a:pt x="1602" y="43"/>
                    <a:pt x="1520" y="126"/>
                  </a:cubicBezTo>
                  <a:cubicBezTo>
                    <a:pt x="1485" y="140"/>
                    <a:pt x="1429" y="146"/>
                    <a:pt x="1357" y="146"/>
                  </a:cubicBezTo>
                  <a:cubicBezTo>
                    <a:pt x="1160" y="146"/>
                    <a:pt x="851" y="97"/>
                    <a:pt x="588" y="18"/>
                  </a:cubicBezTo>
                  <a:cubicBezTo>
                    <a:pt x="547" y="6"/>
                    <a:pt x="506" y="0"/>
                    <a:pt x="466"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97;p37">
              <a:extLst>
                <a:ext uri="{FF2B5EF4-FFF2-40B4-BE49-F238E27FC236}">
                  <a16:creationId xmlns:a16="http://schemas.microsoft.com/office/drawing/2014/main" id="{CBEC5A30-3DC6-418A-B066-2272136059F3}"/>
                </a:ext>
              </a:extLst>
            </p:cNvPr>
            <p:cNvSpPr/>
            <p:nvPr/>
          </p:nvSpPr>
          <p:spPr>
            <a:xfrm>
              <a:off x="4880800" y="1717388"/>
              <a:ext cx="57975" cy="28150"/>
            </a:xfrm>
            <a:custGeom>
              <a:avLst/>
              <a:gdLst/>
              <a:ahLst/>
              <a:cxnLst/>
              <a:rect l="l" t="t" r="r" b="b"/>
              <a:pathLst>
                <a:path w="2319" h="1126" extrusionOk="0">
                  <a:moveTo>
                    <a:pt x="1029" y="0"/>
                  </a:moveTo>
                  <a:cubicBezTo>
                    <a:pt x="707" y="0"/>
                    <a:pt x="384" y="116"/>
                    <a:pt x="138" y="450"/>
                  </a:cubicBezTo>
                  <a:cubicBezTo>
                    <a:pt x="0" y="638"/>
                    <a:pt x="40" y="904"/>
                    <a:pt x="228" y="1043"/>
                  </a:cubicBezTo>
                  <a:cubicBezTo>
                    <a:pt x="304" y="1098"/>
                    <a:pt x="392" y="1125"/>
                    <a:pt x="479" y="1125"/>
                  </a:cubicBezTo>
                  <a:cubicBezTo>
                    <a:pt x="609" y="1125"/>
                    <a:pt x="738" y="1065"/>
                    <a:pt x="820" y="953"/>
                  </a:cubicBezTo>
                  <a:cubicBezTo>
                    <a:pt x="876" y="877"/>
                    <a:pt x="959" y="849"/>
                    <a:pt x="1049" y="849"/>
                  </a:cubicBezTo>
                  <a:cubicBezTo>
                    <a:pt x="1290" y="849"/>
                    <a:pt x="1588" y="1046"/>
                    <a:pt x="1594" y="1050"/>
                  </a:cubicBezTo>
                  <a:cubicBezTo>
                    <a:pt x="1668" y="1101"/>
                    <a:pt x="1751" y="1125"/>
                    <a:pt x="1833" y="1125"/>
                  </a:cubicBezTo>
                  <a:cubicBezTo>
                    <a:pt x="1967" y="1125"/>
                    <a:pt x="2100" y="1061"/>
                    <a:pt x="2183" y="943"/>
                  </a:cubicBezTo>
                  <a:cubicBezTo>
                    <a:pt x="2318" y="752"/>
                    <a:pt x="2269" y="487"/>
                    <a:pt x="2077" y="352"/>
                  </a:cubicBezTo>
                  <a:cubicBezTo>
                    <a:pt x="1839" y="186"/>
                    <a:pt x="1435" y="0"/>
                    <a:pt x="102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98;p37">
              <a:extLst>
                <a:ext uri="{FF2B5EF4-FFF2-40B4-BE49-F238E27FC236}">
                  <a16:creationId xmlns:a16="http://schemas.microsoft.com/office/drawing/2014/main" id="{2CB8E091-A7BD-4A50-BE12-1A8EB760DA52}"/>
                </a:ext>
              </a:extLst>
            </p:cNvPr>
            <p:cNvSpPr/>
            <p:nvPr/>
          </p:nvSpPr>
          <p:spPr>
            <a:xfrm>
              <a:off x="4967000" y="1765338"/>
              <a:ext cx="69150" cy="27450"/>
            </a:xfrm>
            <a:custGeom>
              <a:avLst/>
              <a:gdLst/>
              <a:ahLst/>
              <a:cxnLst/>
              <a:rect l="l" t="t" r="r" b="b"/>
              <a:pathLst>
                <a:path w="2766" h="1098" extrusionOk="0">
                  <a:moveTo>
                    <a:pt x="2284" y="0"/>
                  </a:moveTo>
                  <a:cubicBezTo>
                    <a:pt x="2231" y="0"/>
                    <a:pt x="2177" y="10"/>
                    <a:pt x="2125" y="31"/>
                  </a:cubicBezTo>
                  <a:cubicBezTo>
                    <a:pt x="1593" y="248"/>
                    <a:pt x="788" y="250"/>
                    <a:pt x="437" y="250"/>
                  </a:cubicBezTo>
                  <a:lnTo>
                    <a:pt x="424" y="250"/>
                  </a:lnTo>
                  <a:cubicBezTo>
                    <a:pt x="192" y="250"/>
                    <a:pt x="1" y="441"/>
                    <a:pt x="1" y="673"/>
                  </a:cubicBezTo>
                  <a:cubicBezTo>
                    <a:pt x="1" y="908"/>
                    <a:pt x="192" y="1097"/>
                    <a:pt x="424" y="1097"/>
                  </a:cubicBezTo>
                  <a:lnTo>
                    <a:pt x="439" y="1097"/>
                  </a:lnTo>
                  <a:cubicBezTo>
                    <a:pt x="872" y="1097"/>
                    <a:pt x="1762" y="1096"/>
                    <a:pt x="2447" y="816"/>
                  </a:cubicBezTo>
                  <a:cubicBezTo>
                    <a:pt x="2664" y="728"/>
                    <a:pt x="2765" y="480"/>
                    <a:pt x="2678" y="263"/>
                  </a:cubicBezTo>
                  <a:cubicBezTo>
                    <a:pt x="2610" y="99"/>
                    <a:pt x="2451" y="0"/>
                    <a:pt x="228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262797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circle(in)">
                                      <p:cBhvr>
                                        <p:cTn id="14"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EAF3EE7E-A32F-4AF1-A6CC-A05190D90A5A}"/>
              </a:ext>
            </a:extLst>
          </p:cNvPr>
          <p:cNvSpPr/>
          <p:nvPr/>
        </p:nvSpPr>
        <p:spPr>
          <a:xfrm>
            <a:off x="2535918" y="564444"/>
            <a:ext cx="5998482" cy="9038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0" i="0">
                <a:solidFill>
                  <a:srgbClr val="000000"/>
                </a:solidFill>
                <a:effectLst/>
                <a:latin typeface="OpenSans"/>
              </a:rPr>
              <a:t>Hãy thuật lại diễn biến của buổi liên hoan.</a:t>
            </a:r>
          </a:p>
        </p:txBody>
      </p:sp>
      <p:sp>
        <p:nvSpPr>
          <p:cNvPr id="22" name="TextBox 21">
            <a:extLst>
              <a:ext uri="{FF2B5EF4-FFF2-40B4-BE49-F238E27FC236}">
                <a16:creationId xmlns:a16="http://schemas.microsoft.com/office/drawing/2014/main" id="{8CEF5EB2-544E-44B1-88B6-DC223146C14B}"/>
              </a:ext>
            </a:extLst>
          </p:cNvPr>
          <p:cNvSpPr txBox="1"/>
          <p:nvPr/>
        </p:nvSpPr>
        <p:spPr>
          <a:xfrm>
            <a:off x="2464620" y="1622842"/>
            <a:ext cx="6308463" cy="1938992"/>
          </a:xfrm>
          <a:prstGeom prst="rect">
            <a:avLst/>
          </a:prstGeom>
          <a:noFill/>
        </p:spPr>
        <p:txBody>
          <a:bodyPr wrap="square">
            <a:spAutoFit/>
          </a:bodyPr>
          <a:lstStyle/>
          <a:p>
            <a:r>
              <a:rPr lang="en-US" altLang="vi-VN" sz="2000"/>
              <a:t>   </a:t>
            </a:r>
            <a:r>
              <a:rPr lang="vi-VN" altLang="vi-VN" sz="2000"/>
              <a:t>Buổi liên hoan diễn ra rất vui vẻ. Mở đầu là chương trình văn nghệ. Thu Hương dẫn chương trình, Tuấn Béo biểu diễn kịch câm, Huyền Phượng kéo đàn... Cuối cùng thầy chủ nhiệm phát biểu khen báo tường của lớp hay, khen các tiết mục biểu diễn tự nhiên, buổi liên hoan tổ chức chu đáo.</a:t>
            </a:r>
          </a:p>
        </p:txBody>
      </p:sp>
      <p:grpSp>
        <p:nvGrpSpPr>
          <p:cNvPr id="25" name="Group 24">
            <a:extLst>
              <a:ext uri="{FF2B5EF4-FFF2-40B4-BE49-F238E27FC236}">
                <a16:creationId xmlns:a16="http://schemas.microsoft.com/office/drawing/2014/main" id="{13851EC4-F4C3-44CA-8E18-7DAC7A19F5CD}"/>
              </a:ext>
            </a:extLst>
          </p:cNvPr>
          <p:cNvGrpSpPr/>
          <p:nvPr/>
        </p:nvGrpSpPr>
        <p:grpSpPr>
          <a:xfrm>
            <a:off x="1209557" y="3516548"/>
            <a:ext cx="6929732" cy="1229511"/>
            <a:chOff x="1209557" y="3516548"/>
            <a:chExt cx="6929732" cy="1229511"/>
          </a:xfrm>
        </p:grpSpPr>
        <p:pic>
          <p:nvPicPr>
            <p:cNvPr id="23" name="Picture 5">
              <a:extLst>
                <a:ext uri="{FF2B5EF4-FFF2-40B4-BE49-F238E27FC236}">
                  <a16:creationId xmlns:a16="http://schemas.microsoft.com/office/drawing/2014/main" id="{20343D18-A6FB-464F-88B0-014231BB9E5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09557" y="3516548"/>
              <a:ext cx="6929732" cy="1229511"/>
            </a:xfrm>
            <a:prstGeom prst="rect">
              <a:avLst/>
            </a:prstGeom>
          </p:spPr>
        </p:pic>
        <p:sp>
          <p:nvSpPr>
            <p:cNvPr id="24" name="Rectangle 23">
              <a:extLst>
                <a:ext uri="{FF2B5EF4-FFF2-40B4-BE49-F238E27FC236}">
                  <a16:creationId xmlns:a16="http://schemas.microsoft.com/office/drawing/2014/main" id="{53119976-6E34-49B4-A1B4-DC0FD9929EF0}"/>
                </a:ext>
              </a:extLst>
            </p:cNvPr>
            <p:cNvSpPr/>
            <p:nvPr/>
          </p:nvSpPr>
          <p:spPr>
            <a:xfrm>
              <a:off x="2030915" y="3777360"/>
              <a:ext cx="5287025" cy="707886"/>
            </a:xfrm>
            <a:prstGeom prst="rect">
              <a:avLst/>
            </a:prstGeom>
            <a:noFill/>
          </p:spPr>
          <p:txBody>
            <a:bodyPr wrap="none" lIns="91440" tIns="45720" rIns="91440" bIns="45720">
              <a:spAutoFit/>
            </a:bodyPr>
            <a:lstStyle/>
            <a:p>
              <a:pPr algn="ctr"/>
              <a:r>
                <a:rPr lang="en-US" sz="4000" b="1" cap="none" spc="50">
                  <a:ln w="0"/>
                  <a:solidFill>
                    <a:schemeClr val="bg1"/>
                  </a:solidFill>
                  <a:effectLst>
                    <a:innerShdw blurRad="63500" dist="50800" dir="13500000">
                      <a:srgbClr val="000000">
                        <a:alpha val="50000"/>
                      </a:srgbClr>
                    </a:innerShdw>
                  </a:effectLst>
                </a:rPr>
                <a:t>Chương trình cụ thể</a:t>
              </a:r>
            </a:p>
          </p:txBody>
        </p:sp>
      </p:grpSp>
      <p:grpSp>
        <p:nvGrpSpPr>
          <p:cNvPr id="39" name="Google Shape;853;p38">
            <a:extLst>
              <a:ext uri="{FF2B5EF4-FFF2-40B4-BE49-F238E27FC236}">
                <a16:creationId xmlns:a16="http://schemas.microsoft.com/office/drawing/2014/main" id="{944BFF32-7C90-43DE-997E-E96486DA4B3D}"/>
              </a:ext>
            </a:extLst>
          </p:cNvPr>
          <p:cNvGrpSpPr/>
          <p:nvPr/>
        </p:nvGrpSpPr>
        <p:grpSpPr>
          <a:xfrm>
            <a:off x="838058" y="564444"/>
            <a:ext cx="1339407" cy="2376464"/>
            <a:chOff x="3539325" y="1588838"/>
            <a:chExt cx="394450" cy="702125"/>
          </a:xfrm>
        </p:grpSpPr>
        <p:sp>
          <p:nvSpPr>
            <p:cNvPr id="40" name="Google Shape;854;p38">
              <a:extLst>
                <a:ext uri="{FF2B5EF4-FFF2-40B4-BE49-F238E27FC236}">
                  <a16:creationId xmlns:a16="http://schemas.microsoft.com/office/drawing/2014/main" id="{3F47419B-CE9F-447E-8B4E-AB801C4D3C67}"/>
                </a:ext>
              </a:extLst>
            </p:cNvPr>
            <p:cNvSpPr/>
            <p:nvPr/>
          </p:nvSpPr>
          <p:spPr>
            <a:xfrm>
              <a:off x="3742525" y="1679313"/>
              <a:ext cx="191250" cy="611475"/>
            </a:xfrm>
            <a:custGeom>
              <a:avLst/>
              <a:gdLst/>
              <a:ahLst/>
              <a:cxnLst/>
              <a:rect l="l" t="t" r="r" b="b"/>
              <a:pathLst>
                <a:path w="7650" h="24459" extrusionOk="0">
                  <a:moveTo>
                    <a:pt x="1" y="0"/>
                  </a:moveTo>
                  <a:lnTo>
                    <a:pt x="74" y="5668"/>
                  </a:lnTo>
                  <a:cubicBezTo>
                    <a:pt x="82" y="5668"/>
                    <a:pt x="91" y="5667"/>
                    <a:pt x="99" y="5667"/>
                  </a:cubicBezTo>
                  <a:cubicBezTo>
                    <a:pt x="1411" y="5667"/>
                    <a:pt x="2256" y="7011"/>
                    <a:pt x="1778" y="8198"/>
                  </a:cubicBezTo>
                  <a:lnTo>
                    <a:pt x="159" y="12229"/>
                  </a:lnTo>
                  <a:lnTo>
                    <a:pt x="1788" y="16349"/>
                  </a:lnTo>
                  <a:cubicBezTo>
                    <a:pt x="2234" y="17480"/>
                    <a:pt x="1486" y="18769"/>
                    <a:pt x="245" y="18863"/>
                  </a:cubicBezTo>
                  <a:lnTo>
                    <a:pt x="317" y="24459"/>
                  </a:lnTo>
                  <a:cubicBezTo>
                    <a:pt x="4384" y="24292"/>
                    <a:pt x="7642" y="20931"/>
                    <a:pt x="7642" y="16820"/>
                  </a:cubicBezTo>
                  <a:cubicBezTo>
                    <a:pt x="7642" y="15103"/>
                    <a:pt x="7073" y="13516"/>
                    <a:pt x="6112" y="12237"/>
                  </a:cubicBezTo>
                  <a:cubicBezTo>
                    <a:pt x="7076" y="10956"/>
                    <a:pt x="7649" y="9366"/>
                    <a:pt x="7649" y="7645"/>
                  </a:cubicBezTo>
                  <a:cubicBezTo>
                    <a:pt x="7649" y="5879"/>
                    <a:pt x="7047" y="4250"/>
                    <a:pt x="6036" y="2956"/>
                  </a:cubicBezTo>
                  <a:cubicBezTo>
                    <a:pt x="4636" y="1158"/>
                    <a:pt x="2451" y="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55;p38">
              <a:extLst>
                <a:ext uri="{FF2B5EF4-FFF2-40B4-BE49-F238E27FC236}">
                  <a16:creationId xmlns:a16="http://schemas.microsoft.com/office/drawing/2014/main" id="{82096585-CD89-4A51-BD89-703CACD84B35}"/>
                </a:ext>
              </a:extLst>
            </p:cNvPr>
            <p:cNvSpPr/>
            <p:nvPr/>
          </p:nvSpPr>
          <p:spPr>
            <a:xfrm>
              <a:off x="3555875" y="1679313"/>
              <a:ext cx="278825" cy="611650"/>
            </a:xfrm>
            <a:custGeom>
              <a:avLst/>
              <a:gdLst/>
              <a:ahLst/>
              <a:cxnLst/>
              <a:rect l="l" t="t" r="r" b="b"/>
              <a:pathLst>
                <a:path w="11153" h="24466" extrusionOk="0">
                  <a:moveTo>
                    <a:pt x="7467" y="0"/>
                  </a:moveTo>
                  <a:cubicBezTo>
                    <a:pt x="5804" y="0"/>
                    <a:pt x="4222" y="524"/>
                    <a:pt x="2892" y="1517"/>
                  </a:cubicBezTo>
                  <a:cubicBezTo>
                    <a:pt x="1538" y="2528"/>
                    <a:pt x="1261" y="4444"/>
                    <a:pt x="2270" y="5797"/>
                  </a:cubicBezTo>
                  <a:cubicBezTo>
                    <a:pt x="2871" y="6602"/>
                    <a:pt x="3792" y="7027"/>
                    <a:pt x="4724" y="7027"/>
                  </a:cubicBezTo>
                  <a:cubicBezTo>
                    <a:pt x="5360" y="7027"/>
                    <a:pt x="6002" y="6829"/>
                    <a:pt x="6550" y="6419"/>
                  </a:cubicBezTo>
                  <a:cubicBezTo>
                    <a:pt x="6736" y="6281"/>
                    <a:pt x="7045" y="6117"/>
                    <a:pt x="7467" y="6117"/>
                  </a:cubicBezTo>
                  <a:cubicBezTo>
                    <a:pt x="8313" y="6117"/>
                    <a:pt x="8999" y="6802"/>
                    <a:pt x="8999" y="7647"/>
                  </a:cubicBezTo>
                  <a:cubicBezTo>
                    <a:pt x="8999" y="8490"/>
                    <a:pt x="8311" y="9176"/>
                    <a:pt x="7467" y="9176"/>
                  </a:cubicBezTo>
                  <a:cubicBezTo>
                    <a:pt x="5776" y="9176"/>
                    <a:pt x="4409" y="10547"/>
                    <a:pt x="4409" y="12234"/>
                  </a:cubicBezTo>
                  <a:cubicBezTo>
                    <a:pt x="4409" y="13922"/>
                    <a:pt x="5779" y="15291"/>
                    <a:pt x="7467" y="15291"/>
                  </a:cubicBezTo>
                  <a:cubicBezTo>
                    <a:pt x="8309" y="15291"/>
                    <a:pt x="8995" y="15977"/>
                    <a:pt x="8995" y="16820"/>
                  </a:cubicBezTo>
                  <a:cubicBezTo>
                    <a:pt x="8995" y="17665"/>
                    <a:pt x="8309" y="18350"/>
                    <a:pt x="7467" y="18350"/>
                  </a:cubicBezTo>
                  <a:cubicBezTo>
                    <a:pt x="6915" y="18350"/>
                    <a:pt x="6420" y="18063"/>
                    <a:pt x="6141" y="17585"/>
                  </a:cubicBezTo>
                  <a:cubicBezTo>
                    <a:pt x="5574" y="16604"/>
                    <a:pt x="4546" y="16056"/>
                    <a:pt x="3491" y="16056"/>
                  </a:cubicBezTo>
                  <a:cubicBezTo>
                    <a:pt x="2972" y="16056"/>
                    <a:pt x="2446" y="16188"/>
                    <a:pt x="1964" y="16467"/>
                  </a:cubicBezTo>
                  <a:cubicBezTo>
                    <a:pt x="502" y="17313"/>
                    <a:pt x="1" y="19183"/>
                    <a:pt x="847" y="20645"/>
                  </a:cubicBezTo>
                  <a:cubicBezTo>
                    <a:pt x="2210" y="23001"/>
                    <a:pt x="4746" y="24466"/>
                    <a:pt x="7467" y="24466"/>
                  </a:cubicBezTo>
                  <a:cubicBezTo>
                    <a:pt x="7572" y="24466"/>
                    <a:pt x="7678" y="24461"/>
                    <a:pt x="7784" y="24459"/>
                  </a:cubicBezTo>
                  <a:cubicBezTo>
                    <a:pt x="11152" y="21078"/>
                    <a:pt x="11151" y="15607"/>
                    <a:pt x="7776" y="12231"/>
                  </a:cubicBezTo>
                  <a:cubicBezTo>
                    <a:pt x="10946" y="8723"/>
                    <a:pt x="10809" y="3345"/>
                    <a:pt x="74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856;p38">
              <a:extLst>
                <a:ext uri="{FF2B5EF4-FFF2-40B4-BE49-F238E27FC236}">
                  <a16:creationId xmlns:a16="http://schemas.microsoft.com/office/drawing/2014/main" id="{0EB52368-B415-4854-ACD4-4268C153C6CA}"/>
                </a:ext>
              </a:extLst>
            </p:cNvPr>
            <p:cNvSpPr/>
            <p:nvPr/>
          </p:nvSpPr>
          <p:spPr>
            <a:xfrm>
              <a:off x="3728250" y="1599088"/>
              <a:ext cx="165200" cy="154075"/>
            </a:xfrm>
            <a:custGeom>
              <a:avLst/>
              <a:gdLst/>
              <a:ahLst/>
              <a:cxnLst/>
              <a:rect l="l" t="t" r="r" b="b"/>
              <a:pathLst>
                <a:path w="6608" h="6163" extrusionOk="0">
                  <a:moveTo>
                    <a:pt x="0" y="0"/>
                  </a:moveTo>
                  <a:lnTo>
                    <a:pt x="0" y="4120"/>
                  </a:lnTo>
                  <a:cubicBezTo>
                    <a:pt x="213" y="4109"/>
                    <a:pt x="431" y="4105"/>
                    <a:pt x="651" y="4105"/>
                  </a:cubicBezTo>
                  <a:cubicBezTo>
                    <a:pt x="690" y="4105"/>
                    <a:pt x="729" y="4105"/>
                    <a:pt x="769" y="4105"/>
                  </a:cubicBezTo>
                  <a:cubicBezTo>
                    <a:pt x="791" y="4105"/>
                    <a:pt x="813" y="4105"/>
                    <a:pt x="835" y="4105"/>
                  </a:cubicBezTo>
                  <a:cubicBezTo>
                    <a:pt x="2890" y="4105"/>
                    <a:pt x="5311" y="5209"/>
                    <a:pt x="6607" y="6162"/>
                  </a:cubicBezTo>
                  <a:cubicBezTo>
                    <a:pt x="6495" y="5705"/>
                    <a:pt x="5765" y="2787"/>
                    <a:pt x="5691" y="2482"/>
                  </a:cubicBezTo>
                  <a:cubicBezTo>
                    <a:pt x="5415" y="1368"/>
                    <a:pt x="4579" y="477"/>
                    <a:pt x="3483" y="137"/>
                  </a:cubicBezTo>
                  <a:lnTo>
                    <a:pt x="30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57;p38">
              <a:extLst>
                <a:ext uri="{FF2B5EF4-FFF2-40B4-BE49-F238E27FC236}">
                  <a16:creationId xmlns:a16="http://schemas.microsoft.com/office/drawing/2014/main" id="{4C4330A8-B2C6-428D-87EA-0FF149548487}"/>
                </a:ext>
              </a:extLst>
            </p:cNvPr>
            <p:cNvSpPr/>
            <p:nvPr/>
          </p:nvSpPr>
          <p:spPr>
            <a:xfrm>
              <a:off x="3601750" y="1588838"/>
              <a:ext cx="202650" cy="164325"/>
            </a:xfrm>
            <a:custGeom>
              <a:avLst/>
              <a:gdLst/>
              <a:ahLst/>
              <a:cxnLst/>
              <a:rect l="l" t="t" r="r" b="b"/>
              <a:pathLst>
                <a:path w="8106" h="6573" extrusionOk="0">
                  <a:moveTo>
                    <a:pt x="5784" y="1"/>
                  </a:moveTo>
                  <a:cubicBezTo>
                    <a:pt x="5459" y="1"/>
                    <a:pt x="5133" y="50"/>
                    <a:pt x="4817" y="149"/>
                  </a:cubicBezTo>
                  <a:lnTo>
                    <a:pt x="3113" y="547"/>
                  </a:lnTo>
                  <a:cubicBezTo>
                    <a:pt x="2017" y="887"/>
                    <a:pt x="1181" y="1778"/>
                    <a:pt x="906" y="2892"/>
                  </a:cubicBezTo>
                  <a:cubicBezTo>
                    <a:pt x="837" y="3171"/>
                    <a:pt x="249" y="5564"/>
                    <a:pt x="0" y="6572"/>
                  </a:cubicBezTo>
                  <a:cubicBezTo>
                    <a:pt x="1396" y="5529"/>
                    <a:pt x="3236" y="4616"/>
                    <a:pt x="5060" y="4530"/>
                  </a:cubicBezTo>
                  <a:cubicBezTo>
                    <a:pt x="5247" y="3773"/>
                    <a:pt x="5422" y="3065"/>
                    <a:pt x="5462" y="2892"/>
                  </a:cubicBezTo>
                  <a:cubicBezTo>
                    <a:pt x="5737" y="1778"/>
                    <a:pt x="6574" y="887"/>
                    <a:pt x="7669" y="547"/>
                  </a:cubicBezTo>
                  <a:lnTo>
                    <a:pt x="8105" y="410"/>
                  </a:lnTo>
                  <a:lnTo>
                    <a:pt x="6779" y="149"/>
                  </a:lnTo>
                  <a:cubicBezTo>
                    <a:pt x="6451" y="84"/>
                    <a:pt x="6129" y="1"/>
                    <a:pt x="5798" y="1"/>
                  </a:cubicBezTo>
                  <a:cubicBezTo>
                    <a:pt x="5794" y="1"/>
                    <a:pt x="5789" y="1"/>
                    <a:pt x="57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58;p38">
              <a:extLst>
                <a:ext uri="{FF2B5EF4-FFF2-40B4-BE49-F238E27FC236}">
                  <a16:creationId xmlns:a16="http://schemas.microsoft.com/office/drawing/2014/main" id="{4983D4BF-C684-4344-AF28-6EE6605DFB0D}"/>
                </a:ext>
              </a:extLst>
            </p:cNvPr>
            <p:cNvSpPr/>
            <p:nvPr/>
          </p:nvSpPr>
          <p:spPr>
            <a:xfrm>
              <a:off x="3539325" y="1640413"/>
              <a:ext cx="354075" cy="112750"/>
            </a:xfrm>
            <a:custGeom>
              <a:avLst/>
              <a:gdLst/>
              <a:ahLst/>
              <a:cxnLst/>
              <a:rect l="l" t="t" r="r" b="b"/>
              <a:pathLst>
                <a:path w="14163" h="4510" extrusionOk="0">
                  <a:moveTo>
                    <a:pt x="4119" y="1"/>
                  </a:moveTo>
                  <a:cubicBezTo>
                    <a:pt x="3866" y="1"/>
                    <a:pt x="3614" y="11"/>
                    <a:pt x="3363" y="32"/>
                  </a:cubicBezTo>
                  <a:cubicBezTo>
                    <a:pt x="1" y="318"/>
                    <a:pt x="235" y="3642"/>
                    <a:pt x="2497" y="4509"/>
                  </a:cubicBezTo>
                  <a:cubicBezTo>
                    <a:pt x="4259" y="3544"/>
                    <a:pt x="6136" y="3072"/>
                    <a:pt x="8197" y="3072"/>
                  </a:cubicBezTo>
                  <a:cubicBezTo>
                    <a:pt x="8243" y="3072"/>
                    <a:pt x="8289" y="3072"/>
                    <a:pt x="8336" y="3073"/>
                  </a:cubicBezTo>
                  <a:cubicBezTo>
                    <a:pt x="8376" y="3072"/>
                    <a:pt x="8417" y="3072"/>
                    <a:pt x="8457" y="3072"/>
                  </a:cubicBezTo>
                  <a:cubicBezTo>
                    <a:pt x="10524" y="3072"/>
                    <a:pt x="12396" y="3541"/>
                    <a:pt x="14163" y="4509"/>
                  </a:cubicBezTo>
                  <a:cubicBezTo>
                    <a:pt x="12388" y="2648"/>
                    <a:pt x="8185" y="1"/>
                    <a:pt x="41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59;p38">
              <a:extLst>
                <a:ext uri="{FF2B5EF4-FFF2-40B4-BE49-F238E27FC236}">
                  <a16:creationId xmlns:a16="http://schemas.microsoft.com/office/drawing/2014/main" id="{D2C8291E-25C1-4205-9965-6A4B0013844B}"/>
                </a:ext>
              </a:extLst>
            </p:cNvPr>
            <p:cNvSpPr/>
            <p:nvPr/>
          </p:nvSpPr>
          <p:spPr>
            <a:xfrm>
              <a:off x="3706525" y="1962538"/>
              <a:ext cx="21200" cy="38150"/>
            </a:xfrm>
            <a:custGeom>
              <a:avLst/>
              <a:gdLst/>
              <a:ahLst/>
              <a:cxnLst/>
              <a:rect l="l" t="t" r="r" b="b"/>
              <a:pathLst>
                <a:path w="848" h="1526" extrusionOk="0">
                  <a:moveTo>
                    <a:pt x="424" y="0"/>
                  </a:moveTo>
                  <a:cubicBezTo>
                    <a:pt x="191" y="0"/>
                    <a:pt x="0" y="190"/>
                    <a:pt x="0" y="424"/>
                  </a:cubicBezTo>
                  <a:lnTo>
                    <a:pt x="0" y="1102"/>
                  </a:lnTo>
                  <a:cubicBezTo>
                    <a:pt x="0" y="1336"/>
                    <a:pt x="191" y="1526"/>
                    <a:pt x="424" y="1526"/>
                  </a:cubicBezTo>
                  <a:cubicBezTo>
                    <a:pt x="658" y="1526"/>
                    <a:pt x="848" y="1336"/>
                    <a:pt x="848" y="1102"/>
                  </a:cubicBezTo>
                  <a:lnTo>
                    <a:pt x="848" y="424"/>
                  </a:lnTo>
                  <a:cubicBezTo>
                    <a:pt x="848" y="189"/>
                    <a:pt x="658" y="0"/>
                    <a:pt x="42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60;p38">
              <a:extLst>
                <a:ext uri="{FF2B5EF4-FFF2-40B4-BE49-F238E27FC236}">
                  <a16:creationId xmlns:a16="http://schemas.microsoft.com/office/drawing/2014/main" id="{715DA5FF-5FD5-4EDB-A973-2DA2D7747B59}"/>
                </a:ext>
              </a:extLst>
            </p:cNvPr>
            <p:cNvSpPr/>
            <p:nvPr/>
          </p:nvSpPr>
          <p:spPr>
            <a:xfrm>
              <a:off x="3837725" y="1962538"/>
              <a:ext cx="21200" cy="38150"/>
            </a:xfrm>
            <a:custGeom>
              <a:avLst/>
              <a:gdLst/>
              <a:ahLst/>
              <a:cxnLst/>
              <a:rect l="l" t="t" r="r" b="b"/>
              <a:pathLst>
                <a:path w="848" h="1526" extrusionOk="0">
                  <a:moveTo>
                    <a:pt x="424" y="0"/>
                  </a:moveTo>
                  <a:cubicBezTo>
                    <a:pt x="191" y="0"/>
                    <a:pt x="0" y="190"/>
                    <a:pt x="0" y="424"/>
                  </a:cubicBezTo>
                  <a:lnTo>
                    <a:pt x="0" y="1102"/>
                  </a:lnTo>
                  <a:cubicBezTo>
                    <a:pt x="0" y="1336"/>
                    <a:pt x="191" y="1526"/>
                    <a:pt x="424" y="1526"/>
                  </a:cubicBezTo>
                  <a:cubicBezTo>
                    <a:pt x="658" y="1526"/>
                    <a:pt x="848" y="1336"/>
                    <a:pt x="848" y="1102"/>
                  </a:cubicBezTo>
                  <a:lnTo>
                    <a:pt x="848" y="424"/>
                  </a:lnTo>
                  <a:cubicBezTo>
                    <a:pt x="848" y="189"/>
                    <a:pt x="660" y="0"/>
                    <a:pt x="42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61;p38">
              <a:extLst>
                <a:ext uri="{FF2B5EF4-FFF2-40B4-BE49-F238E27FC236}">
                  <a16:creationId xmlns:a16="http://schemas.microsoft.com/office/drawing/2014/main" id="{3AE740C3-90FD-4BFC-B243-009944EEBC76}"/>
                </a:ext>
              </a:extLst>
            </p:cNvPr>
            <p:cNvSpPr/>
            <p:nvPr/>
          </p:nvSpPr>
          <p:spPr>
            <a:xfrm>
              <a:off x="3747625" y="1978938"/>
              <a:ext cx="70200" cy="31800"/>
            </a:xfrm>
            <a:custGeom>
              <a:avLst/>
              <a:gdLst/>
              <a:ahLst/>
              <a:cxnLst/>
              <a:rect l="l" t="t" r="r" b="b"/>
              <a:pathLst>
                <a:path w="2808" h="1272" extrusionOk="0">
                  <a:moveTo>
                    <a:pt x="474" y="1"/>
                  </a:moveTo>
                  <a:cubicBezTo>
                    <a:pt x="376" y="1"/>
                    <a:pt x="277" y="35"/>
                    <a:pt x="198" y="106"/>
                  </a:cubicBezTo>
                  <a:cubicBezTo>
                    <a:pt x="21" y="259"/>
                    <a:pt x="1" y="527"/>
                    <a:pt x="156" y="703"/>
                  </a:cubicBezTo>
                  <a:cubicBezTo>
                    <a:pt x="472" y="1064"/>
                    <a:pt x="926" y="1272"/>
                    <a:pt x="1405" y="1272"/>
                  </a:cubicBezTo>
                  <a:cubicBezTo>
                    <a:pt x="1885" y="1272"/>
                    <a:pt x="2341" y="1064"/>
                    <a:pt x="2655" y="703"/>
                  </a:cubicBezTo>
                  <a:cubicBezTo>
                    <a:pt x="2807" y="527"/>
                    <a:pt x="2790" y="259"/>
                    <a:pt x="2613" y="106"/>
                  </a:cubicBezTo>
                  <a:cubicBezTo>
                    <a:pt x="2534" y="35"/>
                    <a:pt x="2435" y="1"/>
                    <a:pt x="2336" y="1"/>
                  </a:cubicBezTo>
                  <a:cubicBezTo>
                    <a:pt x="2218" y="1"/>
                    <a:pt x="2100" y="50"/>
                    <a:pt x="2016" y="146"/>
                  </a:cubicBezTo>
                  <a:cubicBezTo>
                    <a:pt x="1861" y="324"/>
                    <a:pt x="1638" y="425"/>
                    <a:pt x="1405" y="425"/>
                  </a:cubicBezTo>
                  <a:cubicBezTo>
                    <a:pt x="1171" y="425"/>
                    <a:pt x="949" y="323"/>
                    <a:pt x="795" y="146"/>
                  </a:cubicBezTo>
                  <a:cubicBezTo>
                    <a:pt x="710" y="50"/>
                    <a:pt x="592" y="1"/>
                    <a:pt x="47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68254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circle(in)">
                                      <p:cBhvr>
                                        <p:cTn id="14"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66" name="TextBox 65">
            <a:extLst>
              <a:ext uri="{FF2B5EF4-FFF2-40B4-BE49-F238E27FC236}">
                <a16:creationId xmlns:a16="http://schemas.microsoft.com/office/drawing/2014/main" id="{349267E4-9D1D-4A24-84D0-A2DC1657B843}"/>
              </a:ext>
            </a:extLst>
          </p:cNvPr>
          <p:cNvSpPr txBox="1"/>
          <p:nvPr/>
        </p:nvSpPr>
        <p:spPr>
          <a:xfrm>
            <a:off x="1657812" y="768072"/>
            <a:ext cx="6544894" cy="1323439"/>
          </a:xfrm>
          <a:prstGeom prst="rect">
            <a:avLst/>
          </a:prstGeom>
          <a:solidFill>
            <a:schemeClr val="accent1">
              <a:lumMod val="60000"/>
              <a:lumOff val="40000"/>
            </a:schemeClr>
          </a:solidFill>
        </p:spPr>
        <p:txBody>
          <a:bodyPr wrap="square">
            <a:spAutoFit/>
          </a:bodyPr>
          <a:lstStyle/>
          <a:p>
            <a:pPr algn="ctr"/>
            <a:r>
              <a:rPr lang="en-US" sz="2000" b="0" i="0">
                <a:solidFill>
                  <a:srgbClr val="000000"/>
                </a:solidFill>
                <a:effectLst/>
                <a:latin typeface="+mn-lt"/>
              </a:rPr>
              <a:t>     </a:t>
            </a:r>
            <a:r>
              <a:rPr lang="vi-VN" sz="2000" b="0" i="0">
                <a:solidFill>
                  <a:srgbClr val="000000"/>
                </a:solidFill>
                <a:effectLst/>
                <a:latin typeface="+mn-lt"/>
              </a:rPr>
              <a:t>Giả sử em là lớp trưởng trong câu chuyện trên, em hãy lập chương trình hoạt động của lớp để tổ chức buổi liên hoan văn nghệ chào mừng Ngày Nhà giáo Việt Nam 20-11.</a:t>
            </a:r>
            <a:endParaRPr lang="en-US" sz="2000">
              <a:latin typeface="+mn-lt"/>
            </a:endParaRPr>
          </a:p>
        </p:txBody>
      </p:sp>
      <p:pic>
        <p:nvPicPr>
          <p:cNvPr id="67" name="Picture 2">
            <a:extLst>
              <a:ext uri="{FF2B5EF4-FFF2-40B4-BE49-F238E27FC236}">
                <a16:creationId xmlns:a16="http://schemas.microsoft.com/office/drawing/2014/main" id="{D578DDEE-1B3D-43FB-89C5-51DCCCDC0E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189649">
            <a:off x="588871" y="218944"/>
            <a:ext cx="1226507" cy="1579810"/>
          </a:xfrm>
          <a:prstGeom prst="rect">
            <a:avLst/>
          </a:prstGeom>
        </p:spPr>
      </p:pic>
      <p:sp>
        <p:nvSpPr>
          <p:cNvPr id="68" name="Rectangle 67">
            <a:extLst>
              <a:ext uri="{FF2B5EF4-FFF2-40B4-BE49-F238E27FC236}">
                <a16:creationId xmlns:a16="http://schemas.microsoft.com/office/drawing/2014/main" id="{4392FE9B-304A-4184-A7BC-CBAA10A0E696}"/>
              </a:ext>
            </a:extLst>
          </p:cNvPr>
          <p:cNvSpPr/>
          <p:nvPr/>
        </p:nvSpPr>
        <p:spPr>
          <a:xfrm>
            <a:off x="823172" y="586340"/>
            <a:ext cx="575800" cy="923330"/>
          </a:xfrm>
          <a:prstGeom prst="rect">
            <a:avLst/>
          </a:prstGeom>
          <a:noFill/>
        </p:spPr>
        <p:txBody>
          <a:bodyPr wrap="none" lIns="91440" tIns="45720" rIns="91440" bIns="45720">
            <a:spAutoFit/>
          </a:bodyPr>
          <a:lstStyle/>
          <a:p>
            <a:pPr algn="ctr"/>
            <a:r>
              <a:rPr lang="en-US" sz="5400" b="1" spc="50">
                <a:ln w="0"/>
                <a:solidFill>
                  <a:schemeClr val="bg2"/>
                </a:solidFill>
                <a:effectLst>
                  <a:innerShdw blurRad="63500" dist="50800" dir="13500000">
                    <a:srgbClr val="000000">
                      <a:alpha val="50000"/>
                    </a:srgbClr>
                  </a:innerShdw>
                </a:effectLst>
              </a:rPr>
              <a:t>2</a:t>
            </a:r>
            <a:endParaRPr lang="en-US" sz="5400" b="1" cap="none" spc="50">
              <a:ln w="0"/>
              <a:solidFill>
                <a:schemeClr val="bg2"/>
              </a:solidFill>
              <a:effectLst>
                <a:innerShdw blurRad="63500" dist="50800" dir="13500000">
                  <a:srgbClr val="000000">
                    <a:alpha val="50000"/>
                  </a:srgbClr>
                </a:innerShdw>
              </a:effectLst>
            </a:endParaRPr>
          </a:p>
        </p:txBody>
      </p:sp>
      <p:pic>
        <p:nvPicPr>
          <p:cNvPr id="64" name="Picture 2">
            <a:extLst>
              <a:ext uri="{FF2B5EF4-FFF2-40B4-BE49-F238E27FC236}">
                <a16:creationId xmlns:a16="http://schemas.microsoft.com/office/drawing/2014/main" id="{9E9972B4-420F-44F7-80EE-1D2FA0F7077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28052" y="2372027"/>
            <a:ext cx="2494306" cy="2526462"/>
          </a:xfrm>
          <a:prstGeom prst="rect">
            <a:avLst/>
          </a:prstGeom>
        </p:spPr>
      </p:pic>
      <p:pic>
        <p:nvPicPr>
          <p:cNvPr id="6" name="Picture 9">
            <a:extLst>
              <a:ext uri="{FF2B5EF4-FFF2-40B4-BE49-F238E27FC236}">
                <a16:creationId xmlns:a16="http://schemas.microsoft.com/office/drawing/2014/main" id="{F9FF7762-9384-4F95-BF87-B839406012F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4688879" y="2372027"/>
            <a:ext cx="2504355" cy="25264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40"/>
        <p:cNvGrpSpPr/>
        <p:nvPr/>
      </p:nvGrpSpPr>
      <p:grpSpPr>
        <a:xfrm>
          <a:off x="0" y="0"/>
          <a:ext cx="0" cy="0"/>
          <a:chOff x="0" y="0"/>
          <a:chExt cx="0" cy="0"/>
        </a:xfrm>
      </p:grpSpPr>
      <p:grpSp>
        <p:nvGrpSpPr>
          <p:cNvPr id="1044" name="Google Shape;1044;p41"/>
          <p:cNvGrpSpPr/>
          <p:nvPr/>
        </p:nvGrpSpPr>
        <p:grpSpPr>
          <a:xfrm>
            <a:off x="1540797" y="789840"/>
            <a:ext cx="6883279" cy="3813652"/>
            <a:chOff x="1540797" y="789840"/>
            <a:chExt cx="6883279" cy="3813652"/>
          </a:xfrm>
        </p:grpSpPr>
        <p:sp>
          <p:nvSpPr>
            <p:cNvPr id="1045" name="Google Shape;1045;p41"/>
            <p:cNvSpPr/>
            <p:nvPr/>
          </p:nvSpPr>
          <p:spPr>
            <a:xfrm rot="5400000">
              <a:off x="8021892" y="430455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1"/>
            <p:cNvSpPr/>
            <p:nvPr/>
          </p:nvSpPr>
          <p:spPr>
            <a:xfrm rot="5400000">
              <a:off x="8359621" y="4536889"/>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1"/>
            <p:cNvSpPr/>
            <p:nvPr/>
          </p:nvSpPr>
          <p:spPr>
            <a:xfrm rot="10800000">
              <a:off x="1540797" y="3958953"/>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1"/>
            <p:cNvSpPr/>
            <p:nvPr/>
          </p:nvSpPr>
          <p:spPr>
            <a:xfrm rot="10800000">
              <a:off x="1542945" y="4537036"/>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41"/>
            <p:cNvSpPr/>
            <p:nvPr/>
          </p:nvSpPr>
          <p:spPr>
            <a:xfrm rot="5400000">
              <a:off x="1783142" y="555533"/>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1"/>
            <p:cNvSpPr/>
            <p:nvPr/>
          </p:nvSpPr>
          <p:spPr>
            <a:xfrm rot="5400000">
              <a:off x="2120871" y="787864"/>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41"/>
            <p:cNvSpPr/>
            <p:nvPr/>
          </p:nvSpPr>
          <p:spPr>
            <a:xfrm rot="10800000">
              <a:off x="8359372" y="789853"/>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41"/>
            <p:cNvSpPr/>
            <p:nvPr/>
          </p:nvSpPr>
          <p:spPr>
            <a:xfrm rot="10800000">
              <a:off x="8361520" y="1367936"/>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a:extLst>
              <a:ext uri="{FF2B5EF4-FFF2-40B4-BE49-F238E27FC236}">
                <a16:creationId xmlns:a16="http://schemas.microsoft.com/office/drawing/2014/main" id="{23D85F43-7418-4614-B903-F6725C2971AA}"/>
              </a:ext>
            </a:extLst>
          </p:cNvPr>
          <p:cNvSpPr txBox="1"/>
          <p:nvPr/>
        </p:nvSpPr>
        <p:spPr>
          <a:xfrm>
            <a:off x="1711642" y="1712184"/>
            <a:ext cx="4955283" cy="2677656"/>
          </a:xfrm>
          <a:custGeom>
            <a:avLst/>
            <a:gdLst>
              <a:gd name="connsiteX0" fmla="*/ 0 w 4955283"/>
              <a:gd name="connsiteY0" fmla="*/ 0 h 2677656"/>
              <a:gd name="connsiteX1" fmla="*/ 401929 w 4955283"/>
              <a:gd name="connsiteY1" fmla="*/ 0 h 2677656"/>
              <a:gd name="connsiteX2" fmla="*/ 803857 w 4955283"/>
              <a:gd name="connsiteY2" fmla="*/ 0 h 2677656"/>
              <a:gd name="connsiteX3" fmla="*/ 1255338 w 4955283"/>
              <a:gd name="connsiteY3" fmla="*/ 0 h 2677656"/>
              <a:gd name="connsiteX4" fmla="*/ 1905031 w 4955283"/>
              <a:gd name="connsiteY4" fmla="*/ 0 h 2677656"/>
              <a:gd name="connsiteX5" fmla="*/ 2455618 w 4955283"/>
              <a:gd name="connsiteY5" fmla="*/ 0 h 2677656"/>
              <a:gd name="connsiteX6" fmla="*/ 3006205 w 4955283"/>
              <a:gd name="connsiteY6" fmla="*/ 0 h 2677656"/>
              <a:gd name="connsiteX7" fmla="*/ 3655898 w 4955283"/>
              <a:gd name="connsiteY7" fmla="*/ 0 h 2677656"/>
              <a:gd name="connsiteX8" fmla="*/ 4107379 w 4955283"/>
              <a:gd name="connsiteY8" fmla="*/ 0 h 2677656"/>
              <a:gd name="connsiteX9" fmla="*/ 4955283 w 4955283"/>
              <a:gd name="connsiteY9" fmla="*/ 0 h 2677656"/>
              <a:gd name="connsiteX10" fmla="*/ 4955283 w 4955283"/>
              <a:gd name="connsiteY10" fmla="*/ 562308 h 2677656"/>
              <a:gd name="connsiteX11" fmla="*/ 4955283 w 4955283"/>
              <a:gd name="connsiteY11" fmla="*/ 1097839 h 2677656"/>
              <a:gd name="connsiteX12" fmla="*/ 4955283 w 4955283"/>
              <a:gd name="connsiteY12" fmla="*/ 1606594 h 2677656"/>
              <a:gd name="connsiteX13" fmla="*/ 4955283 w 4955283"/>
              <a:gd name="connsiteY13" fmla="*/ 2061795 h 2677656"/>
              <a:gd name="connsiteX14" fmla="*/ 4955283 w 4955283"/>
              <a:gd name="connsiteY14" fmla="*/ 2677656 h 2677656"/>
              <a:gd name="connsiteX15" fmla="*/ 4355143 w 4955283"/>
              <a:gd name="connsiteY15" fmla="*/ 2677656 h 2677656"/>
              <a:gd name="connsiteX16" fmla="*/ 3705451 w 4955283"/>
              <a:gd name="connsiteY16" fmla="*/ 2677656 h 2677656"/>
              <a:gd name="connsiteX17" fmla="*/ 3105311 w 4955283"/>
              <a:gd name="connsiteY17" fmla="*/ 2677656 h 2677656"/>
              <a:gd name="connsiteX18" fmla="*/ 2505171 w 4955283"/>
              <a:gd name="connsiteY18" fmla="*/ 2677656 h 2677656"/>
              <a:gd name="connsiteX19" fmla="*/ 2103242 w 4955283"/>
              <a:gd name="connsiteY19" fmla="*/ 2677656 h 2677656"/>
              <a:gd name="connsiteX20" fmla="*/ 1602208 w 4955283"/>
              <a:gd name="connsiteY20" fmla="*/ 2677656 h 2677656"/>
              <a:gd name="connsiteX21" fmla="*/ 1101174 w 4955283"/>
              <a:gd name="connsiteY21" fmla="*/ 2677656 h 2677656"/>
              <a:gd name="connsiteX22" fmla="*/ 0 w 4955283"/>
              <a:gd name="connsiteY22" fmla="*/ 2677656 h 2677656"/>
              <a:gd name="connsiteX23" fmla="*/ 0 w 4955283"/>
              <a:gd name="connsiteY23" fmla="*/ 2142125 h 2677656"/>
              <a:gd name="connsiteX24" fmla="*/ 0 w 4955283"/>
              <a:gd name="connsiteY24" fmla="*/ 1553040 h 2677656"/>
              <a:gd name="connsiteX25" fmla="*/ 0 w 4955283"/>
              <a:gd name="connsiteY25" fmla="*/ 1097839 h 2677656"/>
              <a:gd name="connsiteX26" fmla="*/ 0 w 4955283"/>
              <a:gd name="connsiteY26" fmla="*/ 508755 h 2677656"/>
              <a:gd name="connsiteX27" fmla="*/ 0 w 4955283"/>
              <a:gd name="connsiteY27" fmla="*/ 0 h 267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955283" h="2677656" fill="none" extrusionOk="0">
                <a:moveTo>
                  <a:pt x="0" y="0"/>
                </a:moveTo>
                <a:cubicBezTo>
                  <a:pt x="194497" y="-13239"/>
                  <a:pt x="313091" y="20226"/>
                  <a:pt x="401929" y="0"/>
                </a:cubicBezTo>
                <a:cubicBezTo>
                  <a:pt x="490767" y="-20226"/>
                  <a:pt x="688756" y="1139"/>
                  <a:pt x="803857" y="0"/>
                </a:cubicBezTo>
                <a:cubicBezTo>
                  <a:pt x="918958" y="-1139"/>
                  <a:pt x="1119906" y="35751"/>
                  <a:pt x="1255338" y="0"/>
                </a:cubicBezTo>
                <a:cubicBezTo>
                  <a:pt x="1390770" y="-35751"/>
                  <a:pt x="1693262" y="73022"/>
                  <a:pt x="1905031" y="0"/>
                </a:cubicBezTo>
                <a:cubicBezTo>
                  <a:pt x="2116800" y="-73022"/>
                  <a:pt x="2285260" y="65338"/>
                  <a:pt x="2455618" y="0"/>
                </a:cubicBezTo>
                <a:cubicBezTo>
                  <a:pt x="2625976" y="-65338"/>
                  <a:pt x="2753301" y="58957"/>
                  <a:pt x="3006205" y="0"/>
                </a:cubicBezTo>
                <a:cubicBezTo>
                  <a:pt x="3259109" y="-58957"/>
                  <a:pt x="3365686" y="5757"/>
                  <a:pt x="3655898" y="0"/>
                </a:cubicBezTo>
                <a:cubicBezTo>
                  <a:pt x="3946110" y="-5757"/>
                  <a:pt x="3995620" y="29649"/>
                  <a:pt x="4107379" y="0"/>
                </a:cubicBezTo>
                <a:cubicBezTo>
                  <a:pt x="4219138" y="-29649"/>
                  <a:pt x="4661254" y="78892"/>
                  <a:pt x="4955283" y="0"/>
                </a:cubicBezTo>
                <a:cubicBezTo>
                  <a:pt x="4964050" y="160549"/>
                  <a:pt x="4888069" y="385359"/>
                  <a:pt x="4955283" y="562308"/>
                </a:cubicBezTo>
                <a:cubicBezTo>
                  <a:pt x="5022497" y="739257"/>
                  <a:pt x="4899413" y="935943"/>
                  <a:pt x="4955283" y="1097839"/>
                </a:cubicBezTo>
                <a:cubicBezTo>
                  <a:pt x="5011153" y="1259735"/>
                  <a:pt x="4955090" y="1437647"/>
                  <a:pt x="4955283" y="1606594"/>
                </a:cubicBezTo>
                <a:cubicBezTo>
                  <a:pt x="4955476" y="1775542"/>
                  <a:pt x="4937510" y="1863386"/>
                  <a:pt x="4955283" y="2061795"/>
                </a:cubicBezTo>
                <a:cubicBezTo>
                  <a:pt x="4973056" y="2260204"/>
                  <a:pt x="4906128" y="2398438"/>
                  <a:pt x="4955283" y="2677656"/>
                </a:cubicBezTo>
                <a:cubicBezTo>
                  <a:pt x="4676789" y="2720334"/>
                  <a:pt x="4637472" y="2637671"/>
                  <a:pt x="4355143" y="2677656"/>
                </a:cubicBezTo>
                <a:cubicBezTo>
                  <a:pt x="4072814" y="2717641"/>
                  <a:pt x="3878169" y="2627451"/>
                  <a:pt x="3705451" y="2677656"/>
                </a:cubicBezTo>
                <a:cubicBezTo>
                  <a:pt x="3532733" y="2727861"/>
                  <a:pt x="3388978" y="2654613"/>
                  <a:pt x="3105311" y="2677656"/>
                </a:cubicBezTo>
                <a:cubicBezTo>
                  <a:pt x="2821644" y="2700699"/>
                  <a:pt x="2696394" y="2647134"/>
                  <a:pt x="2505171" y="2677656"/>
                </a:cubicBezTo>
                <a:cubicBezTo>
                  <a:pt x="2313948" y="2708178"/>
                  <a:pt x="2290451" y="2668433"/>
                  <a:pt x="2103242" y="2677656"/>
                </a:cubicBezTo>
                <a:cubicBezTo>
                  <a:pt x="1916033" y="2686879"/>
                  <a:pt x="1812049" y="2617636"/>
                  <a:pt x="1602208" y="2677656"/>
                </a:cubicBezTo>
                <a:cubicBezTo>
                  <a:pt x="1392367" y="2737676"/>
                  <a:pt x="1338217" y="2647437"/>
                  <a:pt x="1101174" y="2677656"/>
                </a:cubicBezTo>
                <a:cubicBezTo>
                  <a:pt x="864131" y="2707875"/>
                  <a:pt x="287249" y="2666724"/>
                  <a:pt x="0" y="2677656"/>
                </a:cubicBezTo>
                <a:cubicBezTo>
                  <a:pt x="-16611" y="2506481"/>
                  <a:pt x="23628" y="2289279"/>
                  <a:pt x="0" y="2142125"/>
                </a:cubicBezTo>
                <a:cubicBezTo>
                  <a:pt x="-23628" y="1994971"/>
                  <a:pt x="50259" y="1827016"/>
                  <a:pt x="0" y="1553040"/>
                </a:cubicBezTo>
                <a:cubicBezTo>
                  <a:pt x="-50259" y="1279064"/>
                  <a:pt x="37953" y="1213015"/>
                  <a:pt x="0" y="1097839"/>
                </a:cubicBezTo>
                <a:cubicBezTo>
                  <a:pt x="-37953" y="982663"/>
                  <a:pt x="35218" y="651440"/>
                  <a:pt x="0" y="508755"/>
                </a:cubicBezTo>
                <a:cubicBezTo>
                  <a:pt x="-35218" y="366070"/>
                  <a:pt x="56980" y="115016"/>
                  <a:pt x="0" y="0"/>
                </a:cubicBezTo>
                <a:close/>
              </a:path>
              <a:path w="4955283" h="2677656" stroke="0" extrusionOk="0">
                <a:moveTo>
                  <a:pt x="0" y="0"/>
                </a:moveTo>
                <a:cubicBezTo>
                  <a:pt x="191503" y="-43467"/>
                  <a:pt x="373115" y="7837"/>
                  <a:pt x="649693" y="0"/>
                </a:cubicBezTo>
                <a:cubicBezTo>
                  <a:pt x="926271" y="-7837"/>
                  <a:pt x="985563" y="29668"/>
                  <a:pt x="1101174" y="0"/>
                </a:cubicBezTo>
                <a:cubicBezTo>
                  <a:pt x="1216785" y="-29668"/>
                  <a:pt x="1428268" y="36611"/>
                  <a:pt x="1602208" y="0"/>
                </a:cubicBezTo>
                <a:cubicBezTo>
                  <a:pt x="1776148" y="-36611"/>
                  <a:pt x="1991458" y="28696"/>
                  <a:pt x="2103242" y="0"/>
                </a:cubicBezTo>
                <a:cubicBezTo>
                  <a:pt x="2215026" y="-28696"/>
                  <a:pt x="2334800" y="49070"/>
                  <a:pt x="2554724" y="0"/>
                </a:cubicBezTo>
                <a:cubicBezTo>
                  <a:pt x="2774648" y="-49070"/>
                  <a:pt x="2897498" y="41346"/>
                  <a:pt x="3105311" y="0"/>
                </a:cubicBezTo>
                <a:cubicBezTo>
                  <a:pt x="3313124" y="-41346"/>
                  <a:pt x="3450616" y="74183"/>
                  <a:pt x="3755003" y="0"/>
                </a:cubicBezTo>
                <a:cubicBezTo>
                  <a:pt x="4059390" y="-74183"/>
                  <a:pt x="4114099" y="36142"/>
                  <a:pt x="4355143" y="0"/>
                </a:cubicBezTo>
                <a:cubicBezTo>
                  <a:pt x="4596187" y="-36142"/>
                  <a:pt x="4671327" y="61912"/>
                  <a:pt x="4955283" y="0"/>
                </a:cubicBezTo>
                <a:cubicBezTo>
                  <a:pt x="4980904" y="244759"/>
                  <a:pt x="4921117" y="330367"/>
                  <a:pt x="4955283" y="508755"/>
                </a:cubicBezTo>
                <a:cubicBezTo>
                  <a:pt x="4989449" y="687143"/>
                  <a:pt x="4937881" y="829624"/>
                  <a:pt x="4955283" y="1017509"/>
                </a:cubicBezTo>
                <a:cubicBezTo>
                  <a:pt x="4972685" y="1205394"/>
                  <a:pt x="4924183" y="1342868"/>
                  <a:pt x="4955283" y="1606594"/>
                </a:cubicBezTo>
                <a:cubicBezTo>
                  <a:pt x="4986383" y="1870321"/>
                  <a:pt x="4916705" y="1952825"/>
                  <a:pt x="4955283" y="2142125"/>
                </a:cubicBezTo>
                <a:cubicBezTo>
                  <a:pt x="4993861" y="2331425"/>
                  <a:pt x="4902418" y="2515589"/>
                  <a:pt x="4955283" y="2677656"/>
                </a:cubicBezTo>
                <a:cubicBezTo>
                  <a:pt x="4788475" y="2691988"/>
                  <a:pt x="4659035" y="2636949"/>
                  <a:pt x="4503802" y="2677656"/>
                </a:cubicBezTo>
                <a:cubicBezTo>
                  <a:pt x="4348569" y="2718363"/>
                  <a:pt x="4140042" y="2660277"/>
                  <a:pt x="3854109" y="2677656"/>
                </a:cubicBezTo>
                <a:cubicBezTo>
                  <a:pt x="3568176" y="2695035"/>
                  <a:pt x="3478167" y="2615874"/>
                  <a:pt x="3204416" y="2677656"/>
                </a:cubicBezTo>
                <a:cubicBezTo>
                  <a:pt x="2930665" y="2739438"/>
                  <a:pt x="2924547" y="2637020"/>
                  <a:pt x="2802488" y="2677656"/>
                </a:cubicBezTo>
                <a:cubicBezTo>
                  <a:pt x="2680429" y="2718292"/>
                  <a:pt x="2459673" y="2669026"/>
                  <a:pt x="2251901" y="2677656"/>
                </a:cubicBezTo>
                <a:cubicBezTo>
                  <a:pt x="2044129" y="2686286"/>
                  <a:pt x="1822909" y="2620007"/>
                  <a:pt x="1651761" y="2677656"/>
                </a:cubicBezTo>
                <a:cubicBezTo>
                  <a:pt x="1480613" y="2735305"/>
                  <a:pt x="1320536" y="2631627"/>
                  <a:pt x="1150727" y="2677656"/>
                </a:cubicBezTo>
                <a:cubicBezTo>
                  <a:pt x="980918" y="2723685"/>
                  <a:pt x="831216" y="2649788"/>
                  <a:pt x="600140" y="2677656"/>
                </a:cubicBezTo>
                <a:cubicBezTo>
                  <a:pt x="369064" y="2705524"/>
                  <a:pt x="193188" y="2638410"/>
                  <a:pt x="0" y="2677656"/>
                </a:cubicBezTo>
                <a:cubicBezTo>
                  <a:pt x="-7313" y="2486753"/>
                  <a:pt x="22741" y="2449170"/>
                  <a:pt x="0" y="2222454"/>
                </a:cubicBezTo>
                <a:cubicBezTo>
                  <a:pt x="-22741" y="1995738"/>
                  <a:pt x="9515" y="1975707"/>
                  <a:pt x="0" y="1740476"/>
                </a:cubicBezTo>
                <a:cubicBezTo>
                  <a:pt x="-9515" y="1505245"/>
                  <a:pt x="41082" y="1393997"/>
                  <a:pt x="0" y="1204945"/>
                </a:cubicBezTo>
                <a:cubicBezTo>
                  <a:pt x="-41082" y="1015893"/>
                  <a:pt x="42170" y="827357"/>
                  <a:pt x="0" y="696191"/>
                </a:cubicBezTo>
                <a:cubicBezTo>
                  <a:pt x="-42170" y="565025"/>
                  <a:pt x="82030" y="161582"/>
                  <a:pt x="0" y="0"/>
                </a:cubicBezTo>
                <a:close/>
              </a:path>
            </a:pathLst>
          </a:custGeom>
          <a:solidFill>
            <a:schemeClr val="accent3">
              <a:lumMod val="20000"/>
              <a:lumOff val="80000"/>
            </a:schemeClr>
          </a:solidFill>
          <a:ln w="57150">
            <a:solidFill>
              <a:schemeClr val="accent3">
                <a:lumMod val="75000"/>
              </a:schemeClr>
            </a:solidFill>
            <a:extLst>
              <a:ext uri="{C807C97D-BFC1-408E-A445-0C87EB9F89A2}">
                <ask:lineSketchStyleProps xmlns:ask="http://schemas.microsoft.com/office/drawing/2018/sketchyshapes" sd="1509405112">
                  <a:prstGeom prst="rect">
                    <a:avLst/>
                  </a:prstGeom>
                  <ask:type>
                    <ask:lineSketchScribble/>
                  </ask:type>
                </ask:lineSketchStyleProps>
              </a:ext>
            </a:extLst>
          </a:ln>
        </p:spPr>
        <p:txBody>
          <a:bodyPr wrap="square">
            <a:spAutoFit/>
          </a:bodyPr>
          <a:lstStyle/>
          <a:p>
            <a:pPr algn="just"/>
            <a:r>
              <a:rPr lang="en-US" sz="2800" b="0" i="0">
                <a:solidFill>
                  <a:schemeClr val="tx1">
                    <a:lumMod val="10000"/>
                  </a:schemeClr>
                </a:solidFill>
                <a:effectLst/>
                <a:latin typeface="OpenSans"/>
              </a:rPr>
              <a:t>Em </a:t>
            </a:r>
            <a:r>
              <a:rPr lang="vi-VN" sz="2800" b="0" i="0">
                <a:solidFill>
                  <a:schemeClr val="tx1">
                    <a:lumMod val="10000"/>
                  </a:schemeClr>
                </a:solidFill>
                <a:effectLst/>
                <a:latin typeface="OpenSans"/>
              </a:rPr>
              <a:t>dựa vào bài văn để xây dựng hoạt động dựa trên ba nội dung chính sau</a:t>
            </a:r>
            <a:r>
              <a:rPr lang="en-US" sz="2800" b="0" i="0">
                <a:solidFill>
                  <a:schemeClr val="tx1">
                    <a:lumMod val="10000"/>
                  </a:schemeClr>
                </a:solidFill>
                <a:effectLst/>
                <a:latin typeface="OpenSans"/>
              </a:rPr>
              <a:t>: </a:t>
            </a:r>
            <a:endParaRPr lang="vi-VN" sz="2800" b="0" i="0">
              <a:solidFill>
                <a:schemeClr val="tx1">
                  <a:lumMod val="10000"/>
                </a:schemeClr>
              </a:solidFill>
              <a:effectLst/>
              <a:latin typeface="OpenSans"/>
            </a:endParaRPr>
          </a:p>
          <a:p>
            <a:pPr algn="just"/>
            <a:r>
              <a:rPr lang="vi-VN" sz="2800" b="0" i="0">
                <a:solidFill>
                  <a:schemeClr val="tx1">
                    <a:lumMod val="10000"/>
                  </a:schemeClr>
                </a:solidFill>
                <a:effectLst/>
                <a:latin typeface="OpenSans"/>
              </a:rPr>
              <a:t>- Mục đích.</a:t>
            </a:r>
          </a:p>
          <a:p>
            <a:pPr algn="just"/>
            <a:r>
              <a:rPr lang="vi-VN" sz="2800" b="0" i="0">
                <a:solidFill>
                  <a:schemeClr val="tx1">
                    <a:lumMod val="10000"/>
                  </a:schemeClr>
                </a:solidFill>
                <a:effectLst/>
                <a:latin typeface="OpenSans"/>
              </a:rPr>
              <a:t>- Phân công chuẩn bị.</a:t>
            </a:r>
          </a:p>
          <a:p>
            <a:pPr algn="just"/>
            <a:r>
              <a:rPr lang="vi-VN" sz="2800" b="0" i="0">
                <a:solidFill>
                  <a:schemeClr val="tx1">
                    <a:lumMod val="10000"/>
                  </a:schemeClr>
                </a:solidFill>
                <a:effectLst/>
                <a:latin typeface="OpenSans"/>
              </a:rPr>
              <a:t>- Chương trình cụ thể.</a:t>
            </a:r>
          </a:p>
        </p:txBody>
      </p:sp>
      <p:pic>
        <p:nvPicPr>
          <p:cNvPr id="8" name="Picture 7">
            <a:extLst>
              <a:ext uri="{FF2B5EF4-FFF2-40B4-BE49-F238E27FC236}">
                <a16:creationId xmlns:a16="http://schemas.microsoft.com/office/drawing/2014/main" id="{A0625E1C-6122-435A-A503-27330F376DA5}"/>
              </a:ext>
            </a:extLst>
          </p:cNvPr>
          <p:cNvPicPr>
            <a:picLocks noChangeAspect="1"/>
          </p:cNvPicPr>
          <p:nvPr/>
        </p:nvPicPr>
        <p:blipFill>
          <a:blip r:embed="rId3"/>
          <a:stretch>
            <a:fillRect/>
          </a:stretch>
        </p:blipFill>
        <p:spPr>
          <a:xfrm>
            <a:off x="2118895" y="687545"/>
            <a:ext cx="4828450" cy="1231499"/>
          </a:xfrm>
          <a:prstGeom prst="rect">
            <a:avLst/>
          </a:prstGeom>
        </p:spPr>
      </p:pic>
      <p:pic>
        <p:nvPicPr>
          <p:cNvPr id="13" name="Picture 5">
            <a:extLst>
              <a:ext uri="{FF2B5EF4-FFF2-40B4-BE49-F238E27FC236}">
                <a16:creationId xmlns:a16="http://schemas.microsoft.com/office/drawing/2014/main" id="{048B7558-00D5-4C41-B63D-D45FD387492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593220" y="1723821"/>
            <a:ext cx="2242175" cy="286124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775"/>
        <p:cNvGrpSpPr/>
        <p:nvPr/>
      </p:nvGrpSpPr>
      <p:grpSpPr>
        <a:xfrm>
          <a:off x="0" y="0"/>
          <a:ext cx="0" cy="0"/>
          <a:chOff x="0" y="0"/>
          <a:chExt cx="0" cy="0"/>
        </a:xfrm>
      </p:grpSpPr>
      <p:sp>
        <p:nvSpPr>
          <p:cNvPr id="42" name="TextBox 41">
            <a:extLst>
              <a:ext uri="{FF2B5EF4-FFF2-40B4-BE49-F238E27FC236}">
                <a16:creationId xmlns:a16="http://schemas.microsoft.com/office/drawing/2014/main" id="{1ED6A9F2-42EA-4FBD-8A99-D4DACABC2ABF}"/>
              </a:ext>
            </a:extLst>
          </p:cNvPr>
          <p:cNvSpPr txBox="1"/>
          <p:nvPr/>
        </p:nvSpPr>
        <p:spPr>
          <a:xfrm>
            <a:off x="412045" y="309592"/>
            <a:ext cx="8032044" cy="4524315"/>
          </a:xfrm>
          <a:prstGeom prst="rect">
            <a:avLst/>
          </a:prstGeom>
          <a:noFill/>
        </p:spPr>
        <p:txBody>
          <a:bodyPr wrap="square">
            <a:spAutoFit/>
          </a:bodyPr>
          <a:lstStyle/>
          <a:p>
            <a:pPr algn="ctr"/>
            <a:r>
              <a:rPr lang="vi-VN" sz="1800" b="1" i="0">
                <a:solidFill>
                  <a:srgbClr val="000000"/>
                </a:solidFill>
                <a:effectLst/>
                <a:latin typeface="OpenSans"/>
              </a:rPr>
              <a:t>Chương trình liên hoan văn nghệ </a:t>
            </a:r>
            <a:endParaRPr lang="en-US" sz="1800" b="1" i="0">
              <a:solidFill>
                <a:srgbClr val="000000"/>
              </a:solidFill>
              <a:effectLst/>
              <a:latin typeface="OpenSans"/>
            </a:endParaRPr>
          </a:p>
          <a:p>
            <a:pPr algn="ctr"/>
            <a:r>
              <a:rPr lang="vi-VN" sz="1800" b="1" i="0">
                <a:solidFill>
                  <a:srgbClr val="000000"/>
                </a:solidFill>
                <a:effectLst/>
                <a:latin typeface="OpenSans"/>
              </a:rPr>
              <a:t>chào mừng Ngày Nhà giáo Việt Nam 20/11 (lớp 5A)</a:t>
            </a:r>
            <a:endParaRPr lang="vi-VN" sz="1800" b="0" i="0">
              <a:solidFill>
                <a:srgbClr val="000000"/>
              </a:solidFill>
              <a:effectLst/>
              <a:latin typeface="OpenSans"/>
            </a:endParaRPr>
          </a:p>
          <a:p>
            <a:pPr algn="l"/>
            <a:r>
              <a:rPr lang="vi-VN" sz="1800" b="1" i="0">
                <a:solidFill>
                  <a:srgbClr val="000000"/>
                </a:solidFill>
                <a:effectLst/>
                <a:latin typeface="OpenSans"/>
              </a:rPr>
              <a:t>I. Mục đích</a:t>
            </a:r>
            <a:endParaRPr lang="vi-VN" sz="1800" b="0" i="0">
              <a:solidFill>
                <a:srgbClr val="000000"/>
              </a:solidFill>
              <a:effectLst/>
              <a:latin typeface="OpenSans"/>
            </a:endParaRPr>
          </a:p>
          <a:p>
            <a:pPr algn="l"/>
            <a:r>
              <a:rPr lang="vi-VN" sz="1800" b="0" i="0">
                <a:solidFill>
                  <a:srgbClr val="000000"/>
                </a:solidFill>
                <a:effectLst/>
                <a:latin typeface="OpenSans"/>
              </a:rPr>
              <a:t>Chúc mừng và bày tỏ lòng biết ơn thầy, cô.</a:t>
            </a:r>
          </a:p>
          <a:p>
            <a:pPr algn="l"/>
            <a:r>
              <a:rPr lang="vi-VN" sz="1800" b="1" i="0">
                <a:solidFill>
                  <a:srgbClr val="000000"/>
                </a:solidFill>
                <a:effectLst/>
                <a:latin typeface="OpenSans"/>
              </a:rPr>
              <a:t>II. Phân công chuẩn bị</a:t>
            </a:r>
            <a:endParaRPr lang="vi-VN" sz="1800" b="0" i="0">
              <a:solidFill>
                <a:srgbClr val="000000"/>
              </a:solidFill>
              <a:effectLst/>
              <a:latin typeface="OpenSans"/>
            </a:endParaRPr>
          </a:p>
          <a:p>
            <a:pPr algn="l"/>
            <a:r>
              <a:rPr lang="vi-VN" sz="1800" b="0" i="0">
                <a:solidFill>
                  <a:srgbClr val="000000"/>
                </a:solidFill>
                <a:effectLst/>
                <a:latin typeface="OpenSans"/>
              </a:rPr>
              <a:t>1. Bánh kẹo, hoa quả, chén đĩa, hoa,...: Tâm, Phượng...</a:t>
            </a:r>
          </a:p>
          <a:p>
            <a:pPr algn="l"/>
            <a:r>
              <a:rPr lang="vi-VN" sz="1800" b="0" i="0">
                <a:solidFill>
                  <a:srgbClr val="000000"/>
                </a:solidFill>
                <a:effectLst/>
                <a:latin typeface="OpenSans"/>
              </a:rPr>
              <a:t>2. Trang trí: Trung, Nam, Sơn</a:t>
            </a:r>
          </a:p>
          <a:p>
            <a:pPr algn="l"/>
            <a:r>
              <a:rPr lang="vi-VN" sz="1800" b="0" i="0">
                <a:solidFill>
                  <a:srgbClr val="000000"/>
                </a:solidFill>
                <a:effectLst/>
                <a:latin typeface="OpenSans"/>
              </a:rPr>
              <a:t>3. Báo: Thủy Minh và ban biên tập</a:t>
            </a:r>
          </a:p>
          <a:p>
            <a:pPr algn="l"/>
            <a:r>
              <a:rPr lang="en-US" sz="1800" b="0" i="0">
                <a:solidFill>
                  <a:srgbClr val="000000"/>
                </a:solidFill>
                <a:effectLst/>
                <a:latin typeface="OpenSans"/>
              </a:rPr>
              <a:t>4. </a:t>
            </a:r>
            <a:r>
              <a:rPr lang="vi-VN" sz="1800" b="0" i="0">
                <a:solidFill>
                  <a:srgbClr val="000000"/>
                </a:solidFill>
                <a:effectLst/>
                <a:latin typeface="OpenSans"/>
              </a:rPr>
              <a:t>Tiết mục văn nghệ:</a:t>
            </a:r>
          </a:p>
          <a:p>
            <a:pPr algn="l"/>
            <a:r>
              <a:rPr lang="vi-VN" sz="1800" b="0" i="0">
                <a:solidFill>
                  <a:srgbClr val="000000"/>
                </a:solidFill>
                <a:effectLst/>
                <a:latin typeface="OpenSans"/>
              </a:rPr>
              <a:t>-  Dẫn chương trình: Thu Hương</a:t>
            </a:r>
          </a:p>
          <a:p>
            <a:pPr algn="l"/>
            <a:r>
              <a:rPr lang="vi-VN" sz="1800" b="0" i="0">
                <a:solidFill>
                  <a:srgbClr val="000000"/>
                </a:solidFill>
                <a:effectLst/>
                <a:latin typeface="OpenSans"/>
              </a:rPr>
              <a:t>-  Kịch câm: Tuấn</a:t>
            </a:r>
          </a:p>
          <a:p>
            <a:pPr algn="l"/>
            <a:r>
              <a:rPr lang="vi-VN" sz="1800" b="0" i="0">
                <a:solidFill>
                  <a:srgbClr val="000000"/>
                </a:solidFill>
                <a:effectLst/>
                <a:latin typeface="OpenSans"/>
              </a:rPr>
              <a:t>-  Kéo đàn: Huyền Phương</a:t>
            </a:r>
          </a:p>
          <a:p>
            <a:pPr algn="l"/>
            <a:r>
              <a:rPr lang="vi-VN" sz="1800" b="0" i="0">
                <a:solidFill>
                  <a:srgbClr val="000000"/>
                </a:solidFill>
                <a:effectLst/>
                <a:latin typeface="OpenSans"/>
              </a:rPr>
              <a:t>-  Múa: tổ 2</a:t>
            </a:r>
          </a:p>
          <a:p>
            <a:pPr algn="l"/>
            <a:r>
              <a:rPr lang="vi-VN" sz="1800" b="0" i="0">
                <a:solidFill>
                  <a:srgbClr val="000000"/>
                </a:solidFill>
                <a:effectLst/>
                <a:latin typeface="OpenSans"/>
              </a:rPr>
              <a:t>-  Tam ca nữ: Mai, Huệ, Linh</a:t>
            </a:r>
          </a:p>
          <a:p>
            <a:pPr algn="l"/>
            <a:r>
              <a:rPr lang="vi-VN" sz="1800" b="0" i="0">
                <a:solidFill>
                  <a:srgbClr val="000000"/>
                </a:solidFill>
                <a:effectLst/>
                <a:latin typeface="OpenSans"/>
              </a:rPr>
              <a:t>-   Hoạt cảnh kịch: Lòng dân (tổ 4)</a:t>
            </a:r>
          </a:p>
          <a:p>
            <a:pPr algn="l"/>
            <a:r>
              <a:rPr lang="vi-VN" sz="1800" b="0" i="0">
                <a:solidFill>
                  <a:srgbClr val="000000"/>
                </a:solidFill>
                <a:effectLst/>
                <a:latin typeface="OpenSans"/>
              </a:rPr>
              <a:t>5. Dọn lớp sau buổi lễ: cả lớp.</a:t>
            </a:r>
          </a:p>
        </p:txBody>
      </p:sp>
      <p:pic>
        <p:nvPicPr>
          <p:cNvPr id="44" name="Picture 12">
            <a:extLst>
              <a:ext uri="{FF2B5EF4-FFF2-40B4-BE49-F238E27FC236}">
                <a16:creationId xmlns:a16="http://schemas.microsoft.com/office/drawing/2014/main" id="{16F7F63D-380B-4946-B32D-7FA8BF9711A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740694" y="915105"/>
            <a:ext cx="2083117" cy="4114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775"/>
        <p:cNvGrpSpPr/>
        <p:nvPr/>
      </p:nvGrpSpPr>
      <p:grpSpPr>
        <a:xfrm>
          <a:off x="0" y="0"/>
          <a:ext cx="0" cy="0"/>
          <a:chOff x="0" y="0"/>
          <a:chExt cx="0" cy="0"/>
        </a:xfrm>
      </p:grpSpPr>
      <p:sp>
        <p:nvSpPr>
          <p:cNvPr id="42" name="TextBox 41">
            <a:extLst>
              <a:ext uri="{FF2B5EF4-FFF2-40B4-BE49-F238E27FC236}">
                <a16:creationId xmlns:a16="http://schemas.microsoft.com/office/drawing/2014/main" id="{1ED6A9F2-42EA-4FBD-8A99-D4DACABC2ABF}"/>
              </a:ext>
            </a:extLst>
          </p:cNvPr>
          <p:cNvSpPr txBox="1"/>
          <p:nvPr/>
        </p:nvSpPr>
        <p:spPr>
          <a:xfrm>
            <a:off x="835045" y="479471"/>
            <a:ext cx="4572000" cy="4801314"/>
          </a:xfrm>
          <a:prstGeom prst="rect">
            <a:avLst/>
          </a:prstGeom>
          <a:noFill/>
        </p:spPr>
        <p:txBody>
          <a:bodyPr wrap="square">
            <a:spAutoFit/>
          </a:bodyPr>
          <a:lstStyle/>
          <a:p>
            <a:pPr algn="l"/>
            <a:r>
              <a:rPr lang="vi-VN" sz="1800" b="1" i="0">
                <a:solidFill>
                  <a:srgbClr val="000000"/>
                </a:solidFill>
                <a:effectLst/>
                <a:latin typeface="OpenSans"/>
              </a:rPr>
              <a:t>III. Chương trình cụ thể</a:t>
            </a:r>
            <a:endParaRPr lang="vi-VN" sz="1800" b="0" i="0">
              <a:solidFill>
                <a:srgbClr val="000000"/>
              </a:solidFill>
              <a:effectLst/>
              <a:latin typeface="OpenSans"/>
            </a:endParaRPr>
          </a:p>
          <a:p>
            <a:pPr algn="l"/>
            <a:r>
              <a:rPr lang="vi-VN" sz="1800" b="0" i="0">
                <a:solidFill>
                  <a:srgbClr val="000000"/>
                </a:solidFill>
                <a:effectLst/>
                <a:latin typeface="OpenSans"/>
              </a:rPr>
              <a:t>1. Phát biểu chúc mừng và tặng hoa thầy cô: Thủy Minh</a:t>
            </a:r>
          </a:p>
          <a:p>
            <a:pPr algn="l"/>
            <a:r>
              <a:rPr lang="vi-VN" sz="1800" b="0" i="0">
                <a:solidFill>
                  <a:srgbClr val="000000"/>
                </a:solidFill>
                <a:effectLst/>
                <a:latin typeface="OpenSans"/>
              </a:rPr>
              <a:t>2. Giới thiệu báo tường: Dũng</a:t>
            </a:r>
          </a:p>
          <a:p>
            <a:pPr algn="l"/>
            <a:r>
              <a:rPr lang="vi-VN" sz="1800" b="0" i="0">
                <a:solidFill>
                  <a:srgbClr val="000000"/>
                </a:solidFill>
                <a:effectLst/>
                <a:latin typeface="OpenSans"/>
              </a:rPr>
              <a:t>3. Liên hoan văn nghệ - Ăn bánh ngọt, uống nước.</a:t>
            </a:r>
          </a:p>
          <a:p>
            <a:pPr algn="l"/>
            <a:r>
              <a:rPr lang="vi-VN" sz="1800" b="0" i="0">
                <a:solidFill>
                  <a:srgbClr val="000000"/>
                </a:solidFill>
                <a:effectLst/>
                <a:latin typeface="OpenSans"/>
              </a:rPr>
              <a:t>-  Giới thiệu chương trình Văn Nghệ chào mừng thầy cô: Thu Hương</a:t>
            </a:r>
          </a:p>
          <a:p>
            <a:pPr algn="l"/>
            <a:r>
              <a:rPr lang="vi-VN" sz="1800" b="0" i="0">
                <a:solidFill>
                  <a:srgbClr val="000000"/>
                </a:solidFill>
                <a:effectLst/>
                <a:latin typeface="OpenSans"/>
              </a:rPr>
              <a:t>-   Biểu diễn:</a:t>
            </a:r>
          </a:p>
          <a:p>
            <a:pPr algn="l"/>
            <a:r>
              <a:rPr lang="vi-VN" sz="1800" b="0" i="0">
                <a:solidFill>
                  <a:srgbClr val="000000"/>
                </a:solidFill>
                <a:effectLst/>
                <a:latin typeface="OpenSans"/>
              </a:rPr>
              <a:t>+ Kịch câm</a:t>
            </a:r>
          </a:p>
          <a:p>
            <a:pPr algn="l"/>
            <a:r>
              <a:rPr lang="vi-VN" sz="1800" b="0" i="0">
                <a:solidFill>
                  <a:srgbClr val="000000"/>
                </a:solidFill>
                <a:effectLst/>
                <a:latin typeface="OpenSans"/>
              </a:rPr>
              <a:t>+ Kéo đàn vi-ô-lông</a:t>
            </a:r>
          </a:p>
          <a:p>
            <a:pPr algn="l"/>
            <a:r>
              <a:rPr lang="vi-VN" sz="1800" b="0" i="0">
                <a:solidFill>
                  <a:srgbClr val="000000"/>
                </a:solidFill>
                <a:effectLst/>
                <a:latin typeface="OpenSans"/>
              </a:rPr>
              <a:t>+ Múa</a:t>
            </a:r>
          </a:p>
          <a:p>
            <a:pPr algn="l"/>
            <a:r>
              <a:rPr lang="vi-VN" sz="1800" b="0" i="0">
                <a:solidFill>
                  <a:srgbClr val="000000"/>
                </a:solidFill>
                <a:effectLst/>
                <a:latin typeface="OpenSans"/>
              </a:rPr>
              <a:t>+ Tam ca nữ</a:t>
            </a:r>
          </a:p>
          <a:p>
            <a:pPr algn="l"/>
            <a:r>
              <a:rPr lang="vi-VN" sz="1800" b="0" i="0">
                <a:solidFill>
                  <a:srgbClr val="000000"/>
                </a:solidFill>
                <a:effectLst/>
                <a:latin typeface="OpenSans"/>
              </a:rPr>
              <a:t>+ Hoạt cảnh kịch</a:t>
            </a:r>
          </a:p>
          <a:p>
            <a:pPr algn="l"/>
            <a:r>
              <a:rPr lang="vi-VN" sz="1800" b="0" i="0">
                <a:solidFill>
                  <a:srgbClr val="000000"/>
                </a:solidFill>
                <a:effectLst/>
                <a:latin typeface="OpenSans"/>
              </a:rPr>
              <a:t>Kết thúc: Thầy chủ nhiệm phát biểu.</a:t>
            </a:r>
          </a:p>
          <a:p>
            <a:br>
              <a:rPr lang="vi-VN" sz="1800" b="0" i="0">
                <a:solidFill>
                  <a:srgbClr val="000000"/>
                </a:solidFill>
                <a:effectLst/>
                <a:latin typeface="OpenSans"/>
              </a:rPr>
            </a:br>
            <a:endParaRPr lang="en-US" sz="1800"/>
          </a:p>
        </p:txBody>
      </p:sp>
      <p:pic>
        <p:nvPicPr>
          <p:cNvPr id="3" name="Picture 7">
            <a:extLst>
              <a:ext uri="{FF2B5EF4-FFF2-40B4-BE49-F238E27FC236}">
                <a16:creationId xmlns:a16="http://schemas.microsoft.com/office/drawing/2014/main" id="{68FD332E-0F72-4C72-A832-D18316DF087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514622" y="263910"/>
            <a:ext cx="2602089" cy="4615680"/>
          </a:xfrm>
          <a:prstGeom prst="rect">
            <a:avLst/>
          </a:prstGeom>
        </p:spPr>
      </p:pic>
    </p:spTree>
    <p:extLst>
      <p:ext uri="{BB962C8B-B14F-4D97-AF65-F5344CB8AC3E}">
        <p14:creationId xmlns:p14="http://schemas.microsoft.com/office/powerpoint/2010/main" val="3271107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852552" y="1182172"/>
            <a:ext cx="5438897" cy="2779156"/>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39677" y="4189794"/>
            <a:ext cx="3515745" cy="808622"/>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723794" y="121626"/>
            <a:ext cx="3515745" cy="808622"/>
          </a:xfrm>
          <a:prstGeom prst="rect">
            <a:avLst/>
          </a:prstGeom>
        </p:spPr>
      </p:pic>
      <p:pic>
        <p:nvPicPr>
          <p:cNvPr id="7" name="Picture 11">
            <a:extLst>
              <a:ext uri="{FF2B5EF4-FFF2-40B4-BE49-F238E27FC236}">
                <a16:creationId xmlns:a16="http://schemas.microsoft.com/office/drawing/2014/main" id="{B1666A10-0172-49B1-9249-A780E5E9303C}"/>
              </a:ext>
            </a:extLst>
          </p:cNvPr>
          <p:cNvPicPr>
            <a:picLocks noChangeAspect="1"/>
          </p:cNvPicPr>
          <p:nvPr/>
        </p:nvPicPr>
        <p:blipFill>
          <a:blip r:embed="rId7"/>
          <a:srcRect/>
          <a:stretch>
            <a:fillRect/>
          </a:stretch>
        </p:blipFill>
        <p:spPr>
          <a:xfrm>
            <a:off x="5711146" y="2159625"/>
            <a:ext cx="2439867" cy="2779156"/>
          </a:xfrm>
          <a:prstGeom prst="rect">
            <a:avLst/>
          </a:prstGeom>
        </p:spPr>
      </p:pic>
      <p:pic>
        <p:nvPicPr>
          <p:cNvPr id="4" name="Picture 3">
            <a:extLst>
              <a:ext uri="{FF2B5EF4-FFF2-40B4-BE49-F238E27FC236}">
                <a16:creationId xmlns:a16="http://schemas.microsoft.com/office/drawing/2014/main" id="{5599D631-669B-4B8C-AC2A-29C9E58FAE49}"/>
              </a:ext>
            </a:extLst>
          </p:cNvPr>
          <p:cNvPicPr>
            <a:picLocks noChangeAspect="1"/>
          </p:cNvPicPr>
          <p:nvPr/>
        </p:nvPicPr>
        <p:blipFill>
          <a:blip r:embed="rId8"/>
          <a:stretch>
            <a:fillRect/>
          </a:stretch>
        </p:blipFill>
        <p:spPr>
          <a:xfrm>
            <a:off x="2747613" y="1691564"/>
            <a:ext cx="3648773" cy="17603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7656" t="69612" r="12451"/>
          <a:stretch>
            <a:fillRect/>
          </a:stretch>
        </p:blipFill>
        <p:spPr>
          <a:xfrm flipV="1">
            <a:off x="-1435026" y="4366165"/>
            <a:ext cx="10864427" cy="1119500"/>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600224" y="175639"/>
            <a:ext cx="3435552" cy="4920713"/>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333818">
            <a:off x="3119593" y="-921650"/>
            <a:ext cx="2272971" cy="5764754"/>
          </a:xfrm>
          <a:prstGeom prst="rect">
            <a:avLst/>
          </a:prstGeom>
        </p:spPr>
      </p:pic>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09040" y="4229010"/>
            <a:ext cx="1562660" cy="730190"/>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6333898" y="239229"/>
            <a:ext cx="1124909" cy="515413"/>
          </a:xfrm>
          <a:prstGeom prst="rect">
            <a:avLst/>
          </a:prstGeom>
        </p:spPr>
      </p:pic>
      <p:pic>
        <p:nvPicPr>
          <p:cNvPr id="9" name="Picture 9"/>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5109544" y="176687"/>
            <a:ext cx="874100" cy="400496"/>
          </a:xfrm>
          <a:prstGeom prst="rect">
            <a:avLst/>
          </a:prstGeom>
        </p:spPr>
      </p:pic>
      <p:pic>
        <p:nvPicPr>
          <p:cNvPr id="10" name="Picture 10"/>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3303778" y="59227"/>
            <a:ext cx="1386818" cy="635414"/>
          </a:xfrm>
          <a:prstGeom prst="rect">
            <a:avLst/>
          </a:prstGeom>
        </p:spPr>
      </p:pic>
      <p:pic>
        <p:nvPicPr>
          <p:cNvPr id="11" name="Picture 11"/>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396448" y="496935"/>
            <a:ext cx="1386818" cy="635414"/>
          </a:xfrm>
          <a:prstGeom prst="rect">
            <a:avLst/>
          </a:prstGeom>
        </p:spPr>
      </p:pic>
      <p:pic>
        <p:nvPicPr>
          <p:cNvPr id="12" name="Picture 12"/>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20871" y="7780"/>
            <a:ext cx="1151863" cy="1133147"/>
          </a:xfrm>
          <a:prstGeom prst="rect">
            <a:avLst/>
          </a:prstGeom>
        </p:spPr>
      </p:pic>
      <p:pic>
        <p:nvPicPr>
          <p:cNvPr id="15" name="Picture 2">
            <a:extLst>
              <a:ext uri="{FF2B5EF4-FFF2-40B4-BE49-F238E27FC236}">
                <a16:creationId xmlns:a16="http://schemas.microsoft.com/office/drawing/2014/main" id="{D94B3816-9A22-45E3-A902-8E12A9110683}"/>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2885012" y="2020728"/>
            <a:ext cx="4950006" cy="3313410"/>
          </a:xfrm>
          <a:prstGeom prst="rect">
            <a:avLst/>
          </a:prstGeom>
        </p:spPr>
      </p:pic>
      <p:pic>
        <p:nvPicPr>
          <p:cNvPr id="16" name="Picture 15">
            <a:extLst>
              <a:ext uri="{FF2B5EF4-FFF2-40B4-BE49-F238E27FC236}">
                <a16:creationId xmlns:a16="http://schemas.microsoft.com/office/drawing/2014/main" id="{273905A1-9217-454D-9FAB-FF0826E91871}"/>
              </a:ext>
            </a:extLst>
          </p:cNvPr>
          <p:cNvPicPr>
            <a:picLocks noChangeAspect="1"/>
          </p:cNvPicPr>
          <p:nvPr/>
        </p:nvPicPr>
        <p:blipFill>
          <a:blip r:embed="rId17"/>
          <a:stretch>
            <a:fillRect/>
          </a:stretch>
        </p:blipFill>
        <p:spPr>
          <a:xfrm>
            <a:off x="1713158" y="1026404"/>
            <a:ext cx="5163760" cy="188382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E458884D-7ADA-4EF8-8E80-43E1505701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1672038"/>
            <a:ext cx="9144000" cy="3326130"/>
          </a:xfrm>
          <a:prstGeom prst="rect">
            <a:avLst/>
          </a:prstGeom>
        </p:spPr>
      </p:pic>
      <p:sp>
        <p:nvSpPr>
          <p:cNvPr id="4" name="Rectangle 3">
            <a:extLst>
              <a:ext uri="{FF2B5EF4-FFF2-40B4-BE49-F238E27FC236}">
                <a16:creationId xmlns:a16="http://schemas.microsoft.com/office/drawing/2014/main" id="{0DFFA6CF-2316-47C0-ABFE-6F0D1B428F15}"/>
              </a:ext>
            </a:extLst>
          </p:cNvPr>
          <p:cNvSpPr/>
          <p:nvPr/>
        </p:nvSpPr>
        <p:spPr>
          <a:xfrm>
            <a:off x="1094125" y="477228"/>
            <a:ext cx="6955750" cy="923330"/>
          </a:xfrm>
          <a:prstGeom prst="rect">
            <a:avLst/>
          </a:prstGeom>
          <a:noFill/>
        </p:spPr>
        <p:txBody>
          <a:bodyPr wrap="none" lIns="91440" tIns="45720" rIns="91440" bIns="45720">
            <a:spAutoFit/>
          </a:bodyPr>
          <a:lstStyle/>
          <a:p>
            <a:pPr algn="ctr"/>
            <a:r>
              <a:rPr lang="vi-VN" sz="5400" b="1" cap="none" spc="0">
                <a:ln w="6600">
                  <a:solidFill>
                    <a:schemeClr val="accent2"/>
                  </a:solidFill>
                  <a:prstDash val="solid"/>
                </a:ln>
                <a:solidFill>
                  <a:srgbClr val="FFFFFF"/>
                </a:solidFill>
                <a:effectLst>
                  <a:outerShdw dist="38100" dir="2700000" algn="tl" rotWithShape="0">
                    <a:schemeClr val="accent2"/>
                  </a:outerShdw>
                </a:effectLst>
              </a:rPr>
              <a:t>Chúc các em học tốt</a:t>
            </a:r>
            <a:endParaRPr lang="en-US" sz="5400" b="1" cap="none" spc="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2318080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CE145-23B7-4D60-9DEC-F1AD502EEF7E}"/>
              </a:ext>
            </a:extLst>
          </p:cNvPr>
          <p:cNvSpPr>
            <a:spLocks noGrp="1"/>
          </p:cNvSpPr>
          <p:nvPr>
            <p:ph type="title"/>
          </p:nvPr>
        </p:nvSpPr>
        <p:spPr/>
        <p:txBody>
          <a:bodyPr/>
          <a:lstStyle/>
          <a:p>
            <a:endParaRPr lang="en-US"/>
          </a:p>
        </p:txBody>
      </p:sp>
      <p:sp>
        <p:nvSpPr>
          <p:cNvPr id="3" name="Title 2">
            <a:extLst>
              <a:ext uri="{FF2B5EF4-FFF2-40B4-BE49-F238E27FC236}">
                <a16:creationId xmlns:a16="http://schemas.microsoft.com/office/drawing/2014/main" id="{15DA7FF6-C805-41EA-A2FD-F31882C6A4DF}"/>
              </a:ext>
            </a:extLst>
          </p:cNvPr>
          <p:cNvSpPr>
            <a:spLocks noGrp="1"/>
          </p:cNvSpPr>
          <p:nvPr>
            <p:ph type="title" idx="2"/>
          </p:nvPr>
        </p:nvSpPr>
        <p:spPr/>
        <p:txBody>
          <a:bodyPr/>
          <a:lstStyle/>
          <a:p>
            <a:endParaRPr lang="en-US"/>
          </a:p>
        </p:txBody>
      </p:sp>
      <p:sp>
        <p:nvSpPr>
          <p:cNvPr id="4" name="Subtitle 3">
            <a:extLst>
              <a:ext uri="{FF2B5EF4-FFF2-40B4-BE49-F238E27FC236}">
                <a16:creationId xmlns:a16="http://schemas.microsoft.com/office/drawing/2014/main" id="{C7C8E335-51B0-490C-B078-C57D28BBC305}"/>
              </a:ext>
            </a:extLst>
          </p:cNvPr>
          <p:cNvSpPr>
            <a:spLocks noGrp="1"/>
          </p:cNvSpPr>
          <p:nvPr>
            <p:ph type="subTitle" idx="1"/>
          </p:nvPr>
        </p:nvSpPr>
        <p:spPr/>
        <p:txBody>
          <a:bodyPr/>
          <a:lstStyle/>
          <a:p>
            <a:endParaRPr lang="en-US"/>
          </a:p>
        </p:txBody>
      </p:sp>
      <p:pic>
        <p:nvPicPr>
          <p:cNvPr id="1026" name="Picture 2" descr="TVOL102] Sinh hoạt Sao nhi đồng - Chủ đề: vệ sinh sạch sẽ - YouTube">
            <a:extLst>
              <a:ext uri="{FF2B5EF4-FFF2-40B4-BE49-F238E27FC236}">
                <a16:creationId xmlns:a16="http://schemas.microsoft.com/office/drawing/2014/main" id="{82DEE9F9-300C-43A8-8FD1-DB3E7C2C30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2313E99F-1BBD-4D69-8DC5-3C874BEB4872}"/>
              </a:ext>
            </a:extLst>
          </p:cNvPr>
          <p:cNvSpPr/>
          <p:nvPr/>
        </p:nvSpPr>
        <p:spPr>
          <a:xfrm>
            <a:off x="367400" y="200218"/>
            <a:ext cx="2370667" cy="137724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2060"/>
                </a:solidFill>
                <a:effectLst/>
                <a:latin typeface="Times New Roman" panose="02020603050405020304" pitchFamily="18" charset="0"/>
                <a:ea typeface="Calibri" panose="020F0502020204030204" pitchFamily="34" charset="0"/>
              </a:rPr>
              <a:t>Sinh hoạt Sao</a:t>
            </a:r>
            <a:endParaRPr lang="en-US" sz="3200" b="1">
              <a:solidFill>
                <a:srgbClr val="002060"/>
              </a:solidFill>
            </a:endParaRPr>
          </a:p>
        </p:txBody>
      </p:sp>
    </p:spTree>
    <p:extLst>
      <p:ext uri="{BB962C8B-B14F-4D97-AF65-F5344CB8AC3E}">
        <p14:creationId xmlns:p14="http://schemas.microsoft.com/office/powerpoint/2010/main" val="410664360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4EE12-F148-4EC9-B67B-FA74E78A7F83}"/>
              </a:ext>
            </a:extLst>
          </p:cNvPr>
          <p:cNvSpPr>
            <a:spLocks noGrp="1"/>
          </p:cNvSpPr>
          <p:nvPr>
            <p:ph type="title"/>
          </p:nvPr>
        </p:nvSpPr>
        <p:spPr/>
        <p:txBody>
          <a:bodyPr/>
          <a:lstStyle/>
          <a:p>
            <a:endParaRPr lang="en-US"/>
          </a:p>
        </p:txBody>
      </p:sp>
      <p:sp>
        <p:nvSpPr>
          <p:cNvPr id="3" name="Title 2">
            <a:extLst>
              <a:ext uri="{FF2B5EF4-FFF2-40B4-BE49-F238E27FC236}">
                <a16:creationId xmlns:a16="http://schemas.microsoft.com/office/drawing/2014/main" id="{98861F74-D853-4316-A24A-EE13395EC770}"/>
              </a:ext>
            </a:extLst>
          </p:cNvPr>
          <p:cNvSpPr>
            <a:spLocks noGrp="1"/>
          </p:cNvSpPr>
          <p:nvPr>
            <p:ph type="title" idx="2"/>
          </p:nvPr>
        </p:nvSpPr>
        <p:spPr/>
        <p:txBody>
          <a:bodyPr/>
          <a:lstStyle/>
          <a:p>
            <a:endParaRPr lang="en-US"/>
          </a:p>
        </p:txBody>
      </p:sp>
      <p:sp>
        <p:nvSpPr>
          <p:cNvPr id="4" name="Subtitle 3">
            <a:extLst>
              <a:ext uri="{FF2B5EF4-FFF2-40B4-BE49-F238E27FC236}">
                <a16:creationId xmlns:a16="http://schemas.microsoft.com/office/drawing/2014/main" id="{C48C7A7C-4A3B-4F21-A85B-5D45DE7C3E36}"/>
              </a:ext>
            </a:extLst>
          </p:cNvPr>
          <p:cNvSpPr>
            <a:spLocks noGrp="1"/>
          </p:cNvSpPr>
          <p:nvPr>
            <p:ph type="subTitle" idx="1"/>
          </p:nvPr>
        </p:nvSpPr>
        <p:spPr/>
        <p:txBody>
          <a:bodyPr/>
          <a:lstStyle/>
          <a:p>
            <a:endParaRPr lang="en-US"/>
          </a:p>
        </p:txBody>
      </p:sp>
      <p:pic>
        <p:nvPicPr>
          <p:cNvPr id="2050" name="Picture 2" descr="Kể lại buổi cắm trại cùng các bạn trong lớp đáng nhớ nhất - Luyện thi văn">
            <a:extLst>
              <a:ext uri="{FF2B5EF4-FFF2-40B4-BE49-F238E27FC236}">
                <a16:creationId xmlns:a16="http://schemas.microsoft.com/office/drawing/2014/main" id="{BE0203CA-2CB6-4A56-9144-444D321A4B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451"/>
            <a:ext cx="9144000" cy="515950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FFD3DD0E-F94A-46C8-9B24-AA1E36DFAF0A}"/>
              </a:ext>
            </a:extLst>
          </p:cNvPr>
          <p:cNvSpPr/>
          <p:nvPr/>
        </p:nvSpPr>
        <p:spPr>
          <a:xfrm>
            <a:off x="6331150" y="299179"/>
            <a:ext cx="2370667" cy="137724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2060"/>
                </a:solidFill>
                <a:latin typeface="Times New Roman" panose="02020603050405020304" pitchFamily="18" charset="0"/>
                <a:ea typeface="Calibri" panose="020F0502020204030204" pitchFamily="34" charset="0"/>
              </a:rPr>
              <a:t>C</a:t>
            </a:r>
            <a:r>
              <a:rPr lang="en-US" sz="3200" b="1">
                <a:solidFill>
                  <a:srgbClr val="002060"/>
                </a:solidFill>
                <a:effectLst/>
                <a:latin typeface="Times New Roman" panose="02020603050405020304" pitchFamily="18" charset="0"/>
                <a:ea typeface="Calibri" panose="020F0502020204030204" pitchFamily="34" charset="0"/>
              </a:rPr>
              <a:t>ắm trại </a:t>
            </a:r>
            <a:endParaRPr lang="en-US" sz="3200" b="1">
              <a:solidFill>
                <a:srgbClr val="002060"/>
              </a:solidFill>
            </a:endParaRPr>
          </a:p>
        </p:txBody>
      </p:sp>
    </p:spTree>
    <p:extLst>
      <p:ext uri="{BB962C8B-B14F-4D97-AF65-F5344CB8AC3E}">
        <p14:creationId xmlns:p14="http://schemas.microsoft.com/office/powerpoint/2010/main" val="407917712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BACBB-766D-4E40-9206-D43BEE52CFDC}"/>
              </a:ext>
            </a:extLst>
          </p:cNvPr>
          <p:cNvSpPr>
            <a:spLocks noGrp="1"/>
          </p:cNvSpPr>
          <p:nvPr>
            <p:ph type="title"/>
          </p:nvPr>
        </p:nvSpPr>
        <p:spPr/>
        <p:txBody>
          <a:bodyPr/>
          <a:lstStyle/>
          <a:p>
            <a:endParaRPr lang="en-US"/>
          </a:p>
        </p:txBody>
      </p:sp>
      <p:sp>
        <p:nvSpPr>
          <p:cNvPr id="3" name="Title 2">
            <a:extLst>
              <a:ext uri="{FF2B5EF4-FFF2-40B4-BE49-F238E27FC236}">
                <a16:creationId xmlns:a16="http://schemas.microsoft.com/office/drawing/2014/main" id="{2E8292A3-D5D6-40B5-B61D-A51884F22334}"/>
              </a:ext>
            </a:extLst>
          </p:cNvPr>
          <p:cNvSpPr>
            <a:spLocks noGrp="1"/>
          </p:cNvSpPr>
          <p:nvPr>
            <p:ph type="title" idx="2"/>
          </p:nvPr>
        </p:nvSpPr>
        <p:spPr/>
        <p:txBody>
          <a:bodyPr/>
          <a:lstStyle/>
          <a:p>
            <a:endParaRPr lang="en-US"/>
          </a:p>
        </p:txBody>
      </p:sp>
      <p:sp>
        <p:nvSpPr>
          <p:cNvPr id="4" name="Subtitle 3">
            <a:extLst>
              <a:ext uri="{FF2B5EF4-FFF2-40B4-BE49-F238E27FC236}">
                <a16:creationId xmlns:a16="http://schemas.microsoft.com/office/drawing/2014/main" id="{A58E7DF9-0010-49BD-9B5F-29F57926C039}"/>
              </a:ext>
            </a:extLst>
          </p:cNvPr>
          <p:cNvSpPr>
            <a:spLocks noGrp="1"/>
          </p:cNvSpPr>
          <p:nvPr>
            <p:ph type="subTitle" idx="1"/>
          </p:nvPr>
        </p:nvSpPr>
        <p:spPr/>
        <p:txBody>
          <a:bodyPr/>
          <a:lstStyle/>
          <a:p>
            <a:endParaRPr lang="en-US"/>
          </a:p>
        </p:txBody>
      </p:sp>
      <p:pic>
        <p:nvPicPr>
          <p:cNvPr id="3074" name="Picture 2" descr="Lễ kết nạp Đội viên đợt 1 năm học 2020-2021">
            <a:extLst>
              <a:ext uri="{FF2B5EF4-FFF2-40B4-BE49-F238E27FC236}">
                <a16:creationId xmlns:a16="http://schemas.microsoft.com/office/drawing/2014/main" id="{0758EE6B-3DF7-48A2-8C36-8DDA3531A9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61E6F82D-BC1E-480D-890D-C58C5DF23C08}"/>
              </a:ext>
            </a:extLst>
          </p:cNvPr>
          <p:cNvSpPr/>
          <p:nvPr/>
        </p:nvSpPr>
        <p:spPr>
          <a:xfrm>
            <a:off x="102461" y="3645651"/>
            <a:ext cx="2370667" cy="137724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2060"/>
                </a:solidFill>
                <a:latin typeface="Times New Roman" panose="02020603050405020304" pitchFamily="18" charset="0"/>
                <a:ea typeface="Calibri" panose="020F0502020204030204" pitchFamily="34" charset="0"/>
              </a:rPr>
              <a:t>Kết nạp Đội viên </a:t>
            </a:r>
            <a:endParaRPr lang="en-US" sz="3200" b="1">
              <a:solidFill>
                <a:srgbClr val="002060"/>
              </a:solidFill>
            </a:endParaRPr>
          </a:p>
        </p:txBody>
      </p:sp>
    </p:spTree>
    <p:extLst>
      <p:ext uri="{BB962C8B-B14F-4D97-AF65-F5344CB8AC3E}">
        <p14:creationId xmlns:p14="http://schemas.microsoft.com/office/powerpoint/2010/main" val="24316624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4FA1C-E27A-4BA9-AAAF-B555255CD7AA}"/>
              </a:ext>
            </a:extLst>
          </p:cNvPr>
          <p:cNvSpPr>
            <a:spLocks noGrp="1"/>
          </p:cNvSpPr>
          <p:nvPr>
            <p:ph type="title"/>
          </p:nvPr>
        </p:nvSpPr>
        <p:spPr/>
        <p:txBody>
          <a:bodyPr/>
          <a:lstStyle/>
          <a:p>
            <a:endParaRPr lang="en-US"/>
          </a:p>
        </p:txBody>
      </p:sp>
      <p:sp>
        <p:nvSpPr>
          <p:cNvPr id="3" name="Title 2">
            <a:extLst>
              <a:ext uri="{FF2B5EF4-FFF2-40B4-BE49-F238E27FC236}">
                <a16:creationId xmlns:a16="http://schemas.microsoft.com/office/drawing/2014/main" id="{E1611CE6-39A4-4379-B37D-CBFBEE40E190}"/>
              </a:ext>
            </a:extLst>
          </p:cNvPr>
          <p:cNvSpPr>
            <a:spLocks noGrp="1"/>
          </p:cNvSpPr>
          <p:nvPr>
            <p:ph type="title" idx="2"/>
          </p:nvPr>
        </p:nvSpPr>
        <p:spPr/>
        <p:txBody>
          <a:bodyPr/>
          <a:lstStyle/>
          <a:p>
            <a:endParaRPr lang="en-US"/>
          </a:p>
        </p:txBody>
      </p:sp>
      <p:sp>
        <p:nvSpPr>
          <p:cNvPr id="4" name="Subtitle 3">
            <a:extLst>
              <a:ext uri="{FF2B5EF4-FFF2-40B4-BE49-F238E27FC236}">
                <a16:creationId xmlns:a16="http://schemas.microsoft.com/office/drawing/2014/main" id="{CCB6775C-3580-4F20-A22A-6C469023DCB6}"/>
              </a:ext>
            </a:extLst>
          </p:cNvPr>
          <p:cNvSpPr>
            <a:spLocks noGrp="1"/>
          </p:cNvSpPr>
          <p:nvPr>
            <p:ph type="subTitle" idx="1"/>
          </p:nvPr>
        </p:nvSpPr>
        <p:spPr/>
        <p:txBody>
          <a:bodyPr/>
          <a:lstStyle/>
          <a:p>
            <a:endParaRPr lang="en-US"/>
          </a:p>
        </p:txBody>
      </p:sp>
      <p:pic>
        <p:nvPicPr>
          <p:cNvPr id="4098" name="Picture 2">
            <a:extLst>
              <a:ext uri="{FF2B5EF4-FFF2-40B4-BE49-F238E27FC236}">
                <a16:creationId xmlns:a16="http://schemas.microsoft.com/office/drawing/2014/main" id="{716FBA91-5AE6-43F4-A794-23E771FFFD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20" y="0"/>
            <a:ext cx="9155320" cy="51355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DFADBD6B-B53D-478F-AE06-C28C443CA06A}"/>
              </a:ext>
            </a:extLst>
          </p:cNvPr>
          <p:cNvSpPr/>
          <p:nvPr/>
        </p:nvSpPr>
        <p:spPr>
          <a:xfrm>
            <a:off x="6692106" y="3566038"/>
            <a:ext cx="2370667" cy="137724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002060"/>
                </a:solidFill>
                <a:latin typeface="Times New Roman" panose="02020603050405020304" pitchFamily="18" charset="0"/>
                <a:ea typeface="Calibri" panose="020F0502020204030204" pitchFamily="34" charset="0"/>
              </a:rPr>
              <a:t>G</a:t>
            </a:r>
            <a:r>
              <a:rPr lang="vi-VN" sz="2800" b="1">
                <a:solidFill>
                  <a:srgbClr val="002060"/>
                </a:solidFill>
                <a:latin typeface="Times New Roman" panose="02020603050405020304" pitchFamily="18" charset="0"/>
                <a:ea typeface="Calibri" panose="020F0502020204030204" pitchFamily="34" charset="0"/>
              </a:rPr>
              <a:t>iao lưu với trường bạn </a:t>
            </a:r>
            <a:endParaRPr lang="en-US" sz="2800" b="1">
              <a:solidFill>
                <a:srgbClr val="002060"/>
              </a:solidFill>
            </a:endParaRPr>
          </a:p>
        </p:txBody>
      </p:sp>
    </p:spTree>
    <p:extLst>
      <p:ext uri="{BB962C8B-B14F-4D97-AF65-F5344CB8AC3E}">
        <p14:creationId xmlns:p14="http://schemas.microsoft.com/office/powerpoint/2010/main" val="209052432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C7EAB0C3-1DEB-4143-885C-31427A302C2B}"/>
              </a:ext>
            </a:extLst>
          </p:cNvPr>
          <p:cNvSpPr/>
          <p:nvPr/>
        </p:nvSpPr>
        <p:spPr>
          <a:xfrm>
            <a:off x="2071511" y="1021645"/>
            <a:ext cx="2370667" cy="137724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2060"/>
                </a:solidFill>
                <a:effectLst/>
                <a:latin typeface="Times New Roman" panose="02020603050405020304" pitchFamily="18" charset="0"/>
                <a:ea typeface="Calibri" panose="020F0502020204030204" pitchFamily="34" charset="0"/>
              </a:rPr>
              <a:t>Sinh hoạt Sao</a:t>
            </a:r>
            <a:endParaRPr lang="en-US" sz="3200" b="1">
              <a:solidFill>
                <a:srgbClr val="002060"/>
              </a:solidFill>
            </a:endParaRPr>
          </a:p>
        </p:txBody>
      </p:sp>
      <p:sp>
        <p:nvSpPr>
          <p:cNvPr id="8" name="Rectangle: Rounded Corners 7">
            <a:extLst>
              <a:ext uri="{FF2B5EF4-FFF2-40B4-BE49-F238E27FC236}">
                <a16:creationId xmlns:a16="http://schemas.microsoft.com/office/drawing/2014/main" id="{A1503129-620C-467C-B8DF-D54B680502EA}"/>
              </a:ext>
            </a:extLst>
          </p:cNvPr>
          <p:cNvSpPr/>
          <p:nvPr/>
        </p:nvSpPr>
        <p:spPr>
          <a:xfrm>
            <a:off x="5317066" y="1021645"/>
            <a:ext cx="2370667" cy="137724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2060"/>
                </a:solidFill>
                <a:latin typeface="Times New Roman" panose="02020603050405020304" pitchFamily="18" charset="0"/>
                <a:ea typeface="Calibri" panose="020F0502020204030204" pitchFamily="34" charset="0"/>
              </a:rPr>
              <a:t>C</a:t>
            </a:r>
            <a:r>
              <a:rPr lang="en-US" sz="3200" b="1">
                <a:solidFill>
                  <a:srgbClr val="002060"/>
                </a:solidFill>
                <a:effectLst/>
                <a:latin typeface="Times New Roman" panose="02020603050405020304" pitchFamily="18" charset="0"/>
                <a:ea typeface="Calibri" panose="020F0502020204030204" pitchFamily="34" charset="0"/>
              </a:rPr>
              <a:t>ắm trại </a:t>
            </a:r>
            <a:endParaRPr lang="en-US" sz="3200" b="1">
              <a:solidFill>
                <a:srgbClr val="002060"/>
              </a:solidFill>
            </a:endParaRPr>
          </a:p>
        </p:txBody>
      </p:sp>
      <p:sp>
        <p:nvSpPr>
          <p:cNvPr id="9" name="Rectangle: Rounded Corners 8">
            <a:extLst>
              <a:ext uri="{FF2B5EF4-FFF2-40B4-BE49-F238E27FC236}">
                <a16:creationId xmlns:a16="http://schemas.microsoft.com/office/drawing/2014/main" id="{D59FE803-41F9-4E28-9FC8-82184324C293}"/>
              </a:ext>
            </a:extLst>
          </p:cNvPr>
          <p:cNvSpPr/>
          <p:nvPr/>
        </p:nvSpPr>
        <p:spPr>
          <a:xfrm>
            <a:off x="2054577" y="3032479"/>
            <a:ext cx="2370667" cy="137724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2060"/>
                </a:solidFill>
                <a:latin typeface="Times New Roman" panose="02020603050405020304" pitchFamily="18" charset="0"/>
                <a:ea typeface="Calibri" panose="020F0502020204030204" pitchFamily="34" charset="0"/>
              </a:rPr>
              <a:t>Kết nạp Đội viên </a:t>
            </a:r>
            <a:endParaRPr lang="en-US" sz="3200" b="1">
              <a:solidFill>
                <a:srgbClr val="002060"/>
              </a:solidFill>
            </a:endParaRPr>
          </a:p>
        </p:txBody>
      </p:sp>
      <p:sp>
        <p:nvSpPr>
          <p:cNvPr id="10" name="Rectangle: Rounded Corners 9">
            <a:extLst>
              <a:ext uri="{FF2B5EF4-FFF2-40B4-BE49-F238E27FC236}">
                <a16:creationId xmlns:a16="http://schemas.microsoft.com/office/drawing/2014/main" id="{1A66CF8B-D1DD-4176-9784-E06294AC629C}"/>
              </a:ext>
            </a:extLst>
          </p:cNvPr>
          <p:cNvSpPr/>
          <p:nvPr/>
        </p:nvSpPr>
        <p:spPr>
          <a:xfrm>
            <a:off x="5317066" y="3032479"/>
            <a:ext cx="2370667" cy="137724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002060"/>
                </a:solidFill>
                <a:latin typeface="Times New Roman" panose="02020603050405020304" pitchFamily="18" charset="0"/>
                <a:ea typeface="Calibri" panose="020F0502020204030204" pitchFamily="34" charset="0"/>
              </a:rPr>
              <a:t>G</a:t>
            </a:r>
            <a:r>
              <a:rPr lang="vi-VN" sz="2800" b="1">
                <a:solidFill>
                  <a:srgbClr val="002060"/>
                </a:solidFill>
                <a:latin typeface="Times New Roman" panose="02020603050405020304" pitchFamily="18" charset="0"/>
                <a:ea typeface="Calibri" panose="020F0502020204030204" pitchFamily="34" charset="0"/>
              </a:rPr>
              <a:t>iao lưu với trường bạn </a:t>
            </a:r>
            <a:endParaRPr lang="en-US" sz="2800" b="1">
              <a:solidFill>
                <a:srgbClr val="002060"/>
              </a:solidFill>
            </a:endParaRPr>
          </a:p>
        </p:txBody>
      </p:sp>
    </p:spTree>
    <p:extLst>
      <p:ext uri="{BB962C8B-B14F-4D97-AF65-F5344CB8AC3E}">
        <p14:creationId xmlns:p14="http://schemas.microsoft.com/office/powerpoint/2010/main" val="100089708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D7E1FA3-9DEE-46C6-A5FC-C758B777E7EF}"/>
              </a:ext>
            </a:extLst>
          </p:cNvPr>
          <p:cNvSpPr/>
          <p:nvPr/>
        </p:nvSpPr>
        <p:spPr>
          <a:xfrm>
            <a:off x="533399" y="896099"/>
            <a:ext cx="7620215" cy="2200759"/>
          </a:xfrm>
          <a:prstGeom prst="rect">
            <a:avLst/>
          </a:prstGeom>
          <a:noFill/>
        </p:spPr>
        <p:txBody>
          <a:bodyPr wrap="none" lIns="91440" tIns="45720" rIns="91440" bIns="45720">
            <a:prstTxWarp prst="textWave2">
              <a:avLst/>
            </a:prstTxWarp>
            <a:spAutoFit/>
          </a:bodyPr>
          <a:lstStyle/>
          <a:p>
            <a:pPr algn="ctr"/>
            <a:r>
              <a:rPr lang="en-US" sz="3600" b="1" cap="none" spc="50">
                <a:ln w="0"/>
                <a:solidFill>
                  <a:srgbClr val="002060"/>
                </a:solidFill>
                <a:effectLst>
                  <a:outerShdw blurRad="50800" dist="38100" algn="l" rotWithShape="0">
                    <a:prstClr val="black">
                      <a:alpha val="40000"/>
                    </a:prstClr>
                  </a:outerShdw>
                </a:effectLst>
                <a:latin typeface="UVN Chim Bien Nang" panose="0209080305050A020404" pitchFamily="18" charset="0"/>
              </a:rPr>
              <a:t>LẬP CHƯƠNG TRÌNH HOẠT ĐỘNG</a:t>
            </a:r>
          </a:p>
        </p:txBody>
      </p:sp>
      <p:pic>
        <p:nvPicPr>
          <p:cNvPr id="8" name="Picture 9">
            <a:extLst>
              <a:ext uri="{FF2B5EF4-FFF2-40B4-BE49-F238E27FC236}">
                <a16:creationId xmlns:a16="http://schemas.microsoft.com/office/drawing/2014/main" id="{E8395561-B999-4B93-A311-C74743FE053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20627" y="130238"/>
            <a:ext cx="4315925" cy="1132931"/>
          </a:xfrm>
          <a:prstGeom prst="rect">
            <a:avLst/>
          </a:prstGeom>
        </p:spPr>
      </p:pic>
      <p:pic>
        <p:nvPicPr>
          <p:cNvPr id="9" name="Picture 10">
            <a:extLst>
              <a:ext uri="{FF2B5EF4-FFF2-40B4-BE49-F238E27FC236}">
                <a16:creationId xmlns:a16="http://schemas.microsoft.com/office/drawing/2014/main" id="{6C96459C-AA21-4FDD-8802-BB438AC8FA0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853934">
            <a:off x="6942691" y="778264"/>
            <a:ext cx="4631304" cy="1215719"/>
          </a:xfrm>
          <a:prstGeom prst="rect">
            <a:avLst/>
          </a:prstGeom>
        </p:spPr>
      </p:pic>
      <p:pic>
        <p:nvPicPr>
          <p:cNvPr id="10" name="Picture 11">
            <a:extLst>
              <a:ext uri="{FF2B5EF4-FFF2-40B4-BE49-F238E27FC236}">
                <a16:creationId xmlns:a16="http://schemas.microsoft.com/office/drawing/2014/main" id="{B4B9AD82-5584-473D-BFB6-FF930A7DB95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07611">
            <a:off x="3727890" y="-66294"/>
            <a:ext cx="3581090" cy="940035"/>
          </a:xfrm>
          <a:prstGeom prst="rect">
            <a:avLst/>
          </a:prstGeom>
        </p:spPr>
      </p:pic>
      <p:pic>
        <p:nvPicPr>
          <p:cNvPr id="11" name="Picture 2">
            <a:extLst>
              <a:ext uri="{FF2B5EF4-FFF2-40B4-BE49-F238E27FC236}">
                <a16:creationId xmlns:a16="http://schemas.microsoft.com/office/drawing/2014/main" id="{978834B2-879F-44CA-A76C-F9C0FE4C60E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343506" y="2648699"/>
            <a:ext cx="3390794" cy="2055458"/>
          </a:xfrm>
          <a:prstGeom prst="rect">
            <a:avLst/>
          </a:prstGeom>
        </p:spPr>
      </p:pic>
      <p:pic>
        <p:nvPicPr>
          <p:cNvPr id="12" name="Picture 6">
            <a:extLst>
              <a:ext uri="{FF2B5EF4-FFF2-40B4-BE49-F238E27FC236}">
                <a16:creationId xmlns:a16="http://schemas.microsoft.com/office/drawing/2014/main" id="{5D6A9329-43E8-4FDE-A058-B5C229FF030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358646" y="4247401"/>
            <a:ext cx="1613104" cy="753760"/>
          </a:xfrm>
          <a:prstGeom prst="rect">
            <a:avLst/>
          </a:prstGeom>
        </p:spPr>
      </p:pic>
      <p:pic>
        <p:nvPicPr>
          <p:cNvPr id="13" name="Picture 8">
            <a:extLst>
              <a:ext uri="{FF2B5EF4-FFF2-40B4-BE49-F238E27FC236}">
                <a16:creationId xmlns:a16="http://schemas.microsoft.com/office/drawing/2014/main" id="{440F9B2E-0EAC-4C73-8D71-8DCC5B31D3A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54841" y="4396013"/>
            <a:ext cx="1090542" cy="509581"/>
          </a:xfrm>
          <a:prstGeom prst="rect">
            <a:avLst/>
          </a:prstGeom>
        </p:spPr>
      </p:pic>
      <p:grpSp>
        <p:nvGrpSpPr>
          <p:cNvPr id="14" name="Google Shape;406;p29">
            <a:extLst>
              <a:ext uri="{FF2B5EF4-FFF2-40B4-BE49-F238E27FC236}">
                <a16:creationId xmlns:a16="http://schemas.microsoft.com/office/drawing/2014/main" id="{C90A9535-FB01-4EC6-B8C4-5C89ABD30E0F}"/>
              </a:ext>
            </a:extLst>
          </p:cNvPr>
          <p:cNvGrpSpPr/>
          <p:nvPr/>
        </p:nvGrpSpPr>
        <p:grpSpPr>
          <a:xfrm>
            <a:off x="2757139" y="4051348"/>
            <a:ext cx="729378" cy="827769"/>
            <a:chOff x="1411025" y="1261150"/>
            <a:chExt cx="838400" cy="1479150"/>
          </a:xfrm>
        </p:grpSpPr>
        <p:sp>
          <p:nvSpPr>
            <p:cNvPr id="15" name="Google Shape;407;p29">
              <a:extLst>
                <a:ext uri="{FF2B5EF4-FFF2-40B4-BE49-F238E27FC236}">
                  <a16:creationId xmlns:a16="http://schemas.microsoft.com/office/drawing/2014/main" id="{1FED1BA0-64E1-4435-B2A8-6BA4DB734FAE}"/>
                </a:ext>
              </a:extLst>
            </p:cNvPr>
            <p:cNvSpPr/>
            <p:nvPr/>
          </p:nvSpPr>
          <p:spPr>
            <a:xfrm>
              <a:off x="1953300" y="2596850"/>
              <a:ext cx="21225" cy="125400"/>
            </a:xfrm>
            <a:custGeom>
              <a:avLst/>
              <a:gdLst/>
              <a:ahLst/>
              <a:cxnLst/>
              <a:rect l="l" t="t" r="r" b="b"/>
              <a:pathLst>
                <a:path w="849" h="5016" extrusionOk="0">
                  <a:moveTo>
                    <a:pt x="235" y="0"/>
                  </a:moveTo>
                  <a:cubicBezTo>
                    <a:pt x="106" y="1"/>
                    <a:pt x="0" y="107"/>
                    <a:pt x="1" y="237"/>
                  </a:cubicBezTo>
                  <a:cubicBezTo>
                    <a:pt x="2" y="378"/>
                    <a:pt x="30" y="3709"/>
                    <a:pt x="361" y="4845"/>
                  </a:cubicBezTo>
                  <a:cubicBezTo>
                    <a:pt x="390" y="4949"/>
                    <a:pt x="484" y="5016"/>
                    <a:pt x="587" y="5016"/>
                  </a:cubicBezTo>
                  <a:cubicBezTo>
                    <a:pt x="608" y="5016"/>
                    <a:pt x="630" y="5011"/>
                    <a:pt x="651" y="5006"/>
                  </a:cubicBezTo>
                  <a:cubicBezTo>
                    <a:pt x="777" y="4970"/>
                    <a:pt x="849" y="4839"/>
                    <a:pt x="812" y="4714"/>
                  </a:cubicBezTo>
                  <a:cubicBezTo>
                    <a:pt x="500" y="3639"/>
                    <a:pt x="473" y="268"/>
                    <a:pt x="473" y="233"/>
                  </a:cubicBezTo>
                  <a:cubicBezTo>
                    <a:pt x="472" y="105"/>
                    <a:pt x="366" y="0"/>
                    <a:pt x="2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08;p29">
              <a:extLst>
                <a:ext uri="{FF2B5EF4-FFF2-40B4-BE49-F238E27FC236}">
                  <a16:creationId xmlns:a16="http://schemas.microsoft.com/office/drawing/2014/main" id="{BB01310D-7B6B-40BB-8127-58886E27F1A5}"/>
                </a:ext>
              </a:extLst>
            </p:cNvPr>
            <p:cNvSpPr/>
            <p:nvPr/>
          </p:nvSpPr>
          <p:spPr>
            <a:xfrm>
              <a:off x="1912275" y="2704025"/>
              <a:ext cx="64600" cy="36275"/>
            </a:xfrm>
            <a:custGeom>
              <a:avLst/>
              <a:gdLst/>
              <a:ahLst/>
              <a:cxnLst/>
              <a:rect l="l" t="t" r="r" b="b"/>
              <a:pathLst>
                <a:path w="2584" h="1451" extrusionOk="0">
                  <a:moveTo>
                    <a:pt x="1590" y="0"/>
                  </a:moveTo>
                  <a:cubicBezTo>
                    <a:pt x="1164" y="0"/>
                    <a:pt x="552" y="117"/>
                    <a:pt x="226" y="444"/>
                  </a:cubicBezTo>
                  <a:cubicBezTo>
                    <a:pt x="77" y="593"/>
                    <a:pt x="1" y="772"/>
                    <a:pt x="2" y="965"/>
                  </a:cubicBezTo>
                  <a:cubicBezTo>
                    <a:pt x="3" y="1111"/>
                    <a:pt x="80" y="1451"/>
                    <a:pt x="779" y="1451"/>
                  </a:cubicBezTo>
                  <a:cubicBezTo>
                    <a:pt x="1397" y="1451"/>
                    <a:pt x="2559" y="1148"/>
                    <a:pt x="2579" y="569"/>
                  </a:cubicBezTo>
                  <a:cubicBezTo>
                    <a:pt x="2584" y="452"/>
                    <a:pt x="2540" y="343"/>
                    <a:pt x="2454" y="254"/>
                  </a:cubicBezTo>
                  <a:cubicBezTo>
                    <a:pt x="2242" y="34"/>
                    <a:pt x="1821" y="0"/>
                    <a:pt x="15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09;p29">
              <a:extLst>
                <a:ext uri="{FF2B5EF4-FFF2-40B4-BE49-F238E27FC236}">
                  <a16:creationId xmlns:a16="http://schemas.microsoft.com/office/drawing/2014/main" id="{1C492819-634E-4CC3-8DF3-2AA2A105BC78}"/>
                </a:ext>
              </a:extLst>
            </p:cNvPr>
            <p:cNvSpPr/>
            <p:nvPr/>
          </p:nvSpPr>
          <p:spPr>
            <a:xfrm>
              <a:off x="2134800" y="2589275"/>
              <a:ext cx="21250" cy="125400"/>
            </a:xfrm>
            <a:custGeom>
              <a:avLst/>
              <a:gdLst/>
              <a:ahLst/>
              <a:cxnLst/>
              <a:rect l="l" t="t" r="r" b="b"/>
              <a:pathLst>
                <a:path w="850" h="5016" extrusionOk="0">
                  <a:moveTo>
                    <a:pt x="235" y="0"/>
                  </a:moveTo>
                  <a:cubicBezTo>
                    <a:pt x="106" y="1"/>
                    <a:pt x="0" y="107"/>
                    <a:pt x="1" y="237"/>
                  </a:cubicBezTo>
                  <a:cubicBezTo>
                    <a:pt x="3" y="378"/>
                    <a:pt x="30" y="3709"/>
                    <a:pt x="361" y="4845"/>
                  </a:cubicBezTo>
                  <a:cubicBezTo>
                    <a:pt x="391" y="4949"/>
                    <a:pt x="485" y="5016"/>
                    <a:pt x="587" y="5016"/>
                  </a:cubicBezTo>
                  <a:cubicBezTo>
                    <a:pt x="609" y="5016"/>
                    <a:pt x="631" y="5012"/>
                    <a:pt x="652" y="5004"/>
                  </a:cubicBezTo>
                  <a:cubicBezTo>
                    <a:pt x="778" y="4969"/>
                    <a:pt x="850" y="4838"/>
                    <a:pt x="813" y="4711"/>
                  </a:cubicBezTo>
                  <a:cubicBezTo>
                    <a:pt x="501" y="3639"/>
                    <a:pt x="473" y="268"/>
                    <a:pt x="473" y="233"/>
                  </a:cubicBezTo>
                  <a:cubicBezTo>
                    <a:pt x="471" y="105"/>
                    <a:pt x="366" y="0"/>
                    <a:pt x="2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10;p29">
              <a:extLst>
                <a:ext uri="{FF2B5EF4-FFF2-40B4-BE49-F238E27FC236}">
                  <a16:creationId xmlns:a16="http://schemas.microsoft.com/office/drawing/2014/main" id="{0ACE4732-4D03-44F4-BA87-77D70412B34A}"/>
                </a:ext>
              </a:extLst>
            </p:cNvPr>
            <p:cNvSpPr/>
            <p:nvPr/>
          </p:nvSpPr>
          <p:spPr>
            <a:xfrm>
              <a:off x="2093775" y="2696450"/>
              <a:ext cx="64575" cy="36275"/>
            </a:xfrm>
            <a:custGeom>
              <a:avLst/>
              <a:gdLst/>
              <a:ahLst/>
              <a:cxnLst/>
              <a:rect l="l" t="t" r="r" b="b"/>
              <a:pathLst>
                <a:path w="2583" h="1451" extrusionOk="0">
                  <a:moveTo>
                    <a:pt x="1591" y="0"/>
                  </a:moveTo>
                  <a:cubicBezTo>
                    <a:pt x="1165" y="0"/>
                    <a:pt x="552" y="117"/>
                    <a:pt x="225" y="444"/>
                  </a:cubicBezTo>
                  <a:cubicBezTo>
                    <a:pt x="79" y="593"/>
                    <a:pt x="1" y="772"/>
                    <a:pt x="3" y="965"/>
                  </a:cubicBezTo>
                  <a:cubicBezTo>
                    <a:pt x="4" y="1111"/>
                    <a:pt x="81" y="1451"/>
                    <a:pt x="779" y="1451"/>
                  </a:cubicBezTo>
                  <a:cubicBezTo>
                    <a:pt x="1398" y="1451"/>
                    <a:pt x="2560" y="1148"/>
                    <a:pt x="2579" y="569"/>
                  </a:cubicBezTo>
                  <a:cubicBezTo>
                    <a:pt x="2583" y="451"/>
                    <a:pt x="2540" y="343"/>
                    <a:pt x="2455" y="254"/>
                  </a:cubicBezTo>
                  <a:cubicBezTo>
                    <a:pt x="2242" y="35"/>
                    <a:pt x="1822" y="0"/>
                    <a:pt x="15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11;p29">
              <a:extLst>
                <a:ext uri="{FF2B5EF4-FFF2-40B4-BE49-F238E27FC236}">
                  <a16:creationId xmlns:a16="http://schemas.microsoft.com/office/drawing/2014/main" id="{94D5B2AB-CFC4-4BA2-869D-F223ACB95CF7}"/>
                </a:ext>
              </a:extLst>
            </p:cNvPr>
            <p:cNvSpPr/>
            <p:nvPr/>
          </p:nvSpPr>
          <p:spPr>
            <a:xfrm>
              <a:off x="1845950" y="2040450"/>
              <a:ext cx="376700" cy="280125"/>
            </a:xfrm>
            <a:custGeom>
              <a:avLst/>
              <a:gdLst/>
              <a:ahLst/>
              <a:cxnLst/>
              <a:rect l="l" t="t" r="r" b="b"/>
              <a:pathLst>
                <a:path w="15068" h="11205" extrusionOk="0">
                  <a:moveTo>
                    <a:pt x="12071" y="1"/>
                  </a:moveTo>
                  <a:cubicBezTo>
                    <a:pt x="11650" y="1"/>
                    <a:pt x="11220" y="78"/>
                    <a:pt x="10827" y="289"/>
                  </a:cubicBezTo>
                  <a:cubicBezTo>
                    <a:pt x="9312" y="1097"/>
                    <a:pt x="8958" y="4527"/>
                    <a:pt x="6988" y="5185"/>
                  </a:cubicBezTo>
                  <a:cubicBezTo>
                    <a:pt x="6731" y="5271"/>
                    <a:pt x="6486" y="5310"/>
                    <a:pt x="6253" y="5310"/>
                  </a:cubicBezTo>
                  <a:cubicBezTo>
                    <a:pt x="4695" y="5310"/>
                    <a:pt x="3632" y="3565"/>
                    <a:pt x="2796" y="2203"/>
                  </a:cubicBezTo>
                  <a:cubicBezTo>
                    <a:pt x="2317" y="1420"/>
                    <a:pt x="1698" y="1180"/>
                    <a:pt x="1143" y="1180"/>
                  </a:cubicBezTo>
                  <a:cubicBezTo>
                    <a:pt x="678" y="1180"/>
                    <a:pt x="258" y="1348"/>
                    <a:pt x="1" y="1508"/>
                  </a:cubicBezTo>
                  <a:cubicBezTo>
                    <a:pt x="123" y="3300"/>
                    <a:pt x="241" y="5111"/>
                    <a:pt x="355" y="6876"/>
                  </a:cubicBezTo>
                  <a:cubicBezTo>
                    <a:pt x="456" y="6848"/>
                    <a:pt x="643" y="6807"/>
                    <a:pt x="873" y="6807"/>
                  </a:cubicBezTo>
                  <a:cubicBezTo>
                    <a:pt x="1340" y="6807"/>
                    <a:pt x="1985" y="6975"/>
                    <a:pt x="2447" y="7756"/>
                  </a:cubicBezTo>
                  <a:cubicBezTo>
                    <a:pt x="3220" y="9065"/>
                    <a:pt x="3944" y="11205"/>
                    <a:pt x="6355" y="11205"/>
                  </a:cubicBezTo>
                  <a:cubicBezTo>
                    <a:pt x="6462" y="11205"/>
                    <a:pt x="6572" y="11200"/>
                    <a:pt x="6685" y="11192"/>
                  </a:cubicBezTo>
                  <a:cubicBezTo>
                    <a:pt x="9363" y="10992"/>
                    <a:pt x="10053" y="6950"/>
                    <a:pt x="11835" y="6245"/>
                  </a:cubicBezTo>
                  <a:cubicBezTo>
                    <a:pt x="12342" y="6044"/>
                    <a:pt x="12789" y="5967"/>
                    <a:pt x="13175" y="5967"/>
                  </a:cubicBezTo>
                  <a:cubicBezTo>
                    <a:pt x="14445" y="5967"/>
                    <a:pt x="15067" y="6799"/>
                    <a:pt x="15067" y="6799"/>
                  </a:cubicBezTo>
                  <a:cubicBezTo>
                    <a:pt x="14866" y="4840"/>
                    <a:pt x="14630" y="2757"/>
                    <a:pt x="14368" y="615"/>
                  </a:cubicBezTo>
                  <a:cubicBezTo>
                    <a:pt x="14147" y="498"/>
                    <a:pt x="13136" y="1"/>
                    <a:pt x="120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12;p29">
              <a:extLst>
                <a:ext uri="{FF2B5EF4-FFF2-40B4-BE49-F238E27FC236}">
                  <a16:creationId xmlns:a16="http://schemas.microsoft.com/office/drawing/2014/main" id="{B3C52086-539B-467E-BEBB-0B2B0DF9564E}"/>
                </a:ext>
              </a:extLst>
            </p:cNvPr>
            <p:cNvSpPr/>
            <p:nvPr/>
          </p:nvSpPr>
          <p:spPr>
            <a:xfrm>
              <a:off x="1854850" y="2189625"/>
              <a:ext cx="394575" cy="421400"/>
            </a:xfrm>
            <a:custGeom>
              <a:avLst/>
              <a:gdLst/>
              <a:ahLst/>
              <a:cxnLst/>
              <a:rect l="l" t="t" r="r" b="b"/>
              <a:pathLst>
                <a:path w="15783" h="16856" extrusionOk="0">
                  <a:moveTo>
                    <a:pt x="12820" y="0"/>
                  </a:moveTo>
                  <a:cubicBezTo>
                    <a:pt x="12434" y="0"/>
                    <a:pt x="11987" y="77"/>
                    <a:pt x="11480" y="278"/>
                  </a:cubicBezTo>
                  <a:cubicBezTo>
                    <a:pt x="9698" y="982"/>
                    <a:pt x="9008" y="5025"/>
                    <a:pt x="6331" y="5225"/>
                  </a:cubicBezTo>
                  <a:cubicBezTo>
                    <a:pt x="6218" y="5233"/>
                    <a:pt x="6108" y="5238"/>
                    <a:pt x="6001" y="5238"/>
                  </a:cubicBezTo>
                  <a:cubicBezTo>
                    <a:pt x="3589" y="5238"/>
                    <a:pt x="2867" y="3098"/>
                    <a:pt x="2092" y="1789"/>
                  </a:cubicBezTo>
                  <a:cubicBezTo>
                    <a:pt x="1630" y="1008"/>
                    <a:pt x="985" y="840"/>
                    <a:pt x="518" y="840"/>
                  </a:cubicBezTo>
                  <a:cubicBezTo>
                    <a:pt x="288" y="840"/>
                    <a:pt x="101" y="881"/>
                    <a:pt x="0" y="909"/>
                  </a:cubicBezTo>
                  <a:cubicBezTo>
                    <a:pt x="517" y="8642"/>
                    <a:pt x="1039" y="15480"/>
                    <a:pt x="1906" y="15947"/>
                  </a:cubicBezTo>
                  <a:cubicBezTo>
                    <a:pt x="2998" y="16539"/>
                    <a:pt x="4945" y="16855"/>
                    <a:pt x="7041" y="16855"/>
                  </a:cubicBezTo>
                  <a:cubicBezTo>
                    <a:pt x="10430" y="16855"/>
                    <a:pt x="14205" y="16027"/>
                    <a:pt x="15369" y="14196"/>
                  </a:cubicBezTo>
                  <a:cubicBezTo>
                    <a:pt x="15782" y="13543"/>
                    <a:pt x="15459" y="8006"/>
                    <a:pt x="14711" y="832"/>
                  </a:cubicBezTo>
                  <a:cubicBezTo>
                    <a:pt x="14711" y="832"/>
                    <a:pt x="14089" y="0"/>
                    <a:pt x="12820" y="0"/>
                  </a:cubicBezTo>
                  <a:close/>
                </a:path>
              </a:pathLst>
            </a:custGeom>
            <a:solidFill>
              <a:srgbClr val="75D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13;p29">
              <a:extLst>
                <a:ext uri="{FF2B5EF4-FFF2-40B4-BE49-F238E27FC236}">
                  <a16:creationId xmlns:a16="http://schemas.microsoft.com/office/drawing/2014/main" id="{40BFBE6D-7C25-4BA1-834B-79B68BCBAD9E}"/>
                </a:ext>
              </a:extLst>
            </p:cNvPr>
            <p:cNvSpPr/>
            <p:nvPr/>
          </p:nvSpPr>
          <p:spPr>
            <a:xfrm>
              <a:off x="1837825" y="1899000"/>
              <a:ext cx="367350" cy="274225"/>
            </a:xfrm>
            <a:custGeom>
              <a:avLst/>
              <a:gdLst/>
              <a:ahLst/>
              <a:cxnLst/>
              <a:rect l="l" t="t" r="r" b="b"/>
              <a:pathLst>
                <a:path w="14694" h="10969" extrusionOk="0">
                  <a:moveTo>
                    <a:pt x="10231" y="1"/>
                  </a:moveTo>
                  <a:cubicBezTo>
                    <a:pt x="10071" y="1"/>
                    <a:pt x="9907" y="27"/>
                    <a:pt x="9738" y="87"/>
                  </a:cubicBezTo>
                  <a:cubicBezTo>
                    <a:pt x="8173" y="640"/>
                    <a:pt x="9194" y="2002"/>
                    <a:pt x="7520" y="4175"/>
                  </a:cubicBezTo>
                  <a:cubicBezTo>
                    <a:pt x="7151" y="4654"/>
                    <a:pt x="6677" y="4834"/>
                    <a:pt x="6172" y="4834"/>
                  </a:cubicBezTo>
                  <a:cubicBezTo>
                    <a:pt x="4808" y="4834"/>
                    <a:pt x="3221" y="3520"/>
                    <a:pt x="2872" y="3218"/>
                  </a:cubicBezTo>
                  <a:cubicBezTo>
                    <a:pt x="2154" y="2596"/>
                    <a:pt x="1448" y="2438"/>
                    <a:pt x="916" y="2438"/>
                  </a:cubicBezTo>
                  <a:cubicBezTo>
                    <a:pt x="399" y="2438"/>
                    <a:pt x="46" y="2587"/>
                    <a:pt x="1" y="2605"/>
                  </a:cubicBezTo>
                  <a:cubicBezTo>
                    <a:pt x="114" y="4086"/>
                    <a:pt x="223" y="5618"/>
                    <a:pt x="327" y="7166"/>
                  </a:cubicBezTo>
                  <a:cubicBezTo>
                    <a:pt x="583" y="7007"/>
                    <a:pt x="1004" y="6839"/>
                    <a:pt x="1469" y="6839"/>
                  </a:cubicBezTo>
                  <a:cubicBezTo>
                    <a:pt x="2024" y="6839"/>
                    <a:pt x="2643" y="7079"/>
                    <a:pt x="3122" y="7861"/>
                  </a:cubicBezTo>
                  <a:cubicBezTo>
                    <a:pt x="3958" y="9223"/>
                    <a:pt x="5021" y="10968"/>
                    <a:pt x="6579" y="10968"/>
                  </a:cubicBezTo>
                  <a:cubicBezTo>
                    <a:pt x="6813" y="10968"/>
                    <a:pt x="7058" y="10929"/>
                    <a:pt x="7315" y="10843"/>
                  </a:cubicBezTo>
                  <a:cubicBezTo>
                    <a:pt x="9283" y="10185"/>
                    <a:pt x="9638" y="6755"/>
                    <a:pt x="11153" y="5947"/>
                  </a:cubicBezTo>
                  <a:cubicBezTo>
                    <a:pt x="11545" y="5736"/>
                    <a:pt x="11975" y="5659"/>
                    <a:pt x="12397" y="5659"/>
                  </a:cubicBezTo>
                  <a:cubicBezTo>
                    <a:pt x="13461" y="5659"/>
                    <a:pt x="14472" y="6156"/>
                    <a:pt x="14693" y="6273"/>
                  </a:cubicBezTo>
                  <a:cubicBezTo>
                    <a:pt x="14475" y="4472"/>
                    <a:pt x="14240" y="2625"/>
                    <a:pt x="13985" y="782"/>
                  </a:cubicBezTo>
                  <a:lnTo>
                    <a:pt x="13931" y="791"/>
                  </a:lnTo>
                  <a:cubicBezTo>
                    <a:pt x="13647" y="1007"/>
                    <a:pt x="13374" y="1091"/>
                    <a:pt x="13107" y="1091"/>
                  </a:cubicBezTo>
                  <a:cubicBezTo>
                    <a:pt x="12148" y="1091"/>
                    <a:pt x="11269" y="1"/>
                    <a:pt x="102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14;p29">
              <a:extLst>
                <a:ext uri="{FF2B5EF4-FFF2-40B4-BE49-F238E27FC236}">
                  <a16:creationId xmlns:a16="http://schemas.microsoft.com/office/drawing/2014/main" id="{145E4814-8269-4615-A741-C326E2029396}"/>
                </a:ext>
              </a:extLst>
            </p:cNvPr>
            <p:cNvSpPr/>
            <p:nvPr/>
          </p:nvSpPr>
          <p:spPr>
            <a:xfrm>
              <a:off x="1826100" y="1787425"/>
              <a:ext cx="361350" cy="232425"/>
            </a:xfrm>
            <a:custGeom>
              <a:avLst/>
              <a:gdLst/>
              <a:ahLst/>
              <a:cxnLst/>
              <a:rect l="l" t="t" r="r" b="b"/>
              <a:pathLst>
                <a:path w="14454" h="9297" extrusionOk="0">
                  <a:moveTo>
                    <a:pt x="9226" y="1"/>
                  </a:moveTo>
                  <a:cubicBezTo>
                    <a:pt x="9100" y="1"/>
                    <a:pt x="8973" y="17"/>
                    <a:pt x="8845" y="52"/>
                  </a:cubicBezTo>
                  <a:cubicBezTo>
                    <a:pt x="7175" y="506"/>
                    <a:pt x="7330" y="2176"/>
                    <a:pt x="6267" y="3587"/>
                  </a:cubicBezTo>
                  <a:cubicBezTo>
                    <a:pt x="5882" y="4104"/>
                    <a:pt x="5382" y="4318"/>
                    <a:pt x="4856" y="4318"/>
                  </a:cubicBezTo>
                  <a:cubicBezTo>
                    <a:pt x="3938" y="4318"/>
                    <a:pt x="2940" y="3667"/>
                    <a:pt x="2328" y="2830"/>
                  </a:cubicBezTo>
                  <a:cubicBezTo>
                    <a:pt x="1587" y="1812"/>
                    <a:pt x="507" y="1708"/>
                    <a:pt x="60" y="1708"/>
                  </a:cubicBezTo>
                  <a:cubicBezTo>
                    <a:pt x="39" y="1708"/>
                    <a:pt x="19" y="1708"/>
                    <a:pt x="1" y="1709"/>
                  </a:cubicBezTo>
                  <a:cubicBezTo>
                    <a:pt x="169" y="3343"/>
                    <a:pt x="324" y="5157"/>
                    <a:pt x="468" y="7068"/>
                  </a:cubicBezTo>
                  <a:cubicBezTo>
                    <a:pt x="513" y="7050"/>
                    <a:pt x="867" y="6901"/>
                    <a:pt x="1384" y="6901"/>
                  </a:cubicBezTo>
                  <a:cubicBezTo>
                    <a:pt x="1917" y="6901"/>
                    <a:pt x="2622" y="7059"/>
                    <a:pt x="3340" y="7680"/>
                  </a:cubicBezTo>
                  <a:cubicBezTo>
                    <a:pt x="3688" y="7982"/>
                    <a:pt x="5276" y="9297"/>
                    <a:pt x="6640" y="9297"/>
                  </a:cubicBezTo>
                  <a:cubicBezTo>
                    <a:pt x="7145" y="9297"/>
                    <a:pt x="7619" y="9117"/>
                    <a:pt x="7988" y="8638"/>
                  </a:cubicBezTo>
                  <a:cubicBezTo>
                    <a:pt x="9662" y="6465"/>
                    <a:pt x="8641" y="5104"/>
                    <a:pt x="10206" y="4550"/>
                  </a:cubicBezTo>
                  <a:cubicBezTo>
                    <a:pt x="10375" y="4490"/>
                    <a:pt x="10539" y="4464"/>
                    <a:pt x="10699" y="4464"/>
                  </a:cubicBezTo>
                  <a:cubicBezTo>
                    <a:pt x="11737" y="4464"/>
                    <a:pt x="12615" y="5554"/>
                    <a:pt x="13574" y="5554"/>
                  </a:cubicBezTo>
                  <a:cubicBezTo>
                    <a:pt x="13841" y="5554"/>
                    <a:pt x="14115" y="5470"/>
                    <a:pt x="14399" y="5254"/>
                  </a:cubicBezTo>
                  <a:lnTo>
                    <a:pt x="14454" y="5245"/>
                  </a:lnTo>
                  <a:cubicBezTo>
                    <a:pt x="14259" y="3792"/>
                    <a:pt x="14054" y="2340"/>
                    <a:pt x="13840" y="909"/>
                  </a:cubicBezTo>
                  <a:cubicBezTo>
                    <a:pt x="13444" y="1221"/>
                    <a:pt x="13066" y="1341"/>
                    <a:pt x="12700" y="1341"/>
                  </a:cubicBezTo>
                  <a:cubicBezTo>
                    <a:pt x="11476" y="1341"/>
                    <a:pt x="10389" y="1"/>
                    <a:pt x="92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15;p29">
              <a:extLst>
                <a:ext uri="{FF2B5EF4-FFF2-40B4-BE49-F238E27FC236}">
                  <a16:creationId xmlns:a16="http://schemas.microsoft.com/office/drawing/2014/main" id="{6C61037D-8DFE-4430-9FAA-BC1ACA5C94C1}"/>
                </a:ext>
              </a:extLst>
            </p:cNvPr>
            <p:cNvSpPr/>
            <p:nvPr/>
          </p:nvSpPr>
          <p:spPr>
            <a:xfrm>
              <a:off x="1807725" y="1661450"/>
              <a:ext cx="364400" cy="233925"/>
            </a:xfrm>
            <a:custGeom>
              <a:avLst/>
              <a:gdLst/>
              <a:ahLst/>
              <a:cxnLst/>
              <a:rect l="l" t="t" r="r" b="b"/>
              <a:pathLst>
                <a:path w="14576" h="9357" extrusionOk="0">
                  <a:moveTo>
                    <a:pt x="8531" y="1"/>
                  </a:moveTo>
                  <a:cubicBezTo>
                    <a:pt x="8296" y="1"/>
                    <a:pt x="8056" y="44"/>
                    <a:pt x="7810" y="145"/>
                  </a:cubicBezTo>
                  <a:cubicBezTo>
                    <a:pt x="5590" y="1052"/>
                    <a:pt x="6375" y="3767"/>
                    <a:pt x="4125" y="4034"/>
                  </a:cubicBezTo>
                  <a:cubicBezTo>
                    <a:pt x="4034" y="4045"/>
                    <a:pt x="3945" y="4050"/>
                    <a:pt x="3857" y="4050"/>
                  </a:cubicBezTo>
                  <a:cubicBezTo>
                    <a:pt x="1929" y="4050"/>
                    <a:pt x="880" y="1556"/>
                    <a:pt x="109" y="1556"/>
                  </a:cubicBezTo>
                  <a:cubicBezTo>
                    <a:pt x="101" y="1556"/>
                    <a:pt x="94" y="1556"/>
                    <a:pt x="87" y="1557"/>
                  </a:cubicBezTo>
                  <a:lnTo>
                    <a:pt x="0" y="1575"/>
                  </a:lnTo>
                  <a:cubicBezTo>
                    <a:pt x="277" y="2873"/>
                    <a:pt x="517" y="4661"/>
                    <a:pt x="736" y="6748"/>
                  </a:cubicBezTo>
                  <a:cubicBezTo>
                    <a:pt x="754" y="6747"/>
                    <a:pt x="774" y="6747"/>
                    <a:pt x="795" y="6747"/>
                  </a:cubicBezTo>
                  <a:cubicBezTo>
                    <a:pt x="1243" y="6747"/>
                    <a:pt x="2323" y="6850"/>
                    <a:pt x="3063" y="7869"/>
                  </a:cubicBezTo>
                  <a:cubicBezTo>
                    <a:pt x="3675" y="8705"/>
                    <a:pt x="4673" y="9356"/>
                    <a:pt x="5591" y="9356"/>
                  </a:cubicBezTo>
                  <a:cubicBezTo>
                    <a:pt x="6117" y="9356"/>
                    <a:pt x="6617" y="9142"/>
                    <a:pt x="7002" y="8626"/>
                  </a:cubicBezTo>
                  <a:cubicBezTo>
                    <a:pt x="8065" y="7215"/>
                    <a:pt x="7910" y="5545"/>
                    <a:pt x="9580" y="5091"/>
                  </a:cubicBezTo>
                  <a:cubicBezTo>
                    <a:pt x="9708" y="5056"/>
                    <a:pt x="9835" y="5040"/>
                    <a:pt x="9961" y="5040"/>
                  </a:cubicBezTo>
                  <a:cubicBezTo>
                    <a:pt x="11125" y="5040"/>
                    <a:pt x="12211" y="6380"/>
                    <a:pt x="13435" y="6380"/>
                  </a:cubicBezTo>
                  <a:cubicBezTo>
                    <a:pt x="13801" y="6380"/>
                    <a:pt x="14179" y="6261"/>
                    <a:pt x="14575" y="5949"/>
                  </a:cubicBezTo>
                  <a:cubicBezTo>
                    <a:pt x="14357" y="4502"/>
                    <a:pt x="14135" y="3077"/>
                    <a:pt x="13913" y="1693"/>
                  </a:cubicBezTo>
                  <a:cubicBezTo>
                    <a:pt x="13595" y="1869"/>
                    <a:pt x="13287" y="1943"/>
                    <a:pt x="12987" y="1943"/>
                  </a:cubicBezTo>
                  <a:cubicBezTo>
                    <a:pt x="11445" y="1943"/>
                    <a:pt x="10097" y="1"/>
                    <a:pt x="85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16;p29">
              <a:extLst>
                <a:ext uri="{FF2B5EF4-FFF2-40B4-BE49-F238E27FC236}">
                  <a16:creationId xmlns:a16="http://schemas.microsoft.com/office/drawing/2014/main" id="{D9BFA9A1-3DD0-4BF9-ADF9-ABCEEF6176C3}"/>
                </a:ext>
              </a:extLst>
            </p:cNvPr>
            <p:cNvSpPr/>
            <p:nvPr/>
          </p:nvSpPr>
          <p:spPr>
            <a:xfrm>
              <a:off x="1411025" y="1261150"/>
              <a:ext cx="744550" cy="551075"/>
            </a:xfrm>
            <a:custGeom>
              <a:avLst/>
              <a:gdLst/>
              <a:ahLst/>
              <a:cxnLst/>
              <a:rect l="l" t="t" r="r" b="b"/>
              <a:pathLst>
                <a:path w="29782" h="22043" extrusionOk="0">
                  <a:moveTo>
                    <a:pt x="19615" y="0"/>
                  </a:moveTo>
                  <a:cubicBezTo>
                    <a:pt x="16440" y="0"/>
                    <a:pt x="13067" y="647"/>
                    <a:pt x="11813" y="1615"/>
                  </a:cubicBezTo>
                  <a:cubicBezTo>
                    <a:pt x="7884" y="4650"/>
                    <a:pt x="206" y="12723"/>
                    <a:pt x="101" y="15351"/>
                  </a:cubicBezTo>
                  <a:cubicBezTo>
                    <a:pt x="1" y="17768"/>
                    <a:pt x="2961" y="22042"/>
                    <a:pt x="5165" y="22042"/>
                  </a:cubicBezTo>
                  <a:cubicBezTo>
                    <a:pt x="5262" y="22042"/>
                    <a:pt x="5357" y="22034"/>
                    <a:pt x="5451" y="22017"/>
                  </a:cubicBezTo>
                  <a:cubicBezTo>
                    <a:pt x="8391" y="21479"/>
                    <a:pt x="12182" y="15252"/>
                    <a:pt x="14478" y="15252"/>
                  </a:cubicBezTo>
                  <a:cubicBezTo>
                    <a:pt x="14641" y="15252"/>
                    <a:pt x="14796" y="15283"/>
                    <a:pt x="14944" y="15351"/>
                  </a:cubicBezTo>
                  <a:cubicBezTo>
                    <a:pt x="15294" y="15510"/>
                    <a:pt x="15602" y="16314"/>
                    <a:pt x="15869" y="17589"/>
                  </a:cubicBezTo>
                  <a:lnTo>
                    <a:pt x="15956" y="17570"/>
                  </a:lnTo>
                  <a:cubicBezTo>
                    <a:pt x="15963" y="17569"/>
                    <a:pt x="15970" y="17569"/>
                    <a:pt x="15977" y="17569"/>
                  </a:cubicBezTo>
                  <a:cubicBezTo>
                    <a:pt x="16747" y="17569"/>
                    <a:pt x="17797" y="20063"/>
                    <a:pt x="19726" y="20063"/>
                  </a:cubicBezTo>
                  <a:cubicBezTo>
                    <a:pt x="19814" y="20063"/>
                    <a:pt x="19903" y="20058"/>
                    <a:pt x="19994" y="20047"/>
                  </a:cubicBezTo>
                  <a:cubicBezTo>
                    <a:pt x="22245" y="19780"/>
                    <a:pt x="21459" y="17066"/>
                    <a:pt x="23679" y="16158"/>
                  </a:cubicBezTo>
                  <a:cubicBezTo>
                    <a:pt x="23925" y="16057"/>
                    <a:pt x="24165" y="16014"/>
                    <a:pt x="24400" y="16014"/>
                  </a:cubicBezTo>
                  <a:cubicBezTo>
                    <a:pt x="25966" y="16014"/>
                    <a:pt x="27314" y="17956"/>
                    <a:pt x="28856" y="17956"/>
                  </a:cubicBezTo>
                  <a:cubicBezTo>
                    <a:pt x="29156" y="17956"/>
                    <a:pt x="29464" y="17882"/>
                    <a:pt x="29782" y="17706"/>
                  </a:cubicBezTo>
                  <a:cubicBezTo>
                    <a:pt x="28407" y="9305"/>
                    <a:pt x="26855" y="2363"/>
                    <a:pt x="25549" y="1310"/>
                  </a:cubicBezTo>
                  <a:cubicBezTo>
                    <a:pt x="24403" y="387"/>
                    <a:pt x="22069" y="0"/>
                    <a:pt x="19615" y="0"/>
                  </a:cubicBezTo>
                  <a:close/>
                </a:path>
              </a:pathLst>
            </a:custGeom>
            <a:solidFill>
              <a:srgbClr val="75D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17;p29">
              <a:extLst>
                <a:ext uri="{FF2B5EF4-FFF2-40B4-BE49-F238E27FC236}">
                  <a16:creationId xmlns:a16="http://schemas.microsoft.com/office/drawing/2014/main" id="{9A79FB96-B31C-4E64-BD5C-5E72C8FDE861}"/>
                </a:ext>
              </a:extLst>
            </p:cNvPr>
            <p:cNvSpPr/>
            <p:nvPr/>
          </p:nvSpPr>
          <p:spPr>
            <a:xfrm>
              <a:off x="1660350" y="1388075"/>
              <a:ext cx="65475" cy="65450"/>
            </a:xfrm>
            <a:custGeom>
              <a:avLst/>
              <a:gdLst/>
              <a:ahLst/>
              <a:cxnLst/>
              <a:rect l="l" t="t" r="r" b="b"/>
              <a:pathLst>
                <a:path w="2619" h="2618" extrusionOk="0">
                  <a:moveTo>
                    <a:pt x="1308" y="0"/>
                  </a:moveTo>
                  <a:cubicBezTo>
                    <a:pt x="585" y="0"/>
                    <a:pt x="0" y="586"/>
                    <a:pt x="0" y="1308"/>
                  </a:cubicBezTo>
                  <a:cubicBezTo>
                    <a:pt x="0" y="2030"/>
                    <a:pt x="586" y="2618"/>
                    <a:pt x="1308" y="2618"/>
                  </a:cubicBezTo>
                  <a:cubicBezTo>
                    <a:pt x="2032" y="2618"/>
                    <a:pt x="2619" y="2032"/>
                    <a:pt x="2619" y="1308"/>
                  </a:cubicBezTo>
                  <a:cubicBezTo>
                    <a:pt x="2619" y="585"/>
                    <a:pt x="2032" y="0"/>
                    <a:pt x="13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18;p29">
              <a:extLst>
                <a:ext uri="{FF2B5EF4-FFF2-40B4-BE49-F238E27FC236}">
                  <a16:creationId xmlns:a16="http://schemas.microsoft.com/office/drawing/2014/main" id="{AE153B36-A303-47FC-A053-F1ED580C4CFB}"/>
                </a:ext>
              </a:extLst>
            </p:cNvPr>
            <p:cNvSpPr/>
            <p:nvPr/>
          </p:nvSpPr>
          <p:spPr>
            <a:xfrm>
              <a:off x="1929925" y="1388075"/>
              <a:ext cx="65450" cy="65450"/>
            </a:xfrm>
            <a:custGeom>
              <a:avLst/>
              <a:gdLst/>
              <a:ahLst/>
              <a:cxnLst/>
              <a:rect l="l" t="t" r="r" b="b"/>
              <a:pathLst>
                <a:path w="2618" h="2618" extrusionOk="0">
                  <a:moveTo>
                    <a:pt x="1308" y="0"/>
                  </a:moveTo>
                  <a:cubicBezTo>
                    <a:pt x="585" y="0"/>
                    <a:pt x="0" y="586"/>
                    <a:pt x="0" y="1308"/>
                  </a:cubicBezTo>
                  <a:cubicBezTo>
                    <a:pt x="0" y="2030"/>
                    <a:pt x="586" y="2618"/>
                    <a:pt x="1308" y="2618"/>
                  </a:cubicBezTo>
                  <a:cubicBezTo>
                    <a:pt x="2030" y="2618"/>
                    <a:pt x="2618" y="2032"/>
                    <a:pt x="2618" y="1308"/>
                  </a:cubicBezTo>
                  <a:cubicBezTo>
                    <a:pt x="2618" y="585"/>
                    <a:pt x="2030" y="0"/>
                    <a:pt x="13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19;p29">
              <a:extLst>
                <a:ext uri="{FF2B5EF4-FFF2-40B4-BE49-F238E27FC236}">
                  <a16:creationId xmlns:a16="http://schemas.microsoft.com/office/drawing/2014/main" id="{E3A428A0-09F1-43A5-A0AF-808C58F145A8}"/>
                </a:ext>
              </a:extLst>
            </p:cNvPr>
            <p:cNvSpPr/>
            <p:nvPr/>
          </p:nvSpPr>
          <p:spPr>
            <a:xfrm>
              <a:off x="1769075" y="1421475"/>
              <a:ext cx="125950" cy="68500"/>
            </a:xfrm>
            <a:custGeom>
              <a:avLst/>
              <a:gdLst/>
              <a:ahLst/>
              <a:cxnLst/>
              <a:rect l="l" t="t" r="r" b="b"/>
              <a:pathLst>
                <a:path w="5038" h="2740" extrusionOk="0">
                  <a:moveTo>
                    <a:pt x="267" y="1"/>
                  </a:moveTo>
                  <a:cubicBezTo>
                    <a:pt x="254" y="1"/>
                    <a:pt x="242" y="2"/>
                    <a:pt x="229" y="4"/>
                  </a:cubicBezTo>
                  <a:cubicBezTo>
                    <a:pt x="93" y="27"/>
                    <a:pt x="1" y="154"/>
                    <a:pt x="24" y="290"/>
                  </a:cubicBezTo>
                  <a:lnTo>
                    <a:pt x="24" y="290"/>
                  </a:lnTo>
                  <a:cubicBezTo>
                    <a:pt x="24" y="295"/>
                    <a:pt x="23" y="420"/>
                    <a:pt x="50" y="599"/>
                  </a:cubicBezTo>
                  <a:cubicBezTo>
                    <a:pt x="79" y="792"/>
                    <a:pt x="139" y="1067"/>
                    <a:pt x="286" y="1380"/>
                  </a:cubicBezTo>
                  <a:cubicBezTo>
                    <a:pt x="358" y="1538"/>
                    <a:pt x="454" y="1702"/>
                    <a:pt x="583" y="1864"/>
                  </a:cubicBezTo>
                  <a:cubicBezTo>
                    <a:pt x="708" y="2028"/>
                    <a:pt x="870" y="2184"/>
                    <a:pt x="1058" y="2321"/>
                  </a:cubicBezTo>
                  <a:cubicBezTo>
                    <a:pt x="1155" y="2384"/>
                    <a:pt x="1259" y="2447"/>
                    <a:pt x="1364" y="2504"/>
                  </a:cubicBezTo>
                  <a:cubicBezTo>
                    <a:pt x="1474" y="2551"/>
                    <a:pt x="1589" y="2598"/>
                    <a:pt x="1706" y="2635"/>
                  </a:cubicBezTo>
                  <a:cubicBezTo>
                    <a:pt x="1823" y="2662"/>
                    <a:pt x="1943" y="2692"/>
                    <a:pt x="2063" y="2713"/>
                  </a:cubicBezTo>
                  <a:cubicBezTo>
                    <a:pt x="2183" y="2723"/>
                    <a:pt x="2304" y="2734"/>
                    <a:pt x="2424" y="2739"/>
                  </a:cubicBezTo>
                  <a:lnTo>
                    <a:pt x="2435" y="2739"/>
                  </a:lnTo>
                  <a:lnTo>
                    <a:pt x="2476" y="2738"/>
                  </a:lnTo>
                  <a:lnTo>
                    <a:pt x="2495" y="2736"/>
                  </a:lnTo>
                  <a:lnTo>
                    <a:pt x="2533" y="2734"/>
                  </a:lnTo>
                  <a:lnTo>
                    <a:pt x="2608" y="2729"/>
                  </a:lnTo>
                  <a:lnTo>
                    <a:pt x="2758" y="2717"/>
                  </a:lnTo>
                  <a:cubicBezTo>
                    <a:pt x="2862" y="2708"/>
                    <a:pt x="3008" y="2673"/>
                    <a:pt x="3128" y="2650"/>
                  </a:cubicBezTo>
                  <a:cubicBezTo>
                    <a:pt x="3370" y="2588"/>
                    <a:pt x="3582" y="2493"/>
                    <a:pt x="3781" y="2378"/>
                  </a:cubicBezTo>
                  <a:cubicBezTo>
                    <a:pt x="3979" y="2261"/>
                    <a:pt x="4144" y="2117"/>
                    <a:pt x="4288" y="1971"/>
                  </a:cubicBezTo>
                  <a:cubicBezTo>
                    <a:pt x="4426" y="1822"/>
                    <a:pt x="4539" y="1669"/>
                    <a:pt x="4629" y="1522"/>
                  </a:cubicBezTo>
                  <a:cubicBezTo>
                    <a:pt x="4807" y="1226"/>
                    <a:pt x="4896" y="959"/>
                    <a:pt x="4946" y="771"/>
                  </a:cubicBezTo>
                  <a:cubicBezTo>
                    <a:pt x="4994" y="583"/>
                    <a:pt x="5003" y="468"/>
                    <a:pt x="5005" y="460"/>
                  </a:cubicBezTo>
                  <a:cubicBezTo>
                    <a:pt x="5037" y="327"/>
                    <a:pt x="4956" y="192"/>
                    <a:pt x="4822" y="159"/>
                  </a:cubicBezTo>
                  <a:cubicBezTo>
                    <a:pt x="4802" y="155"/>
                    <a:pt x="4783" y="152"/>
                    <a:pt x="4764" y="152"/>
                  </a:cubicBezTo>
                  <a:cubicBezTo>
                    <a:pt x="4652" y="152"/>
                    <a:pt x="4550" y="229"/>
                    <a:pt x="4522" y="342"/>
                  </a:cubicBezTo>
                  <a:cubicBezTo>
                    <a:pt x="4522" y="342"/>
                    <a:pt x="4522" y="341"/>
                    <a:pt x="4522" y="341"/>
                  </a:cubicBezTo>
                  <a:cubicBezTo>
                    <a:pt x="4516" y="341"/>
                    <a:pt x="4359" y="698"/>
                    <a:pt x="4022" y="1084"/>
                  </a:cubicBezTo>
                  <a:cubicBezTo>
                    <a:pt x="3934" y="1182"/>
                    <a:pt x="3830" y="1275"/>
                    <a:pt x="3723" y="1369"/>
                  </a:cubicBezTo>
                  <a:cubicBezTo>
                    <a:pt x="3609" y="1458"/>
                    <a:pt x="3482" y="1533"/>
                    <a:pt x="3350" y="1602"/>
                  </a:cubicBezTo>
                  <a:cubicBezTo>
                    <a:pt x="3217" y="1667"/>
                    <a:pt x="3062" y="1716"/>
                    <a:pt x="2919" y="1748"/>
                  </a:cubicBezTo>
                  <a:cubicBezTo>
                    <a:pt x="2843" y="1755"/>
                    <a:pt x="2796" y="1778"/>
                    <a:pt x="2699" y="1784"/>
                  </a:cubicBezTo>
                  <a:lnTo>
                    <a:pt x="2429" y="1798"/>
                  </a:lnTo>
                  <a:cubicBezTo>
                    <a:pt x="2349" y="1788"/>
                    <a:pt x="2268" y="1787"/>
                    <a:pt x="2188" y="1783"/>
                  </a:cubicBezTo>
                  <a:lnTo>
                    <a:pt x="1959" y="1740"/>
                  </a:lnTo>
                  <a:cubicBezTo>
                    <a:pt x="1886" y="1719"/>
                    <a:pt x="1818" y="1688"/>
                    <a:pt x="1746" y="1669"/>
                  </a:cubicBezTo>
                  <a:cubicBezTo>
                    <a:pt x="1680" y="1638"/>
                    <a:pt x="1613" y="1606"/>
                    <a:pt x="1549" y="1574"/>
                  </a:cubicBezTo>
                  <a:cubicBezTo>
                    <a:pt x="1427" y="1495"/>
                    <a:pt x="1310" y="1412"/>
                    <a:pt x="1210" y="1313"/>
                  </a:cubicBezTo>
                  <a:cubicBezTo>
                    <a:pt x="1111" y="1214"/>
                    <a:pt x="1020" y="1108"/>
                    <a:pt x="943" y="1002"/>
                  </a:cubicBezTo>
                  <a:cubicBezTo>
                    <a:pt x="790" y="790"/>
                    <a:pt x="683" y="584"/>
                    <a:pt x="614" y="437"/>
                  </a:cubicBezTo>
                  <a:cubicBezTo>
                    <a:pt x="544" y="288"/>
                    <a:pt x="513" y="216"/>
                    <a:pt x="513" y="210"/>
                  </a:cubicBezTo>
                  <a:cubicBezTo>
                    <a:pt x="493" y="88"/>
                    <a:pt x="387" y="1"/>
                    <a:pt x="2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20;p29">
              <a:extLst>
                <a:ext uri="{FF2B5EF4-FFF2-40B4-BE49-F238E27FC236}">
                  <a16:creationId xmlns:a16="http://schemas.microsoft.com/office/drawing/2014/main" id="{95472D96-C578-4647-92B1-F74690B1E13C}"/>
                </a:ext>
              </a:extLst>
            </p:cNvPr>
            <p:cNvSpPr/>
            <p:nvPr/>
          </p:nvSpPr>
          <p:spPr>
            <a:xfrm>
              <a:off x="1623325" y="1466175"/>
              <a:ext cx="105425" cy="81325"/>
            </a:xfrm>
            <a:custGeom>
              <a:avLst/>
              <a:gdLst/>
              <a:ahLst/>
              <a:cxnLst/>
              <a:rect l="l" t="t" r="r" b="b"/>
              <a:pathLst>
                <a:path w="4217" h="3253" extrusionOk="0">
                  <a:moveTo>
                    <a:pt x="2109" y="0"/>
                  </a:moveTo>
                  <a:cubicBezTo>
                    <a:pt x="945" y="0"/>
                    <a:pt x="0" y="728"/>
                    <a:pt x="0" y="1626"/>
                  </a:cubicBezTo>
                  <a:cubicBezTo>
                    <a:pt x="0" y="2524"/>
                    <a:pt x="945" y="3252"/>
                    <a:pt x="2109" y="3252"/>
                  </a:cubicBezTo>
                  <a:cubicBezTo>
                    <a:pt x="3273" y="3252"/>
                    <a:pt x="4217" y="2525"/>
                    <a:pt x="4217" y="1626"/>
                  </a:cubicBezTo>
                  <a:cubicBezTo>
                    <a:pt x="4217" y="728"/>
                    <a:pt x="3273" y="0"/>
                    <a:pt x="2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21;p29">
              <a:extLst>
                <a:ext uri="{FF2B5EF4-FFF2-40B4-BE49-F238E27FC236}">
                  <a16:creationId xmlns:a16="http://schemas.microsoft.com/office/drawing/2014/main" id="{9832072E-F404-4B41-9634-DA910DF56FCC}"/>
                </a:ext>
              </a:extLst>
            </p:cNvPr>
            <p:cNvSpPr/>
            <p:nvPr/>
          </p:nvSpPr>
          <p:spPr>
            <a:xfrm>
              <a:off x="1922550" y="1469025"/>
              <a:ext cx="105425" cy="81325"/>
            </a:xfrm>
            <a:custGeom>
              <a:avLst/>
              <a:gdLst/>
              <a:ahLst/>
              <a:cxnLst/>
              <a:rect l="l" t="t" r="r" b="b"/>
              <a:pathLst>
                <a:path w="4217" h="3253" extrusionOk="0">
                  <a:moveTo>
                    <a:pt x="2109" y="0"/>
                  </a:moveTo>
                  <a:cubicBezTo>
                    <a:pt x="944" y="0"/>
                    <a:pt x="1" y="728"/>
                    <a:pt x="1" y="1626"/>
                  </a:cubicBezTo>
                  <a:cubicBezTo>
                    <a:pt x="1" y="2524"/>
                    <a:pt x="945" y="3252"/>
                    <a:pt x="2109" y="3252"/>
                  </a:cubicBezTo>
                  <a:cubicBezTo>
                    <a:pt x="3273" y="3252"/>
                    <a:pt x="4217" y="2524"/>
                    <a:pt x="4217" y="1626"/>
                  </a:cubicBezTo>
                  <a:cubicBezTo>
                    <a:pt x="4217" y="729"/>
                    <a:pt x="3273" y="0"/>
                    <a:pt x="2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 name="Google Shape;406;p29">
            <a:extLst>
              <a:ext uri="{FF2B5EF4-FFF2-40B4-BE49-F238E27FC236}">
                <a16:creationId xmlns:a16="http://schemas.microsoft.com/office/drawing/2014/main" id="{F2786077-215B-4443-B59F-F9EF0DBEB58C}"/>
              </a:ext>
            </a:extLst>
          </p:cNvPr>
          <p:cNvGrpSpPr/>
          <p:nvPr/>
        </p:nvGrpSpPr>
        <p:grpSpPr>
          <a:xfrm>
            <a:off x="3424104" y="3619227"/>
            <a:ext cx="729378" cy="827769"/>
            <a:chOff x="1411025" y="1261150"/>
            <a:chExt cx="838400" cy="1479150"/>
          </a:xfrm>
        </p:grpSpPr>
        <p:sp>
          <p:nvSpPr>
            <p:cNvPr id="50" name="Google Shape;407;p29">
              <a:extLst>
                <a:ext uri="{FF2B5EF4-FFF2-40B4-BE49-F238E27FC236}">
                  <a16:creationId xmlns:a16="http://schemas.microsoft.com/office/drawing/2014/main" id="{2D309E73-17C2-4A22-94F8-2E3EBACF4A70}"/>
                </a:ext>
              </a:extLst>
            </p:cNvPr>
            <p:cNvSpPr/>
            <p:nvPr/>
          </p:nvSpPr>
          <p:spPr>
            <a:xfrm>
              <a:off x="1953300" y="2596850"/>
              <a:ext cx="21225" cy="125400"/>
            </a:xfrm>
            <a:custGeom>
              <a:avLst/>
              <a:gdLst/>
              <a:ahLst/>
              <a:cxnLst/>
              <a:rect l="l" t="t" r="r" b="b"/>
              <a:pathLst>
                <a:path w="849" h="5016" extrusionOk="0">
                  <a:moveTo>
                    <a:pt x="235" y="0"/>
                  </a:moveTo>
                  <a:cubicBezTo>
                    <a:pt x="106" y="1"/>
                    <a:pt x="0" y="107"/>
                    <a:pt x="1" y="237"/>
                  </a:cubicBezTo>
                  <a:cubicBezTo>
                    <a:pt x="2" y="378"/>
                    <a:pt x="30" y="3709"/>
                    <a:pt x="361" y="4845"/>
                  </a:cubicBezTo>
                  <a:cubicBezTo>
                    <a:pt x="390" y="4949"/>
                    <a:pt x="484" y="5016"/>
                    <a:pt x="587" y="5016"/>
                  </a:cubicBezTo>
                  <a:cubicBezTo>
                    <a:pt x="608" y="5016"/>
                    <a:pt x="630" y="5011"/>
                    <a:pt x="651" y="5006"/>
                  </a:cubicBezTo>
                  <a:cubicBezTo>
                    <a:pt x="777" y="4970"/>
                    <a:pt x="849" y="4839"/>
                    <a:pt x="812" y="4714"/>
                  </a:cubicBezTo>
                  <a:cubicBezTo>
                    <a:pt x="500" y="3639"/>
                    <a:pt x="473" y="268"/>
                    <a:pt x="473" y="233"/>
                  </a:cubicBezTo>
                  <a:cubicBezTo>
                    <a:pt x="472" y="105"/>
                    <a:pt x="366" y="0"/>
                    <a:pt x="2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08;p29">
              <a:extLst>
                <a:ext uri="{FF2B5EF4-FFF2-40B4-BE49-F238E27FC236}">
                  <a16:creationId xmlns:a16="http://schemas.microsoft.com/office/drawing/2014/main" id="{A586878B-B507-472B-B1A2-89CF19FDFB35}"/>
                </a:ext>
              </a:extLst>
            </p:cNvPr>
            <p:cNvSpPr/>
            <p:nvPr/>
          </p:nvSpPr>
          <p:spPr>
            <a:xfrm>
              <a:off x="1912275" y="2704025"/>
              <a:ext cx="64600" cy="36275"/>
            </a:xfrm>
            <a:custGeom>
              <a:avLst/>
              <a:gdLst/>
              <a:ahLst/>
              <a:cxnLst/>
              <a:rect l="l" t="t" r="r" b="b"/>
              <a:pathLst>
                <a:path w="2584" h="1451" extrusionOk="0">
                  <a:moveTo>
                    <a:pt x="1590" y="0"/>
                  </a:moveTo>
                  <a:cubicBezTo>
                    <a:pt x="1164" y="0"/>
                    <a:pt x="552" y="117"/>
                    <a:pt x="226" y="444"/>
                  </a:cubicBezTo>
                  <a:cubicBezTo>
                    <a:pt x="77" y="593"/>
                    <a:pt x="1" y="772"/>
                    <a:pt x="2" y="965"/>
                  </a:cubicBezTo>
                  <a:cubicBezTo>
                    <a:pt x="3" y="1111"/>
                    <a:pt x="80" y="1451"/>
                    <a:pt x="779" y="1451"/>
                  </a:cubicBezTo>
                  <a:cubicBezTo>
                    <a:pt x="1397" y="1451"/>
                    <a:pt x="2559" y="1148"/>
                    <a:pt x="2579" y="569"/>
                  </a:cubicBezTo>
                  <a:cubicBezTo>
                    <a:pt x="2584" y="452"/>
                    <a:pt x="2540" y="343"/>
                    <a:pt x="2454" y="254"/>
                  </a:cubicBezTo>
                  <a:cubicBezTo>
                    <a:pt x="2242" y="34"/>
                    <a:pt x="1821" y="0"/>
                    <a:pt x="15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09;p29">
              <a:extLst>
                <a:ext uri="{FF2B5EF4-FFF2-40B4-BE49-F238E27FC236}">
                  <a16:creationId xmlns:a16="http://schemas.microsoft.com/office/drawing/2014/main" id="{8EE0046E-0830-4393-A67F-58EAF747F2C1}"/>
                </a:ext>
              </a:extLst>
            </p:cNvPr>
            <p:cNvSpPr/>
            <p:nvPr/>
          </p:nvSpPr>
          <p:spPr>
            <a:xfrm>
              <a:off x="2134800" y="2589275"/>
              <a:ext cx="21250" cy="125400"/>
            </a:xfrm>
            <a:custGeom>
              <a:avLst/>
              <a:gdLst/>
              <a:ahLst/>
              <a:cxnLst/>
              <a:rect l="l" t="t" r="r" b="b"/>
              <a:pathLst>
                <a:path w="850" h="5016" extrusionOk="0">
                  <a:moveTo>
                    <a:pt x="235" y="0"/>
                  </a:moveTo>
                  <a:cubicBezTo>
                    <a:pt x="106" y="1"/>
                    <a:pt x="0" y="107"/>
                    <a:pt x="1" y="237"/>
                  </a:cubicBezTo>
                  <a:cubicBezTo>
                    <a:pt x="3" y="378"/>
                    <a:pt x="30" y="3709"/>
                    <a:pt x="361" y="4845"/>
                  </a:cubicBezTo>
                  <a:cubicBezTo>
                    <a:pt x="391" y="4949"/>
                    <a:pt x="485" y="5016"/>
                    <a:pt x="587" y="5016"/>
                  </a:cubicBezTo>
                  <a:cubicBezTo>
                    <a:pt x="609" y="5016"/>
                    <a:pt x="631" y="5012"/>
                    <a:pt x="652" y="5004"/>
                  </a:cubicBezTo>
                  <a:cubicBezTo>
                    <a:pt x="778" y="4969"/>
                    <a:pt x="850" y="4838"/>
                    <a:pt x="813" y="4711"/>
                  </a:cubicBezTo>
                  <a:cubicBezTo>
                    <a:pt x="501" y="3639"/>
                    <a:pt x="473" y="268"/>
                    <a:pt x="473" y="233"/>
                  </a:cubicBezTo>
                  <a:cubicBezTo>
                    <a:pt x="471" y="105"/>
                    <a:pt x="366" y="0"/>
                    <a:pt x="2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10;p29">
              <a:extLst>
                <a:ext uri="{FF2B5EF4-FFF2-40B4-BE49-F238E27FC236}">
                  <a16:creationId xmlns:a16="http://schemas.microsoft.com/office/drawing/2014/main" id="{1083014A-30D7-4622-8CAE-B66FD69C5008}"/>
                </a:ext>
              </a:extLst>
            </p:cNvPr>
            <p:cNvSpPr/>
            <p:nvPr/>
          </p:nvSpPr>
          <p:spPr>
            <a:xfrm>
              <a:off x="2093775" y="2696450"/>
              <a:ext cx="64575" cy="36275"/>
            </a:xfrm>
            <a:custGeom>
              <a:avLst/>
              <a:gdLst/>
              <a:ahLst/>
              <a:cxnLst/>
              <a:rect l="l" t="t" r="r" b="b"/>
              <a:pathLst>
                <a:path w="2583" h="1451" extrusionOk="0">
                  <a:moveTo>
                    <a:pt x="1591" y="0"/>
                  </a:moveTo>
                  <a:cubicBezTo>
                    <a:pt x="1165" y="0"/>
                    <a:pt x="552" y="117"/>
                    <a:pt x="225" y="444"/>
                  </a:cubicBezTo>
                  <a:cubicBezTo>
                    <a:pt x="79" y="593"/>
                    <a:pt x="1" y="772"/>
                    <a:pt x="3" y="965"/>
                  </a:cubicBezTo>
                  <a:cubicBezTo>
                    <a:pt x="4" y="1111"/>
                    <a:pt x="81" y="1451"/>
                    <a:pt x="779" y="1451"/>
                  </a:cubicBezTo>
                  <a:cubicBezTo>
                    <a:pt x="1398" y="1451"/>
                    <a:pt x="2560" y="1148"/>
                    <a:pt x="2579" y="569"/>
                  </a:cubicBezTo>
                  <a:cubicBezTo>
                    <a:pt x="2583" y="451"/>
                    <a:pt x="2540" y="343"/>
                    <a:pt x="2455" y="254"/>
                  </a:cubicBezTo>
                  <a:cubicBezTo>
                    <a:pt x="2242" y="35"/>
                    <a:pt x="1822" y="0"/>
                    <a:pt x="15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11;p29">
              <a:extLst>
                <a:ext uri="{FF2B5EF4-FFF2-40B4-BE49-F238E27FC236}">
                  <a16:creationId xmlns:a16="http://schemas.microsoft.com/office/drawing/2014/main" id="{9798F7FC-02F9-4DF2-9641-14F823BFCBFE}"/>
                </a:ext>
              </a:extLst>
            </p:cNvPr>
            <p:cNvSpPr/>
            <p:nvPr/>
          </p:nvSpPr>
          <p:spPr>
            <a:xfrm>
              <a:off x="1845950" y="2040450"/>
              <a:ext cx="376700" cy="280125"/>
            </a:xfrm>
            <a:custGeom>
              <a:avLst/>
              <a:gdLst/>
              <a:ahLst/>
              <a:cxnLst/>
              <a:rect l="l" t="t" r="r" b="b"/>
              <a:pathLst>
                <a:path w="15068" h="11205" extrusionOk="0">
                  <a:moveTo>
                    <a:pt x="12071" y="1"/>
                  </a:moveTo>
                  <a:cubicBezTo>
                    <a:pt x="11650" y="1"/>
                    <a:pt x="11220" y="78"/>
                    <a:pt x="10827" y="289"/>
                  </a:cubicBezTo>
                  <a:cubicBezTo>
                    <a:pt x="9312" y="1097"/>
                    <a:pt x="8958" y="4527"/>
                    <a:pt x="6988" y="5185"/>
                  </a:cubicBezTo>
                  <a:cubicBezTo>
                    <a:pt x="6731" y="5271"/>
                    <a:pt x="6486" y="5310"/>
                    <a:pt x="6253" y="5310"/>
                  </a:cubicBezTo>
                  <a:cubicBezTo>
                    <a:pt x="4695" y="5310"/>
                    <a:pt x="3632" y="3565"/>
                    <a:pt x="2796" y="2203"/>
                  </a:cubicBezTo>
                  <a:cubicBezTo>
                    <a:pt x="2317" y="1420"/>
                    <a:pt x="1698" y="1180"/>
                    <a:pt x="1143" y="1180"/>
                  </a:cubicBezTo>
                  <a:cubicBezTo>
                    <a:pt x="678" y="1180"/>
                    <a:pt x="258" y="1348"/>
                    <a:pt x="1" y="1508"/>
                  </a:cubicBezTo>
                  <a:cubicBezTo>
                    <a:pt x="123" y="3300"/>
                    <a:pt x="241" y="5111"/>
                    <a:pt x="355" y="6876"/>
                  </a:cubicBezTo>
                  <a:cubicBezTo>
                    <a:pt x="456" y="6848"/>
                    <a:pt x="643" y="6807"/>
                    <a:pt x="873" y="6807"/>
                  </a:cubicBezTo>
                  <a:cubicBezTo>
                    <a:pt x="1340" y="6807"/>
                    <a:pt x="1985" y="6975"/>
                    <a:pt x="2447" y="7756"/>
                  </a:cubicBezTo>
                  <a:cubicBezTo>
                    <a:pt x="3220" y="9065"/>
                    <a:pt x="3944" y="11205"/>
                    <a:pt x="6355" y="11205"/>
                  </a:cubicBezTo>
                  <a:cubicBezTo>
                    <a:pt x="6462" y="11205"/>
                    <a:pt x="6572" y="11200"/>
                    <a:pt x="6685" y="11192"/>
                  </a:cubicBezTo>
                  <a:cubicBezTo>
                    <a:pt x="9363" y="10992"/>
                    <a:pt x="10053" y="6950"/>
                    <a:pt x="11835" y="6245"/>
                  </a:cubicBezTo>
                  <a:cubicBezTo>
                    <a:pt x="12342" y="6044"/>
                    <a:pt x="12789" y="5967"/>
                    <a:pt x="13175" y="5967"/>
                  </a:cubicBezTo>
                  <a:cubicBezTo>
                    <a:pt x="14445" y="5967"/>
                    <a:pt x="15067" y="6799"/>
                    <a:pt x="15067" y="6799"/>
                  </a:cubicBezTo>
                  <a:cubicBezTo>
                    <a:pt x="14866" y="4840"/>
                    <a:pt x="14630" y="2757"/>
                    <a:pt x="14368" y="615"/>
                  </a:cubicBezTo>
                  <a:cubicBezTo>
                    <a:pt x="14147" y="498"/>
                    <a:pt x="13136" y="1"/>
                    <a:pt x="120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12;p29">
              <a:extLst>
                <a:ext uri="{FF2B5EF4-FFF2-40B4-BE49-F238E27FC236}">
                  <a16:creationId xmlns:a16="http://schemas.microsoft.com/office/drawing/2014/main" id="{8137AB1E-805C-486D-9470-0304E56261B9}"/>
                </a:ext>
              </a:extLst>
            </p:cNvPr>
            <p:cNvSpPr/>
            <p:nvPr/>
          </p:nvSpPr>
          <p:spPr>
            <a:xfrm>
              <a:off x="1854850" y="2189625"/>
              <a:ext cx="394575" cy="421400"/>
            </a:xfrm>
            <a:custGeom>
              <a:avLst/>
              <a:gdLst/>
              <a:ahLst/>
              <a:cxnLst/>
              <a:rect l="l" t="t" r="r" b="b"/>
              <a:pathLst>
                <a:path w="15783" h="16856" extrusionOk="0">
                  <a:moveTo>
                    <a:pt x="12820" y="0"/>
                  </a:moveTo>
                  <a:cubicBezTo>
                    <a:pt x="12434" y="0"/>
                    <a:pt x="11987" y="77"/>
                    <a:pt x="11480" y="278"/>
                  </a:cubicBezTo>
                  <a:cubicBezTo>
                    <a:pt x="9698" y="982"/>
                    <a:pt x="9008" y="5025"/>
                    <a:pt x="6331" y="5225"/>
                  </a:cubicBezTo>
                  <a:cubicBezTo>
                    <a:pt x="6218" y="5233"/>
                    <a:pt x="6108" y="5238"/>
                    <a:pt x="6001" y="5238"/>
                  </a:cubicBezTo>
                  <a:cubicBezTo>
                    <a:pt x="3589" y="5238"/>
                    <a:pt x="2867" y="3098"/>
                    <a:pt x="2092" y="1789"/>
                  </a:cubicBezTo>
                  <a:cubicBezTo>
                    <a:pt x="1630" y="1008"/>
                    <a:pt x="985" y="840"/>
                    <a:pt x="518" y="840"/>
                  </a:cubicBezTo>
                  <a:cubicBezTo>
                    <a:pt x="288" y="840"/>
                    <a:pt x="101" y="881"/>
                    <a:pt x="0" y="909"/>
                  </a:cubicBezTo>
                  <a:cubicBezTo>
                    <a:pt x="517" y="8642"/>
                    <a:pt x="1039" y="15480"/>
                    <a:pt x="1906" y="15947"/>
                  </a:cubicBezTo>
                  <a:cubicBezTo>
                    <a:pt x="2998" y="16539"/>
                    <a:pt x="4945" y="16855"/>
                    <a:pt x="7041" y="16855"/>
                  </a:cubicBezTo>
                  <a:cubicBezTo>
                    <a:pt x="10430" y="16855"/>
                    <a:pt x="14205" y="16027"/>
                    <a:pt x="15369" y="14196"/>
                  </a:cubicBezTo>
                  <a:cubicBezTo>
                    <a:pt x="15782" y="13543"/>
                    <a:pt x="15459" y="8006"/>
                    <a:pt x="14711" y="832"/>
                  </a:cubicBezTo>
                  <a:cubicBezTo>
                    <a:pt x="14711" y="832"/>
                    <a:pt x="14089" y="0"/>
                    <a:pt x="12820" y="0"/>
                  </a:cubicBezTo>
                  <a:close/>
                </a:path>
              </a:pathLst>
            </a:custGeom>
            <a:solidFill>
              <a:srgbClr val="75D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13;p29">
              <a:extLst>
                <a:ext uri="{FF2B5EF4-FFF2-40B4-BE49-F238E27FC236}">
                  <a16:creationId xmlns:a16="http://schemas.microsoft.com/office/drawing/2014/main" id="{5A7AC0AA-7D1E-4B42-ACD0-0FE16750FAEB}"/>
                </a:ext>
              </a:extLst>
            </p:cNvPr>
            <p:cNvSpPr/>
            <p:nvPr/>
          </p:nvSpPr>
          <p:spPr>
            <a:xfrm>
              <a:off x="1837825" y="1899000"/>
              <a:ext cx="367350" cy="274225"/>
            </a:xfrm>
            <a:custGeom>
              <a:avLst/>
              <a:gdLst/>
              <a:ahLst/>
              <a:cxnLst/>
              <a:rect l="l" t="t" r="r" b="b"/>
              <a:pathLst>
                <a:path w="14694" h="10969" extrusionOk="0">
                  <a:moveTo>
                    <a:pt x="10231" y="1"/>
                  </a:moveTo>
                  <a:cubicBezTo>
                    <a:pt x="10071" y="1"/>
                    <a:pt x="9907" y="27"/>
                    <a:pt x="9738" y="87"/>
                  </a:cubicBezTo>
                  <a:cubicBezTo>
                    <a:pt x="8173" y="640"/>
                    <a:pt x="9194" y="2002"/>
                    <a:pt x="7520" y="4175"/>
                  </a:cubicBezTo>
                  <a:cubicBezTo>
                    <a:pt x="7151" y="4654"/>
                    <a:pt x="6677" y="4834"/>
                    <a:pt x="6172" y="4834"/>
                  </a:cubicBezTo>
                  <a:cubicBezTo>
                    <a:pt x="4808" y="4834"/>
                    <a:pt x="3221" y="3520"/>
                    <a:pt x="2872" y="3218"/>
                  </a:cubicBezTo>
                  <a:cubicBezTo>
                    <a:pt x="2154" y="2596"/>
                    <a:pt x="1448" y="2438"/>
                    <a:pt x="916" y="2438"/>
                  </a:cubicBezTo>
                  <a:cubicBezTo>
                    <a:pt x="399" y="2438"/>
                    <a:pt x="46" y="2587"/>
                    <a:pt x="1" y="2605"/>
                  </a:cubicBezTo>
                  <a:cubicBezTo>
                    <a:pt x="114" y="4086"/>
                    <a:pt x="223" y="5618"/>
                    <a:pt x="327" y="7166"/>
                  </a:cubicBezTo>
                  <a:cubicBezTo>
                    <a:pt x="583" y="7007"/>
                    <a:pt x="1004" y="6839"/>
                    <a:pt x="1469" y="6839"/>
                  </a:cubicBezTo>
                  <a:cubicBezTo>
                    <a:pt x="2024" y="6839"/>
                    <a:pt x="2643" y="7079"/>
                    <a:pt x="3122" y="7861"/>
                  </a:cubicBezTo>
                  <a:cubicBezTo>
                    <a:pt x="3958" y="9223"/>
                    <a:pt x="5021" y="10968"/>
                    <a:pt x="6579" y="10968"/>
                  </a:cubicBezTo>
                  <a:cubicBezTo>
                    <a:pt x="6813" y="10968"/>
                    <a:pt x="7058" y="10929"/>
                    <a:pt x="7315" y="10843"/>
                  </a:cubicBezTo>
                  <a:cubicBezTo>
                    <a:pt x="9283" y="10185"/>
                    <a:pt x="9638" y="6755"/>
                    <a:pt x="11153" y="5947"/>
                  </a:cubicBezTo>
                  <a:cubicBezTo>
                    <a:pt x="11545" y="5736"/>
                    <a:pt x="11975" y="5659"/>
                    <a:pt x="12397" y="5659"/>
                  </a:cubicBezTo>
                  <a:cubicBezTo>
                    <a:pt x="13461" y="5659"/>
                    <a:pt x="14472" y="6156"/>
                    <a:pt x="14693" y="6273"/>
                  </a:cubicBezTo>
                  <a:cubicBezTo>
                    <a:pt x="14475" y="4472"/>
                    <a:pt x="14240" y="2625"/>
                    <a:pt x="13985" y="782"/>
                  </a:cubicBezTo>
                  <a:lnTo>
                    <a:pt x="13931" y="791"/>
                  </a:lnTo>
                  <a:cubicBezTo>
                    <a:pt x="13647" y="1007"/>
                    <a:pt x="13374" y="1091"/>
                    <a:pt x="13107" y="1091"/>
                  </a:cubicBezTo>
                  <a:cubicBezTo>
                    <a:pt x="12148" y="1091"/>
                    <a:pt x="11269" y="1"/>
                    <a:pt x="102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14;p29">
              <a:extLst>
                <a:ext uri="{FF2B5EF4-FFF2-40B4-BE49-F238E27FC236}">
                  <a16:creationId xmlns:a16="http://schemas.microsoft.com/office/drawing/2014/main" id="{3B8826DC-6971-40AC-BDDF-2B417B2AD994}"/>
                </a:ext>
              </a:extLst>
            </p:cNvPr>
            <p:cNvSpPr/>
            <p:nvPr/>
          </p:nvSpPr>
          <p:spPr>
            <a:xfrm>
              <a:off x="1826100" y="1787425"/>
              <a:ext cx="361350" cy="232425"/>
            </a:xfrm>
            <a:custGeom>
              <a:avLst/>
              <a:gdLst/>
              <a:ahLst/>
              <a:cxnLst/>
              <a:rect l="l" t="t" r="r" b="b"/>
              <a:pathLst>
                <a:path w="14454" h="9297" extrusionOk="0">
                  <a:moveTo>
                    <a:pt x="9226" y="1"/>
                  </a:moveTo>
                  <a:cubicBezTo>
                    <a:pt x="9100" y="1"/>
                    <a:pt x="8973" y="17"/>
                    <a:pt x="8845" y="52"/>
                  </a:cubicBezTo>
                  <a:cubicBezTo>
                    <a:pt x="7175" y="506"/>
                    <a:pt x="7330" y="2176"/>
                    <a:pt x="6267" y="3587"/>
                  </a:cubicBezTo>
                  <a:cubicBezTo>
                    <a:pt x="5882" y="4104"/>
                    <a:pt x="5382" y="4318"/>
                    <a:pt x="4856" y="4318"/>
                  </a:cubicBezTo>
                  <a:cubicBezTo>
                    <a:pt x="3938" y="4318"/>
                    <a:pt x="2940" y="3667"/>
                    <a:pt x="2328" y="2830"/>
                  </a:cubicBezTo>
                  <a:cubicBezTo>
                    <a:pt x="1587" y="1812"/>
                    <a:pt x="507" y="1708"/>
                    <a:pt x="60" y="1708"/>
                  </a:cubicBezTo>
                  <a:cubicBezTo>
                    <a:pt x="39" y="1708"/>
                    <a:pt x="19" y="1708"/>
                    <a:pt x="1" y="1709"/>
                  </a:cubicBezTo>
                  <a:cubicBezTo>
                    <a:pt x="169" y="3343"/>
                    <a:pt x="324" y="5157"/>
                    <a:pt x="468" y="7068"/>
                  </a:cubicBezTo>
                  <a:cubicBezTo>
                    <a:pt x="513" y="7050"/>
                    <a:pt x="867" y="6901"/>
                    <a:pt x="1384" y="6901"/>
                  </a:cubicBezTo>
                  <a:cubicBezTo>
                    <a:pt x="1917" y="6901"/>
                    <a:pt x="2622" y="7059"/>
                    <a:pt x="3340" y="7680"/>
                  </a:cubicBezTo>
                  <a:cubicBezTo>
                    <a:pt x="3688" y="7982"/>
                    <a:pt x="5276" y="9297"/>
                    <a:pt x="6640" y="9297"/>
                  </a:cubicBezTo>
                  <a:cubicBezTo>
                    <a:pt x="7145" y="9297"/>
                    <a:pt x="7619" y="9117"/>
                    <a:pt x="7988" y="8638"/>
                  </a:cubicBezTo>
                  <a:cubicBezTo>
                    <a:pt x="9662" y="6465"/>
                    <a:pt x="8641" y="5104"/>
                    <a:pt x="10206" y="4550"/>
                  </a:cubicBezTo>
                  <a:cubicBezTo>
                    <a:pt x="10375" y="4490"/>
                    <a:pt x="10539" y="4464"/>
                    <a:pt x="10699" y="4464"/>
                  </a:cubicBezTo>
                  <a:cubicBezTo>
                    <a:pt x="11737" y="4464"/>
                    <a:pt x="12615" y="5554"/>
                    <a:pt x="13574" y="5554"/>
                  </a:cubicBezTo>
                  <a:cubicBezTo>
                    <a:pt x="13841" y="5554"/>
                    <a:pt x="14115" y="5470"/>
                    <a:pt x="14399" y="5254"/>
                  </a:cubicBezTo>
                  <a:lnTo>
                    <a:pt x="14454" y="5245"/>
                  </a:lnTo>
                  <a:cubicBezTo>
                    <a:pt x="14259" y="3792"/>
                    <a:pt x="14054" y="2340"/>
                    <a:pt x="13840" y="909"/>
                  </a:cubicBezTo>
                  <a:cubicBezTo>
                    <a:pt x="13444" y="1221"/>
                    <a:pt x="13066" y="1341"/>
                    <a:pt x="12700" y="1341"/>
                  </a:cubicBezTo>
                  <a:cubicBezTo>
                    <a:pt x="11476" y="1341"/>
                    <a:pt x="10389" y="1"/>
                    <a:pt x="92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15;p29">
              <a:extLst>
                <a:ext uri="{FF2B5EF4-FFF2-40B4-BE49-F238E27FC236}">
                  <a16:creationId xmlns:a16="http://schemas.microsoft.com/office/drawing/2014/main" id="{89AD3162-D4C8-4ED2-91D7-14AEE2150338}"/>
                </a:ext>
              </a:extLst>
            </p:cNvPr>
            <p:cNvSpPr/>
            <p:nvPr/>
          </p:nvSpPr>
          <p:spPr>
            <a:xfrm>
              <a:off x="1807725" y="1661450"/>
              <a:ext cx="364400" cy="233925"/>
            </a:xfrm>
            <a:custGeom>
              <a:avLst/>
              <a:gdLst/>
              <a:ahLst/>
              <a:cxnLst/>
              <a:rect l="l" t="t" r="r" b="b"/>
              <a:pathLst>
                <a:path w="14576" h="9357" extrusionOk="0">
                  <a:moveTo>
                    <a:pt x="8531" y="1"/>
                  </a:moveTo>
                  <a:cubicBezTo>
                    <a:pt x="8296" y="1"/>
                    <a:pt x="8056" y="44"/>
                    <a:pt x="7810" y="145"/>
                  </a:cubicBezTo>
                  <a:cubicBezTo>
                    <a:pt x="5590" y="1052"/>
                    <a:pt x="6375" y="3767"/>
                    <a:pt x="4125" y="4034"/>
                  </a:cubicBezTo>
                  <a:cubicBezTo>
                    <a:pt x="4034" y="4045"/>
                    <a:pt x="3945" y="4050"/>
                    <a:pt x="3857" y="4050"/>
                  </a:cubicBezTo>
                  <a:cubicBezTo>
                    <a:pt x="1929" y="4050"/>
                    <a:pt x="880" y="1556"/>
                    <a:pt x="109" y="1556"/>
                  </a:cubicBezTo>
                  <a:cubicBezTo>
                    <a:pt x="101" y="1556"/>
                    <a:pt x="94" y="1556"/>
                    <a:pt x="87" y="1557"/>
                  </a:cubicBezTo>
                  <a:lnTo>
                    <a:pt x="0" y="1575"/>
                  </a:lnTo>
                  <a:cubicBezTo>
                    <a:pt x="277" y="2873"/>
                    <a:pt x="517" y="4661"/>
                    <a:pt x="736" y="6748"/>
                  </a:cubicBezTo>
                  <a:cubicBezTo>
                    <a:pt x="754" y="6747"/>
                    <a:pt x="774" y="6747"/>
                    <a:pt x="795" y="6747"/>
                  </a:cubicBezTo>
                  <a:cubicBezTo>
                    <a:pt x="1243" y="6747"/>
                    <a:pt x="2323" y="6850"/>
                    <a:pt x="3063" y="7869"/>
                  </a:cubicBezTo>
                  <a:cubicBezTo>
                    <a:pt x="3675" y="8705"/>
                    <a:pt x="4673" y="9356"/>
                    <a:pt x="5591" y="9356"/>
                  </a:cubicBezTo>
                  <a:cubicBezTo>
                    <a:pt x="6117" y="9356"/>
                    <a:pt x="6617" y="9142"/>
                    <a:pt x="7002" y="8626"/>
                  </a:cubicBezTo>
                  <a:cubicBezTo>
                    <a:pt x="8065" y="7215"/>
                    <a:pt x="7910" y="5545"/>
                    <a:pt x="9580" y="5091"/>
                  </a:cubicBezTo>
                  <a:cubicBezTo>
                    <a:pt x="9708" y="5056"/>
                    <a:pt x="9835" y="5040"/>
                    <a:pt x="9961" y="5040"/>
                  </a:cubicBezTo>
                  <a:cubicBezTo>
                    <a:pt x="11125" y="5040"/>
                    <a:pt x="12211" y="6380"/>
                    <a:pt x="13435" y="6380"/>
                  </a:cubicBezTo>
                  <a:cubicBezTo>
                    <a:pt x="13801" y="6380"/>
                    <a:pt x="14179" y="6261"/>
                    <a:pt x="14575" y="5949"/>
                  </a:cubicBezTo>
                  <a:cubicBezTo>
                    <a:pt x="14357" y="4502"/>
                    <a:pt x="14135" y="3077"/>
                    <a:pt x="13913" y="1693"/>
                  </a:cubicBezTo>
                  <a:cubicBezTo>
                    <a:pt x="13595" y="1869"/>
                    <a:pt x="13287" y="1943"/>
                    <a:pt x="12987" y="1943"/>
                  </a:cubicBezTo>
                  <a:cubicBezTo>
                    <a:pt x="11445" y="1943"/>
                    <a:pt x="10097" y="1"/>
                    <a:pt x="85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16;p29">
              <a:extLst>
                <a:ext uri="{FF2B5EF4-FFF2-40B4-BE49-F238E27FC236}">
                  <a16:creationId xmlns:a16="http://schemas.microsoft.com/office/drawing/2014/main" id="{F20E9BD2-9E30-423B-B413-462F0A565A71}"/>
                </a:ext>
              </a:extLst>
            </p:cNvPr>
            <p:cNvSpPr/>
            <p:nvPr/>
          </p:nvSpPr>
          <p:spPr>
            <a:xfrm>
              <a:off x="1411025" y="1261150"/>
              <a:ext cx="744550" cy="551075"/>
            </a:xfrm>
            <a:custGeom>
              <a:avLst/>
              <a:gdLst/>
              <a:ahLst/>
              <a:cxnLst/>
              <a:rect l="l" t="t" r="r" b="b"/>
              <a:pathLst>
                <a:path w="29782" h="22043" extrusionOk="0">
                  <a:moveTo>
                    <a:pt x="19615" y="0"/>
                  </a:moveTo>
                  <a:cubicBezTo>
                    <a:pt x="16440" y="0"/>
                    <a:pt x="13067" y="647"/>
                    <a:pt x="11813" y="1615"/>
                  </a:cubicBezTo>
                  <a:cubicBezTo>
                    <a:pt x="7884" y="4650"/>
                    <a:pt x="206" y="12723"/>
                    <a:pt x="101" y="15351"/>
                  </a:cubicBezTo>
                  <a:cubicBezTo>
                    <a:pt x="1" y="17768"/>
                    <a:pt x="2961" y="22042"/>
                    <a:pt x="5165" y="22042"/>
                  </a:cubicBezTo>
                  <a:cubicBezTo>
                    <a:pt x="5262" y="22042"/>
                    <a:pt x="5357" y="22034"/>
                    <a:pt x="5451" y="22017"/>
                  </a:cubicBezTo>
                  <a:cubicBezTo>
                    <a:pt x="8391" y="21479"/>
                    <a:pt x="12182" y="15252"/>
                    <a:pt x="14478" y="15252"/>
                  </a:cubicBezTo>
                  <a:cubicBezTo>
                    <a:pt x="14641" y="15252"/>
                    <a:pt x="14796" y="15283"/>
                    <a:pt x="14944" y="15351"/>
                  </a:cubicBezTo>
                  <a:cubicBezTo>
                    <a:pt x="15294" y="15510"/>
                    <a:pt x="15602" y="16314"/>
                    <a:pt x="15869" y="17589"/>
                  </a:cubicBezTo>
                  <a:lnTo>
                    <a:pt x="15956" y="17570"/>
                  </a:lnTo>
                  <a:cubicBezTo>
                    <a:pt x="15963" y="17569"/>
                    <a:pt x="15970" y="17569"/>
                    <a:pt x="15977" y="17569"/>
                  </a:cubicBezTo>
                  <a:cubicBezTo>
                    <a:pt x="16747" y="17569"/>
                    <a:pt x="17797" y="20063"/>
                    <a:pt x="19726" y="20063"/>
                  </a:cubicBezTo>
                  <a:cubicBezTo>
                    <a:pt x="19814" y="20063"/>
                    <a:pt x="19903" y="20058"/>
                    <a:pt x="19994" y="20047"/>
                  </a:cubicBezTo>
                  <a:cubicBezTo>
                    <a:pt x="22245" y="19780"/>
                    <a:pt x="21459" y="17066"/>
                    <a:pt x="23679" y="16158"/>
                  </a:cubicBezTo>
                  <a:cubicBezTo>
                    <a:pt x="23925" y="16057"/>
                    <a:pt x="24165" y="16014"/>
                    <a:pt x="24400" y="16014"/>
                  </a:cubicBezTo>
                  <a:cubicBezTo>
                    <a:pt x="25966" y="16014"/>
                    <a:pt x="27314" y="17956"/>
                    <a:pt x="28856" y="17956"/>
                  </a:cubicBezTo>
                  <a:cubicBezTo>
                    <a:pt x="29156" y="17956"/>
                    <a:pt x="29464" y="17882"/>
                    <a:pt x="29782" y="17706"/>
                  </a:cubicBezTo>
                  <a:cubicBezTo>
                    <a:pt x="28407" y="9305"/>
                    <a:pt x="26855" y="2363"/>
                    <a:pt x="25549" y="1310"/>
                  </a:cubicBezTo>
                  <a:cubicBezTo>
                    <a:pt x="24403" y="387"/>
                    <a:pt x="22069" y="0"/>
                    <a:pt x="19615" y="0"/>
                  </a:cubicBezTo>
                  <a:close/>
                </a:path>
              </a:pathLst>
            </a:custGeom>
            <a:solidFill>
              <a:srgbClr val="75D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17;p29">
              <a:extLst>
                <a:ext uri="{FF2B5EF4-FFF2-40B4-BE49-F238E27FC236}">
                  <a16:creationId xmlns:a16="http://schemas.microsoft.com/office/drawing/2014/main" id="{F7CB820D-FA5A-4E38-8B73-B65168514C40}"/>
                </a:ext>
              </a:extLst>
            </p:cNvPr>
            <p:cNvSpPr/>
            <p:nvPr/>
          </p:nvSpPr>
          <p:spPr>
            <a:xfrm>
              <a:off x="1660350" y="1388075"/>
              <a:ext cx="65475" cy="65450"/>
            </a:xfrm>
            <a:custGeom>
              <a:avLst/>
              <a:gdLst/>
              <a:ahLst/>
              <a:cxnLst/>
              <a:rect l="l" t="t" r="r" b="b"/>
              <a:pathLst>
                <a:path w="2619" h="2618" extrusionOk="0">
                  <a:moveTo>
                    <a:pt x="1308" y="0"/>
                  </a:moveTo>
                  <a:cubicBezTo>
                    <a:pt x="585" y="0"/>
                    <a:pt x="0" y="586"/>
                    <a:pt x="0" y="1308"/>
                  </a:cubicBezTo>
                  <a:cubicBezTo>
                    <a:pt x="0" y="2030"/>
                    <a:pt x="586" y="2618"/>
                    <a:pt x="1308" y="2618"/>
                  </a:cubicBezTo>
                  <a:cubicBezTo>
                    <a:pt x="2032" y="2618"/>
                    <a:pt x="2619" y="2032"/>
                    <a:pt x="2619" y="1308"/>
                  </a:cubicBezTo>
                  <a:cubicBezTo>
                    <a:pt x="2619" y="585"/>
                    <a:pt x="2032" y="0"/>
                    <a:pt x="13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18;p29">
              <a:extLst>
                <a:ext uri="{FF2B5EF4-FFF2-40B4-BE49-F238E27FC236}">
                  <a16:creationId xmlns:a16="http://schemas.microsoft.com/office/drawing/2014/main" id="{2B48025A-221E-4B00-BEF4-16A866FE7B03}"/>
                </a:ext>
              </a:extLst>
            </p:cNvPr>
            <p:cNvSpPr/>
            <p:nvPr/>
          </p:nvSpPr>
          <p:spPr>
            <a:xfrm>
              <a:off x="1929925" y="1388075"/>
              <a:ext cx="65450" cy="65450"/>
            </a:xfrm>
            <a:custGeom>
              <a:avLst/>
              <a:gdLst/>
              <a:ahLst/>
              <a:cxnLst/>
              <a:rect l="l" t="t" r="r" b="b"/>
              <a:pathLst>
                <a:path w="2618" h="2618" extrusionOk="0">
                  <a:moveTo>
                    <a:pt x="1308" y="0"/>
                  </a:moveTo>
                  <a:cubicBezTo>
                    <a:pt x="585" y="0"/>
                    <a:pt x="0" y="586"/>
                    <a:pt x="0" y="1308"/>
                  </a:cubicBezTo>
                  <a:cubicBezTo>
                    <a:pt x="0" y="2030"/>
                    <a:pt x="586" y="2618"/>
                    <a:pt x="1308" y="2618"/>
                  </a:cubicBezTo>
                  <a:cubicBezTo>
                    <a:pt x="2030" y="2618"/>
                    <a:pt x="2618" y="2032"/>
                    <a:pt x="2618" y="1308"/>
                  </a:cubicBezTo>
                  <a:cubicBezTo>
                    <a:pt x="2618" y="585"/>
                    <a:pt x="2030" y="0"/>
                    <a:pt x="13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19;p29">
              <a:extLst>
                <a:ext uri="{FF2B5EF4-FFF2-40B4-BE49-F238E27FC236}">
                  <a16:creationId xmlns:a16="http://schemas.microsoft.com/office/drawing/2014/main" id="{2D503C94-52A7-4214-B3DD-3C852A00152C}"/>
                </a:ext>
              </a:extLst>
            </p:cNvPr>
            <p:cNvSpPr/>
            <p:nvPr/>
          </p:nvSpPr>
          <p:spPr>
            <a:xfrm>
              <a:off x="1769075" y="1421475"/>
              <a:ext cx="125950" cy="68500"/>
            </a:xfrm>
            <a:custGeom>
              <a:avLst/>
              <a:gdLst/>
              <a:ahLst/>
              <a:cxnLst/>
              <a:rect l="l" t="t" r="r" b="b"/>
              <a:pathLst>
                <a:path w="5038" h="2740" extrusionOk="0">
                  <a:moveTo>
                    <a:pt x="267" y="1"/>
                  </a:moveTo>
                  <a:cubicBezTo>
                    <a:pt x="254" y="1"/>
                    <a:pt x="242" y="2"/>
                    <a:pt x="229" y="4"/>
                  </a:cubicBezTo>
                  <a:cubicBezTo>
                    <a:pt x="93" y="27"/>
                    <a:pt x="1" y="154"/>
                    <a:pt x="24" y="290"/>
                  </a:cubicBezTo>
                  <a:lnTo>
                    <a:pt x="24" y="290"/>
                  </a:lnTo>
                  <a:cubicBezTo>
                    <a:pt x="24" y="295"/>
                    <a:pt x="23" y="420"/>
                    <a:pt x="50" y="599"/>
                  </a:cubicBezTo>
                  <a:cubicBezTo>
                    <a:pt x="79" y="792"/>
                    <a:pt x="139" y="1067"/>
                    <a:pt x="286" y="1380"/>
                  </a:cubicBezTo>
                  <a:cubicBezTo>
                    <a:pt x="358" y="1538"/>
                    <a:pt x="454" y="1702"/>
                    <a:pt x="583" y="1864"/>
                  </a:cubicBezTo>
                  <a:cubicBezTo>
                    <a:pt x="708" y="2028"/>
                    <a:pt x="870" y="2184"/>
                    <a:pt x="1058" y="2321"/>
                  </a:cubicBezTo>
                  <a:cubicBezTo>
                    <a:pt x="1155" y="2384"/>
                    <a:pt x="1259" y="2447"/>
                    <a:pt x="1364" y="2504"/>
                  </a:cubicBezTo>
                  <a:cubicBezTo>
                    <a:pt x="1474" y="2551"/>
                    <a:pt x="1589" y="2598"/>
                    <a:pt x="1706" y="2635"/>
                  </a:cubicBezTo>
                  <a:cubicBezTo>
                    <a:pt x="1823" y="2662"/>
                    <a:pt x="1943" y="2692"/>
                    <a:pt x="2063" y="2713"/>
                  </a:cubicBezTo>
                  <a:cubicBezTo>
                    <a:pt x="2183" y="2723"/>
                    <a:pt x="2304" y="2734"/>
                    <a:pt x="2424" y="2739"/>
                  </a:cubicBezTo>
                  <a:lnTo>
                    <a:pt x="2435" y="2739"/>
                  </a:lnTo>
                  <a:lnTo>
                    <a:pt x="2476" y="2738"/>
                  </a:lnTo>
                  <a:lnTo>
                    <a:pt x="2495" y="2736"/>
                  </a:lnTo>
                  <a:lnTo>
                    <a:pt x="2533" y="2734"/>
                  </a:lnTo>
                  <a:lnTo>
                    <a:pt x="2608" y="2729"/>
                  </a:lnTo>
                  <a:lnTo>
                    <a:pt x="2758" y="2717"/>
                  </a:lnTo>
                  <a:cubicBezTo>
                    <a:pt x="2862" y="2708"/>
                    <a:pt x="3008" y="2673"/>
                    <a:pt x="3128" y="2650"/>
                  </a:cubicBezTo>
                  <a:cubicBezTo>
                    <a:pt x="3370" y="2588"/>
                    <a:pt x="3582" y="2493"/>
                    <a:pt x="3781" y="2378"/>
                  </a:cubicBezTo>
                  <a:cubicBezTo>
                    <a:pt x="3979" y="2261"/>
                    <a:pt x="4144" y="2117"/>
                    <a:pt x="4288" y="1971"/>
                  </a:cubicBezTo>
                  <a:cubicBezTo>
                    <a:pt x="4426" y="1822"/>
                    <a:pt x="4539" y="1669"/>
                    <a:pt x="4629" y="1522"/>
                  </a:cubicBezTo>
                  <a:cubicBezTo>
                    <a:pt x="4807" y="1226"/>
                    <a:pt x="4896" y="959"/>
                    <a:pt x="4946" y="771"/>
                  </a:cubicBezTo>
                  <a:cubicBezTo>
                    <a:pt x="4994" y="583"/>
                    <a:pt x="5003" y="468"/>
                    <a:pt x="5005" y="460"/>
                  </a:cubicBezTo>
                  <a:cubicBezTo>
                    <a:pt x="5037" y="327"/>
                    <a:pt x="4956" y="192"/>
                    <a:pt x="4822" y="159"/>
                  </a:cubicBezTo>
                  <a:cubicBezTo>
                    <a:pt x="4802" y="155"/>
                    <a:pt x="4783" y="152"/>
                    <a:pt x="4764" y="152"/>
                  </a:cubicBezTo>
                  <a:cubicBezTo>
                    <a:pt x="4652" y="152"/>
                    <a:pt x="4550" y="229"/>
                    <a:pt x="4522" y="342"/>
                  </a:cubicBezTo>
                  <a:cubicBezTo>
                    <a:pt x="4522" y="342"/>
                    <a:pt x="4522" y="341"/>
                    <a:pt x="4522" y="341"/>
                  </a:cubicBezTo>
                  <a:cubicBezTo>
                    <a:pt x="4516" y="341"/>
                    <a:pt x="4359" y="698"/>
                    <a:pt x="4022" y="1084"/>
                  </a:cubicBezTo>
                  <a:cubicBezTo>
                    <a:pt x="3934" y="1182"/>
                    <a:pt x="3830" y="1275"/>
                    <a:pt x="3723" y="1369"/>
                  </a:cubicBezTo>
                  <a:cubicBezTo>
                    <a:pt x="3609" y="1458"/>
                    <a:pt x="3482" y="1533"/>
                    <a:pt x="3350" y="1602"/>
                  </a:cubicBezTo>
                  <a:cubicBezTo>
                    <a:pt x="3217" y="1667"/>
                    <a:pt x="3062" y="1716"/>
                    <a:pt x="2919" y="1748"/>
                  </a:cubicBezTo>
                  <a:cubicBezTo>
                    <a:pt x="2843" y="1755"/>
                    <a:pt x="2796" y="1778"/>
                    <a:pt x="2699" y="1784"/>
                  </a:cubicBezTo>
                  <a:lnTo>
                    <a:pt x="2429" y="1798"/>
                  </a:lnTo>
                  <a:cubicBezTo>
                    <a:pt x="2349" y="1788"/>
                    <a:pt x="2268" y="1787"/>
                    <a:pt x="2188" y="1783"/>
                  </a:cubicBezTo>
                  <a:lnTo>
                    <a:pt x="1959" y="1740"/>
                  </a:lnTo>
                  <a:cubicBezTo>
                    <a:pt x="1886" y="1719"/>
                    <a:pt x="1818" y="1688"/>
                    <a:pt x="1746" y="1669"/>
                  </a:cubicBezTo>
                  <a:cubicBezTo>
                    <a:pt x="1680" y="1638"/>
                    <a:pt x="1613" y="1606"/>
                    <a:pt x="1549" y="1574"/>
                  </a:cubicBezTo>
                  <a:cubicBezTo>
                    <a:pt x="1427" y="1495"/>
                    <a:pt x="1310" y="1412"/>
                    <a:pt x="1210" y="1313"/>
                  </a:cubicBezTo>
                  <a:cubicBezTo>
                    <a:pt x="1111" y="1214"/>
                    <a:pt x="1020" y="1108"/>
                    <a:pt x="943" y="1002"/>
                  </a:cubicBezTo>
                  <a:cubicBezTo>
                    <a:pt x="790" y="790"/>
                    <a:pt x="683" y="584"/>
                    <a:pt x="614" y="437"/>
                  </a:cubicBezTo>
                  <a:cubicBezTo>
                    <a:pt x="544" y="288"/>
                    <a:pt x="513" y="216"/>
                    <a:pt x="513" y="210"/>
                  </a:cubicBezTo>
                  <a:cubicBezTo>
                    <a:pt x="493" y="88"/>
                    <a:pt x="387" y="1"/>
                    <a:pt x="2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20;p29">
              <a:extLst>
                <a:ext uri="{FF2B5EF4-FFF2-40B4-BE49-F238E27FC236}">
                  <a16:creationId xmlns:a16="http://schemas.microsoft.com/office/drawing/2014/main" id="{87F065B5-C47E-4963-AC50-A53AA9991AA3}"/>
                </a:ext>
              </a:extLst>
            </p:cNvPr>
            <p:cNvSpPr/>
            <p:nvPr/>
          </p:nvSpPr>
          <p:spPr>
            <a:xfrm>
              <a:off x="1623325" y="1466175"/>
              <a:ext cx="105425" cy="81325"/>
            </a:xfrm>
            <a:custGeom>
              <a:avLst/>
              <a:gdLst/>
              <a:ahLst/>
              <a:cxnLst/>
              <a:rect l="l" t="t" r="r" b="b"/>
              <a:pathLst>
                <a:path w="4217" h="3253" extrusionOk="0">
                  <a:moveTo>
                    <a:pt x="2109" y="0"/>
                  </a:moveTo>
                  <a:cubicBezTo>
                    <a:pt x="945" y="0"/>
                    <a:pt x="0" y="728"/>
                    <a:pt x="0" y="1626"/>
                  </a:cubicBezTo>
                  <a:cubicBezTo>
                    <a:pt x="0" y="2524"/>
                    <a:pt x="945" y="3252"/>
                    <a:pt x="2109" y="3252"/>
                  </a:cubicBezTo>
                  <a:cubicBezTo>
                    <a:pt x="3273" y="3252"/>
                    <a:pt x="4217" y="2525"/>
                    <a:pt x="4217" y="1626"/>
                  </a:cubicBezTo>
                  <a:cubicBezTo>
                    <a:pt x="4217" y="728"/>
                    <a:pt x="3273" y="0"/>
                    <a:pt x="2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21;p29">
              <a:extLst>
                <a:ext uri="{FF2B5EF4-FFF2-40B4-BE49-F238E27FC236}">
                  <a16:creationId xmlns:a16="http://schemas.microsoft.com/office/drawing/2014/main" id="{054AE518-8325-4656-A485-B1DFB61E70A7}"/>
                </a:ext>
              </a:extLst>
            </p:cNvPr>
            <p:cNvSpPr/>
            <p:nvPr/>
          </p:nvSpPr>
          <p:spPr>
            <a:xfrm>
              <a:off x="1922550" y="1469025"/>
              <a:ext cx="105425" cy="81325"/>
            </a:xfrm>
            <a:custGeom>
              <a:avLst/>
              <a:gdLst/>
              <a:ahLst/>
              <a:cxnLst/>
              <a:rect l="l" t="t" r="r" b="b"/>
              <a:pathLst>
                <a:path w="4217" h="3253" extrusionOk="0">
                  <a:moveTo>
                    <a:pt x="2109" y="0"/>
                  </a:moveTo>
                  <a:cubicBezTo>
                    <a:pt x="944" y="0"/>
                    <a:pt x="1" y="728"/>
                    <a:pt x="1" y="1626"/>
                  </a:cubicBezTo>
                  <a:cubicBezTo>
                    <a:pt x="1" y="2524"/>
                    <a:pt x="945" y="3252"/>
                    <a:pt x="2109" y="3252"/>
                  </a:cubicBezTo>
                  <a:cubicBezTo>
                    <a:pt x="3273" y="3252"/>
                    <a:pt x="4217" y="2524"/>
                    <a:pt x="4217" y="1626"/>
                  </a:cubicBezTo>
                  <a:cubicBezTo>
                    <a:pt x="4217" y="729"/>
                    <a:pt x="3273" y="0"/>
                    <a:pt x="2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6097;p62">
            <a:extLst>
              <a:ext uri="{FF2B5EF4-FFF2-40B4-BE49-F238E27FC236}">
                <a16:creationId xmlns:a16="http://schemas.microsoft.com/office/drawing/2014/main" id="{AE9A5246-E2AB-4037-81D9-AE4C8F2433B9}"/>
              </a:ext>
            </a:extLst>
          </p:cNvPr>
          <p:cNvGrpSpPr/>
          <p:nvPr/>
        </p:nvGrpSpPr>
        <p:grpSpPr>
          <a:xfrm>
            <a:off x="1163303" y="3618144"/>
            <a:ext cx="1004508" cy="806549"/>
            <a:chOff x="7377000" y="3363075"/>
            <a:chExt cx="1054600" cy="1240425"/>
          </a:xfrm>
        </p:grpSpPr>
        <p:sp>
          <p:nvSpPr>
            <p:cNvPr id="66" name="Google Shape;6098;p62">
              <a:extLst>
                <a:ext uri="{FF2B5EF4-FFF2-40B4-BE49-F238E27FC236}">
                  <a16:creationId xmlns:a16="http://schemas.microsoft.com/office/drawing/2014/main" id="{1EECFAF2-33BE-4CFB-9534-505C58F59359}"/>
                </a:ext>
              </a:extLst>
            </p:cNvPr>
            <p:cNvSpPr/>
            <p:nvPr/>
          </p:nvSpPr>
          <p:spPr>
            <a:xfrm>
              <a:off x="7658150" y="4444550"/>
              <a:ext cx="93100" cy="158950"/>
            </a:xfrm>
            <a:custGeom>
              <a:avLst/>
              <a:gdLst/>
              <a:ahLst/>
              <a:cxnLst/>
              <a:rect l="l" t="t" r="r" b="b"/>
              <a:pathLst>
                <a:path w="3724" h="6358" extrusionOk="0">
                  <a:moveTo>
                    <a:pt x="2455" y="0"/>
                  </a:moveTo>
                  <a:cubicBezTo>
                    <a:pt x="2455" y="0"/>
                    <a:pt x="3074" y="4750"/>
                    <a:pt x="2530" y="5006"/>
                  </a:cubicBezTo>
                  <a:cubicBezTo>
                    <a:pt x="1988" y="5262"/>
                    <a:pt x="125" y="5335"/>
                    <a:pt x="64" y="5847"/>
                  </a:cubicBezTo>
                  <a:cubicBezTo>
                    <a:pt x="1" y="6357"/>
                    <a:pt x="3723" y="5836"/>
                    <a:pt x="3723" y="5836"/>
                  </a:cubicBezTo>
                  <a:lnTo>
                    <a:pt x="3723" y="8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099;p62">
              <a:extLst>
                <a:ext uri="{FF2B5EF4-FFF2-40B4-BE49-F238E27FC236}">
                  <a16:creationId xmlns:a16="http://schemas.microsoft.com/office/drawing/2014/main" id="{E28A5CD4-336A-47FC-B8A8-F4E88D6E737F}"/>
                </a:ext>
              </a:extLst>
            </p:cNvPr>
            <p:cNvSpPr/>
            <p:nvPr/>
          </p:nvSpPr>
          <p:spPr>
            <a:xfrm>
              <a:off x="8063925" y="4444550"/>
              <a:ext cx="91975" cy="158950"/>
            </a:xfrm>
            <a:custGeom>
              <a:avLst/>
              <a:gdLst/>
              <a:ahLst/>
              <a:cxnLst/>
              <a:rect l="l" t="t" r="r" b="b"/>
              <a:pathLst>
                <a:path w="3679" h="6358" extrusionOk="0">
                  <a:moveTo>
                    <a:pt x="1210" y="0"/>
                  </a:moveTo>
                  <a:cubicBezTo>
                    <a:pt x="1210" y="0"/>
                    <a:pt x="564" y="4750"/>
                    <a:pt x="1107" y="5006"/>
                  </a:cubicBezTo>
                  <a:cubicBezTo>
                    <a:pt x="1651" y="5262"/>
                    <a:pt x="3555" y="5335"/>
                    <a:pt x="3616" y="5847"/>
                  </a:cubicBezTo>
                  <a:cubicBezTo>
                    <a:pt x="3679" y="6357"/>
                    <a:pt x="0" y="5836"/>
                    <a:pt x="0" y="5836"/>
                  </a:cubicBezTo>
                  <a:lnTo>
                    <a:pt x="0" y="8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100;p62">
              <a:extLst>
                <a:ext uri="{FF2B5EF4-FFF2-40B4-BE49-F238E27FC236}">
                  <a16:creationId xmlns:a16="http://schemas.microsoft.com/office/drawing/2014/main" id="{A929A0B1-14BA-49A6-AC1D-86285E10621F}"/>
                </a:ext>
              </a:extLst>
            </p:cNvPr>
            <p:cNvSpPr/>
            <p:nvPr/>
          </p:nvSpPr>
          <p:spPr>
            <a:xfrm>
              <a:off x="7433900" y="3363075"/>
              <a:ext cx="942075" cy="1155075"/>
            </a:xfrm>
            <a:custGeom>
              <a:avLst/>
              <a:gdLst/>
              <a:ahLst/>
              <a:cxnLst/>
              <a:rect l="l" t="t" r="r" b="b"/>
              <a:pathLst>
                <a:path w="37683" h="46203" extrusionOk="0">
                  <a:moveTo>
                    <a:pt x="37683" y="22622"/>
                  </a:moveTo>
                  <a:cubicBezTo>
                    <a:pt x="37461" y="28904"/>
                    <a:pt x="36330" y="34860"/>
                    <a:pt x="31882" y="39571"/>
                  </a:cubicBezTo>
                  <a:cubicBezTo>
                    <a:pt x="26601" y="45163"/>
                    <a:pt x="19955" y="46203"/>
                    <a:pt x="12848" y="44157"/>
                  </a:cubicBezTo>
                  <a:cubicBezTo>
                    <a:pt x="5431" y="42021"/>
                    <a:pt x="1591" y="36364"/>
                    <a:pt x="643" y="29153"/>
                  </a:cubicBezTo>
                  <a:cubicBezTo>
                    <a:pt x="1" y="24276"/>
                    <a:pt x="52" y="19056"/>
                    <a:pt x="1076" y="14262"/>
                  </a:cubicBezTo>
                  <a:cubicBezTo>
                    <a:pt x="3051" y="5014"/>
                    <a:pt x="10130" y="0"/>
                    <a:pt x="19334" y="228"/>
                  </a:cubicBezTo>
                  <a:cubicBezTo>
                    <a:pt x="28146" y="447"/>
                    <a:pt x="34807" y="6174"/>
                    <a:pt x="36728" y="15334"/>
                  </a:cubicBezTo>
                  <a:cubicBezTo>
                    <a:pt x="37228" y="17724"/>
                    <a:pt x="37373" y="20191"/>
                    <a:pt x="37683" y="22622"/>
                  </a:cubicBezTo>
                  <a:close/>
                  <a:moveTo>
                    <a:pt x="13793" y="30267"/>
                  </a:moveTo>
                  <a:cubicBezTo>
                    <a:pt x="15211" y="33863"/>
                    <a:pt x="22113" y="34449"/>
                    <a:pt x="24111" y="30799"/>
                  </a:cubicBezTo>
                  <a:cubicBezTo>
                    <a:pt x="25750" y="27804"/>
                    <a:pt x="25469" y="22944"/>
                    <a:pt x="24813" y="18316"/>
                  </a:cubicBezTo>
                  <a:cubicBezTo>
                    <a:pt x="23831" y="11392"/>
                    <a:pt x="14430" y="12149"/>
                    <a:pt x="13387" y="18637"/>
                  </a:cubicBezTo>
                  <a:cubicBezTo>
                    <a:pt x="12911" y="21598"/>
                    <a:pt x="12653" y="27379"/>
                    <a:pt x="13793" y="3026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101;p62">
              <a:extLst>
                <a:ext uri="{FF2B5EF4-FFF2-40B4-BE49-F238E27FC236}">
                  <a16:creationId xmlns:a16="http://schemas.microsoft.com/office/drawing/2014/main" id="{775FCD00-8C47-4FFF-9A73-D7E74301066F}"/>
                </a:ext>
              </a:extLst>
            </p:cNvPr>
            <p:cNvSpPr/>
            <p:nvPr/>
          </p:nvSpPr>
          <p:spPr>
            <a:xfrm>
              <a:off x="7982550" y="3540325"/>
              <a:ext cx="132950" cy="142875"/>
            </a:xfrm>
            <a:custGeom>
              <a:avLst/>
              <a:gdLst/>
              <a:ahLst/>
              <a:cxnLst/>
              <a:rect l="l" t="t" r="r" b="b"/>
              <a:pathLst>
                <a:path w="5318" h="5715" extrusionOk="0">
                  <a:moveTo>
                    <a:pt x="125" y="2704"/>
                  </a:moveTo>
                  <a:cubicBezTo>
                    <a:pt x="1" y="5715"/>
                    <a:pt x="5317" y="4821"/>
                    <a:pt x="5162" y="2624"/>
                  </a:cubicBezTo>
                  <a:cubicBezTo>
                    <a:pt x="5006" y="428"/>
                    <a:pt x="236" y="1"/>
                    <a:pt x="125" y="2704"/>
                  </a:cubicBezTo>
                  <a:close/>
                </a:path>
              </a:pathLst>
            </a:custGeom>
            <a:solidFill>
              <a:srgbClr val="4B394C">
                <a:alpha val="2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6102;p62">
              <a:extLst>
                <a:ext uri="{FF2B5EF4-FFF2-40B4-BE49-F238E27FC236}">
                  <a16:creationId xmlns:a16="http://schemas.microsoft.com/office/drawing/2014/main" id="{3C32E48D-9627-4627-8FE7-2246575FE712}"/>
                </a:ext>
              </a:extLst>
            </p:cNvPr>
            <p:cNvSpPr/>
            <p:nvPr/>
          </p:nvSpPr>
          <p:spPr>
            <a:xfrm>
              <a:off x="7692975" y="3540325"/>
              <a:ext cx="132950" cy="142875"/>
            </a:xfrm>
            <a:custGeom>
              <a:avLst/>
              <a:gdLst/>
              <a:ahLst/>
              <a:cxnLst/>
              <a:rect l="l" t="t" r="r" b="b"/>
              <a:pathLst>
                <a:path w="5318" h="5715" extrusionOk="0">
                  <a:moveTo>
                    <a:pt x="125" y="2704"/>
                  </a:moveTo>
                  <a:cubicBezTo>
                    <a:pt x="0" y="5715"/>
                    <a:pt x="5318" y="4821"/>
                    <a:pt x="5162" y="2624"/>
                  </a:cubicBezTo>
                  <a:cubicBezTo>
                    <a:pt x="5005" y="428"/>
                    <a:pt x="236" y="1"/>
                    <a:pt x="125" y="2704"/>
                  </a:cubicBezTo>
                  <a:close/>
                </a:path>
              </a:pathLst>
            </a:custGeom>
            <a:solidFill>
              <a:srgbClr val="4B394C">
                <a:alpha val="2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6103;p62">
              <a:extLst>
                <a:ext uri="{FF2B5EF4-FFF2-40B4-BE49-F238E27FC236}">
                  <a16:creationId xmlns:a16="http://schemas.microsoft.com/office/drawing/2014/main" id="{AB70B43B-18F5-4AB1-9F01-FA957D802A9B}"/>
                </a:ext>
              </a:extLst>
            </p:cNvPr>
            <p:cNvSpPr/>
            <p:nvPr/>
          </p:nvSpPr>
          <p:spPr>
            <a:xfrm>
              <a:off x="7487000" y="3634175"/>
              <a:ext cx="208925" cy="706325"/>
            </a:xfrm>
            <a:custGeom>
              <a:avLst/>
              <a:gdLst/>
              <a:ahLst/>
              <a:cxnLst/>
              <a:rect l="l" t="t" r="r" b="b"/>
              <a:pathLst>
                <a:path w="8357" h="28253" extrusionOk="0">
                  <a:moveTo>
                    <a:pt x="3205" y="1"/>
                  </a:moveTo>
                  <a:cubicBezTo>
                    <a:pt x="2619" y="1"/>
                    <a:pt x="2073" y="376"/>
                    <a:pt x="1883" y="965"/>
                  </a:cubicBezTo>
                  <a:cubicBezTo>
                    <a:pt x="450" y="5419"/>
                    <a:pt x="0" y="10494"/>
                    <a:pt x="584" y="15642"/>
                  </a:cubicBezTo>
                  <a:cubicBezTo>
                    <a:pt x="1087" y="20092"/>
                    <a:pt x="2159" y="25521"/>
                    <a:pt x="6015" y="28028"/>
                  </a:cubicBezTo>
                  <a:cubicBezTo>
                    <a:pt x="6250" y="28182"/>
                    <a:pt x="6511" y="28253"/>
                    <a:pt x="6772" y="28253"/>
                  </a:cubicBezTo>
                  <a:cubicBezTo>
                    <a:pt x="7227" y="28253"/>
                    <a:pt x="7672" y="28031"/>
                    <a:pt x="7938" y="27622"/>
                  </a:cubicBezTo>
                  <a:cubicBezTo>
                    <a:pt x="8357" y="26977"/>
                    <a:pt x="8173" y="26116"/>
                    <a:pt x="7530" y="25698"/>
                  </a:cubicBezTo>
                  <a:cubicBezTo>
                    <a:pt x="4649" y="23825"/>
                    <a:pt x="3781" y="19172"/>
                    <a:pt x="3346" y="15330"/>
                  </a:cubicBezTo>
                  <a:cubicBezTo>
                    <a:pt x="2807" y="10571"/>
                    <a:pt x="3216" y="5897"/>
                    <a:pt x="4529" y="1816"/>
                  </a:cubicBezTo>
                  <a:cubicBezTo>
                    <a:pt x="4764" y="1086"/>
                    <a:pt x="4362" y="304"/>
                    <a:pt x="3631" y="68"/>
                  </a:cubicBezTo>
                  <a:cubicBezTo>
                    <a:pt x="3490" y="23"/>
                    <a:pt x="3347" y="1"/>
                    <a:pt x="3205" y="1"/>
                  </a:cubicBezTo>
                  <a:close/>
                </a:path>
              </a:pathLst>
            </a:custGeom>
            <a:solidFill>
              <a:srgbClr val="4B394C">
                <a:alpha val="2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6104;p62">
              <a:extLst>
                <a:ext uri="{FF2B5EF4-FFF2-40B4-BE49-F238E27FC236}">
                  <a16:creationId xmlns:a16="http://schemas.microsoft.com/office/drawing/2014/main" id="{C73F429D-0CD9-4AAB-8EE2-D4EA61D7F089}"/>
                </a:ext>
              </a:extLst>
            </p:cNvPr>
            <p:cNvSpPr/>
            <p:nvPr/>
          </p:nvSpPr>
          <p:spPr>
            <a:xfrm>
              <a:off x="7568875" y="3459000"/>
              <a:ext cx="174225" cy="155325"/>
            </a:xfrm>
            <a:custGeom>
              <a:avLst/>
              <a:gdLst/>
              <a:ahLst/>
              <a:cxnLst/>
              <a:rect l="l" t="t" r="r" b="b"/>
              <a:pathLst>
                <a:path w="6969" h="6213" extrusionOk="0">
                  <a:moveTo>
                    <a:pt x="5390" y="0"/>
                  </a:moveTo>
                  <a:cubicBezTo>
                    <a:pt x="5212" y="0"/>
                    <a:pt x="5031" y="35"/>
                    <a:pt x="4856" y="108"/>
                  </a:cubicBezTo>
                  <a:cubicBezTo>
                    <a:pt x="3277" y="767"/>
                    <a:pt x="1789" y="2086"/>
                    <a:pt x="439" y="4028"/>
                  </a:cubicBezTo>
                  <a:cubicBezTo>
                    <a:pt x="1" y="4659"/>
                    <a:pt x="156" y="5526"/>
                    <a:pt x="787" y="5963"/>
                  </a:cubicBezTo>
                  <a:cubicBezTo>
                    <a:pt x="1029" y="6131"/>
                    <a:pt x="1306" y="6212"/>
                    <a:pt x="1579" y="6212"/>
                  </a:cubicBezTo>
                  <a:cubicBezTo>
                    <a:pt x="2020" y="6212"/>
                    <a:pt x="2452" y="6004"/>
                    <a:pt x="2720" y="5615"/>
                  </a:cubicBezTo>
                  <a:cubicBezTo>
                    <a:pt x="3764" y="4115"/>
                    <a:pt x="4843" y="3125"/>
                    <a:pt x="5926" y="2673"/>
                  </a:cubicBezTo>
                  <a:cubicBezTo>
                    <a:pt x="6634" y="2378"/>
                    <a:pt x="6969" y="1564"/>
                    <a:pt x="6674" y="856"/>
                  </a:cubicBezTo>
                  <a:cubicBezTo>
                    <a:pt x="6451" y="322"/>
                    <a:pt x="5934" y="0"/>
                    <a:pt x="5390" y="0"/>
                  </a:cubicBezTo>
                  <a:close/>
                </a:path>
              </a:pathLst>
            </a:custGeom>
            <a:solidFill>
              <a:srgbClr val="4B394C">
                <a:alpha val="2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6105;p62">
              <a:extLst>
                <a:ext uri="{FF2B5EF4-FFF2-40B4-BE49-F238E27FC236}">
                  <a16:creationId xmlns:a16="http://schemas.microsoft.com/office/drawing/2014/main" id="{3595C773-AD2B-4916-937E-D4B3B5D8955C}"/>
                </a:ext>
              </a:extLst>
            </p:cNvPr>
            <p:cNvSpPr/>
            <p:nvPr/>
          </p:nvSpPr>
          <p:spPr>
            <a:xfrm>
              <a:off x="7587325" y="3690250"/>
              <a:ext cx="788675" cy="827900"/>
            </a:xfrm>
            <a:custGeom>
              <a:avLst/>
              <a:gdLst/>
              <a:ahLst/>
              <a:cxnLst/>
              <a:rect l="l" t="t" r="r" b="b"/>
              <a:pathLst>
                <a:path w="31547" h="33116" extrusionOk="0">
                  <a:moveTo>
                    <a:pt x="30591" y="2246"/>
                  </a:moveTo>
                  <a:cubicBezTo>
                    <a:pt x="30428" y="1472"/>
                    <a:pt x="30230" y="724"/>
                    <a:pt x="30000" y="0"/>
                  </a:cubicBezTo>
                  <a:cubicBezTo>
                    <a:pt x="29556" y="4072"/>
                    <a:pt x="28369" y="8055"/>
                    <a:pt x="26252" y="11774"/>
                  </a:cubicBezTo>
                  <a:cubicBezTo>
                    <a:pt x="21405" y="20297"/>
                    <a:pt x="10249" y="28376"/>
                    <a:pt x="0" y="27421"/>
                  </a:cubicBezTo>
                  <a:cubicBezTo>
                    <a:pt x="1787" y="29040"/>
                    <a:pt x="4010" y="30291"/>
                    <a:pt x="6712" y="31070"/>
                  </a:cubicBezTo>
                  <a:cubicBezTo>
                    <a:pt x="13819" y="33116"/>
                    <a:pt x="20465" y="32076"/>
                    <a:pt x="25746" y="26484"/>
                  </a:cubicBezTo>
                  <a:cubicBezTo>
                    <a:pt x="30194" y="21775"/>
                    <a:pt x="31325" y="15817"/>
                    <a:pt x="31547" y="9535"/>
                  </a:cubicBezTo>
                  <a:cubicBezTo>
                    <a:pt x="31236" y="7104"/>
                    <a:pt x="31091" y="4637"/>
                    <a:pt x="30591" y="224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6106;p62">
              <a:extLst>
                <a:ext uri="{FF2B5EF4-FFF2-40B4-BE49-F238E27FC236}">
                  <a16:creationId xmlns:a16="http://schemas.microsoft.com/office/drawing/2014/main" id="{2147B2CE-0DAB-4C85-8534-D421B53BA76E}"/>
                </a:ext>
              </a:extLst>
            </p:cNvPr>
            <p:cNvSpPr/>
            <p:nvPr/>
          </p:nvSpPr>
          <p:spPr>
            <a:xfrm>
              <a:off x="7377000" y="3799500"/>
              <a:ext cx="488325" cy="226975"/>
            </a:xfrm>
            <a:custGeom>
              <a:avLst/>
              <a:gdLst/>
              <a:ahLst/>
              <a:cxnLst/>
              <a:rect l="l" t="t" r="r" b="b"/>
              <a:pathLst>
                <a:path w="19533" h="9079" extrusionOk="0">
                  <a:moveTo>
                    <a:pt x="2664" y="2144"/>
                  </a:moveTo>
                  <a:cubicBezTo>
                    <a:pt x="2664" y="2144"/>
                    <a:pt x="4500" y="4209"/>
                    <a:pt x="7225" y="5064"/>
                  </a:cubicBezTo>
                  <a:cubicBezTo>
                    <a:pt x="9951" y="5921"/>
                    <a:pt x="13567" y="5571"/>
                    <a:pt x="14437" y="5487"/>
                  </a:cubicBezTo>
                  <a:cubicBezTo>
                    <a:pt x="16175" y="5315"/>
                    <a:pt x="16618" y="3605"/>
                    <a:pt x="17179" y="3831"/>
                  </a:cubicBezTo>
                  <a:cubicBezTo>
                    <a:pt x="17745" y="4062"/>
                    <a:pt x="17062" y="5434"/>
                    <a:pt x="17062" y="5434"/>
                  </a:cubicBezTo>
                  <a:cubicBezTo>
                    <a:pt x="17062" y="5434"/>
                    <a:pt x="18792" y="4874"/>
                    <a:pt x="19214" y="5309"/>
                  </a:cubicBezTo>
                  <a:cubicBezTo>
                    <a:pt x="19532" y="5639"/>
                    <a:pt x="17288" y="6387"/>
                    <a:pt x="17288" y="6387"/>
                  </a:cubicBezTo>
                  <a:cubicBezTo>
                    <a:pt x="17288" y="6387"/>
                    <a:pt x="19371" y="7483"/>
                    <a:pt x="19055" y="7918"/>
                  </a:cubicBezTo>
                  <a:cubicBezTo>
                    <a:pt x="18738" y="8353"/>
                    <a:pt x="16857" y="7485"/>
                    <a:pt x="16857" y="7485"/>
                  </a:cubicBezTo>
                  <a:cubicBezTo>
                    <a:pt x="16857" y="7485"/>
                    <a:pt x="17038" y="8697"/>
                    <a:pt x="16644" y="8885"/>
                  </a:cubicBezTo>
                  <a:cubicBezTo>
                    <a:pt x="16237" y="9079"/>
                    <a:pt x="15743" y="7316"/>
                    <a:pt x="14402" y="7107"/>
                  </a:cubicBezTo>
                  <a:cubicBezTo>
                    <a:pt x="13787" y="7012"/>
                    <a:pt x="9624" y="7616"/>
                    <a:pt x="6549" y="6662"/>
                  </a:cubicBezTo>
                  <a:cubicBezTo>
                    <a:pt x="2918" y="5535"/>
                    <a:pt x="1022" y="4524"/>
                    <a:pt x="348" y="2833"/>
                  </a:cubicBezTo>
                  <a:cubicBezTo>
                    <a:pt x="0" y="1960"/>
                    <a:pt x="348" y="297"/>
                    <a:pt x="2818" y="1"/>
                  </a:cubicBezTo>
                  <a:close/>
                </a:path>
              </a:pathLst>
            </a:custGeom>
            <a:solidFill>
              <a:srgbClr val="96C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6107;p62">
              <a:extLst>
                <a:ext uri="{FF2B5EF4-FFF2-40B4-BE49-F238E27FC236}">
                  <a16:creationId xmlns:a16="http://schemas.microsoft.com/office/drawing/2014/main" id="{07901DC5-934E-4B4B-824C-08FC9781676E}"/>
                </a:ext>
              </a:extLst>
            </p:cNvPr>
            <p:cNvSpPr/>
            <p:nvPr/>
          </p:nvSpPr>
          <p:spPr>
            <a:xfrm>
              <a:off x="7943250" y="3799500"/>
              <a:ext cx="488350" cy="226975"/>
            </a:xfrm>
            <a:custGeom>
              <a:avLst/>
              <a:gdLst/>
              <a:ahLst/>
              <a:cxnLst/>
              <a:rect l="l" t="t" r="r" b="b"/>
              <a:pathLst>
                <a:path w="19534" h="9079" extrusionOk="0">
                  <a:moveTo>
                    <a:pt x="16869" y="2144"/>
                  </a:moveTo>
                  <a:cubicBezTo>
                    <a:pt x="16869" y="2144"/>
                    <a:pt x="15033" y="4209"/>
                    <a:pt x="12308" y="5064"/>
                  </a:cubicBezTo>
                  <a:cubicBezTo>
                    <a:pt x="9582" y="5921"/>
                    <a:pt x="5967" y="5571"/>
                    <a:pt x="5097" y="5487"/>
                  </a:cubicBezTo>
                  <a:cubicBezTo>
                    <a:pt x="3358" y="5315"/>
                    <a:pt x="2916" y="3605"/>
                    <a:pt x="2353" y="3831"/>
                  </a:cubicBezTo>
                  <a:cubicBezTo>
                    <a:pt x="1787" y="4062"/>
                    <a:pt x="2472" y="5434"/>
                    <a:pt x="2472" y="5434"/>
                  </a:cubicBezTo>
                  <a:cubicBezTo>
                    <a:pt x="2472" y="5434"/>
                    <a:pt x="741" y="4874"/>
                    <a:pt x="319" y="5309"/>
                  </a:cubicBezTo>
                  <a:cubicBezTo>
                    <a:pt x="1" y="5639"/>
                    <a:pt x="2245" y="6387"/>
                    <a:pt x="2245" y="6387"/>
                  </a:cubicBezTo>
                  <a:cubicBezTo>
                    <a:pt x="2245" y="6387"/>
                    <a:pt x="162" y="7483"/>
                    <a:pt x="479" y="7918"/>
                  </a:cubicBezTo>
                  <a:cubicBezTo>
                    <a:pt x="795" y="8353"/>
                    <a:pt x="2677" y="7485"/>
                    <a:pt x="2677" y="7485"/>
                  </a:cubicBezTo>
                  <a:cubicBezTo>
                    <a:pt x="2677" y="7485"/>
                    <a:pt x="2495" y="8697"/>
                    <a:pt x="2890" y="8885"/>
                  </a:cubicBezTo>
                  <a:cubicBezTo>
                    <a:pt x="3296" y="9079"/>
                    <a:pt x="3791" y="7316"/>
                    <a:pt x="5131" y="7107"/>
                  </a:cubicBezTo>
                  <a:cubicBezTo>
                    <a:pt x="5747" y="7012"/>
                    <a:pt x="9908" y="7616"/>
                    <a:pt x="12985" y="6662"/>
                  </a:cubicBezTo>
                  <a:cubicBezTo>
                    <a:pt x="16616" y="5535"/>
                    <a:pt x="18511" y="4524"/>
                    <a:pt x="19185" y="2833"/>
                  </a:cubicBezTo>
                  <a:cubicBezTo>
                    <a:pt x="19534" y="1960"/>
                    <a:pt x="19185" y="297"/>
                    <a:pt x="16715" y="1"/>
                  </a:cubicBezTo>
                  <a:close/>
                </a:path>
              </a:pathLst>
            </a:custGeom>
            <a:solidFill>
              <a:srgbClr val="96C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6108;p62">
              <a:extLst>
                <a:ext uri="{FF2B5EF4-FFF2-40B4-BE49-F238E27FC236}">
                  <a16:creationId xmlns:a16="http://schemas.microsoft.com/office/drawing/2014/main" id="{C31545EF-8584-49D3-91F3-A6156A4E59CB}"/>
                </a:ext>
              </a:extLst>
            </p:cNvPr>
            <p:cNvSpPr/>
            <p:nvPr/>
          </p:nvSpPr>
          <p:spPr>
            <a:xfrm>
              <a:off x="7377000" y="3799550"/>
              <a:ext cx="277550" cy="180300"/>
            </a:xfrm>
            <a:custGeom>
              <a:avLst/>
              <a:gdLst/>
              <a:ahLst/>
              <a:cxnLst/>
              <a:rect l="l" t="t" r="r" b="b"/>
              <a:pathLst>
                <a:path w="11102" h="7212" extrusionOk="0">
                  <a:moveTo>
                    <a:pt x="8319" y="5337"/>
                  </a:moveTo>
                  <a:cubicBezTo>
                    <a:pt x="7944" y="5264"/>
                    <a:pt x="7578" y="5174"/>
                    <a:pt x="7225" y="5062"/>
                  </a:cubicBezTo>
                  <a:cubicBezTo>
                    <a:pt x="4500" y="4207"/>
                    <a:pt x="2664" y="2142"/>
                    <a:pt x="2664" y="2142"/>
                  </a:cubicBezTo>
                  <a:lnTo>
                    <a:pt x="2818" y="1"/>
                  </a:lnTo>
                  <a:cubicBezTo>
                    <a:pt x="348" y="296"/>
                    <a:pt x="0" y="1959"/>
                    <a:pt x="348" y="2832"/>
                  </a:cubicBezTo>
                  <a:cubicBezTo>
                    <a:pt x="1024" y="4523"/>
                    <a:pt x="2919" y="5535"/>
                    <a:pt x="6549" y="6661"/>
                  </a:cubicBezTo>
                  <a:cubicBezTo>
                    <a:pt x="7987" y="7107"/>
                    <a:pt x="9662" y="7212"/>
                    <a:pt x="11102" y="7206"/>
                  </a:cubicBezTo>
                  <a:cubicBezTo>
                    <a:pt x="10134" y="6649"/>
                    <a:pt x="9203" y="6029"/>
                    <a:pt x="8319" y="5337"/>
                  </a:cubicBezTo>
                  <a:close/>
                </a:path>
              </a:pathLst>
            </a:custGeom>
            <a:solidFill>
              <a:srgbClr val="96C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6109;p62">
              <a:extLst>
                <a:ext uri="{FF2B5EF4-FFF2-40B4-BE49-F238E27FC236}">
                  <a16:creationId xmlns:a16="http://schemas.microsoft.com/office/drawing/2014/main" id="{5021E1E2-4299-4330-ABC4-556B6B798032}"/>
                </a:ext>
              </a:extLst>
            </p:cNvPr>
            <p:cNvSpPr/>
            <p:nvPr/>
          </p:nvSpPr>
          <p:spPr>
            <a:xfrm>
              <a:off x="8238725" y="3799550"/>
              <a:ext cx="192875" cy="173575"/>
            </a:xfrm>
            <a:custGeom>
              <a:avLst/>
              <a:gdLst/>
              <a:ahLst/>
              <a:cxnLst/>
              <a:rect l="l" t="t" r="r" b="b"/>
              <a:pathLst>
                <a:path w="7715" h="6943" extrusionOk="0">
                  <a:moveTo>
                    <a:pt x="4896" y="1"/>
                  </a:moveTo>
                  <a:lnTo>
                    <a:pt x="5050" y="2142"/>
                  </a:lnTo>
                  <a:cubicBezTo>
                    <a:pt x="5050" y="2142"/>
                    <a:pt x="3819" y="3525"/>
                    <a:pt x="1877" y="4496"/>
                  </a:cubicBezTo>
                  <a:cubicBezTo>
                    <a:pt x="1263" y="5327"/>
                    <a:pt x="639" y="6143"/>
                    <a:pt x="1" y="6943"/>
                  </a:cubicBezTo>
                  <a:cubicBezTo>
                    <a:pt x="399" y="6868"/>
                    <a:pt x="790" y="6777"/>
                    <a:pt x="1166" y="6660"/>
                  </a:cubicBezTo>
                  <a:cubicBezTo>
                    <a:pt x="4797" y="5533"/>
                    <a:pt x="6692" y="4522"/>
                    <a:pt x="7366" y="2831"/>
                  </a:cubicBezTo>
                  <a:cubicBezTo>
                    <a:pt x="7715" y="1958"/>
                    <a:pt x="7365" y="296"/>
                    <a:pt x="4896" y="1"/>
                  </a:cubicBezTo>
                  <a:close/>
                </a:path>
              </a:pathLst>
            </a:custGeom>
            <a:solidFill>
              <a:srgbClr val="96C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6110;p62">
              <a:extLst>
                <a:ext uri="{FF2B5EF4-FFF2-40B4-BE49-F238E27FC236}">
                  <a16:creationId xmlns:a16="http://schemas.microsoft.com/office/drawing/2014/main" id="{5A91713A-5685-4ECB-9C17-F5DC5B7557AC}"/>
                </a:ext>
              </a:extLst>
            </p:cNvPr>
            <p:cNvSpPr/>
            <p:nvPr/>
          </p:nvSpPr>
          <p:spPr>
            <a:xfrm>
              <a:off x="7841225" y="3604700"/>
              <a:ext cx="122200" cy="43100"/>
            </a:xfrm>
            <a:custGeom>
              <a:avLst/>
              <a:gdLst/>
              <a:ahLst/>
              <a:cxnLst/>
              <a:rect l="l" t="t" r="r" b="b"/>
              <a:pathLst>
                <a:path w="4888" h="1724" extrusionOk="0">
                  <a:moveTo>
                    <a:pt x="236" y="1"/>
                  </a:moveTo>
                  <a:cubicBezTo>
                    <a:pt x="120" y="1"/>
                    <a:pt x="15" y="103"/>
                    <a:pt x="12" y="227"/>
                  </a:cubicBezTo>
                  <a:cubicBezTo>
                    <a:pt x="11" y="258"/>
                    <a:pt x="1" y="959"/>
                    <a:pt x="424" y="1393"/>
                  </a:cubicBezTo>
                  <a:cubicBezTo>
                    <a:pt x="638" y="1612"/>
                    <a:pt x="919" y="1723"/>
                    <a:pt x="1257" y="1723"/>
                  </a:cubicBezTo>
                  <a:cubicBezTo>
                    <a:pt x="1862" y="1723"/>
                    <a:pt x="2225" y="1419"/>
                    <a:pt x="2426" y="1082"/>
                  </a:cubicBezTo>
                  <a:cubicBezTo>
                    <a:pt x="2656" y="1417"/>
                    <a:pt x="3050" y="1723"/>
                    <a:pt x="3668" y="1723"/>
                  </a:cubicBezTo>
                  <a:cubicBezTo>
                    <a:pt x="4026" y="1723"/>
                    <a:pt x="4307" y="1607"/>
                    <a:pt x="4508" y="1375"/>
                  </a:cubicBezTo>
                  <a:cubicBezTo>
                    <a:pt x="4887" y="929"/>
                    <a:pt x="4780" y="227"/>
                    <a:pt x="4776" y="197"/>
                  </a:cubicBezTo>
                  <a:cubicBezTo>
                    <a:pt x="4758" y="82"/>
                    <a:pt x="4659" y="2"/>
                    <a:pt x="4546" y="2"/>
                  </a:cubicBezTo>
                  <a:cubicBezTo>
                    <a:pt x="4534" y="2"/>
                    <a:pt x="4523" y="3"/>
                    <a:pt x="4511" y="4"/>
                  </a:cubicBezTo>
                  <a:cubicBezTo>
                    <a:pt x="4385" y="24"/>
                    <a:pt x="4299" y="144"/>
                    <a:pt x="4318" y="270"/>
                  </a:cubicBezTo>
                  <a:cubicBezTo>
                    <a:pt x="4318" y="275"/>
                    <a:pt x="4394" y="794"/>
                    <a:pt x="4155" y="1075"/>
                  </a:cubicBezTo>
                  <a:cubicBezTo>
                    <a:pt x="4049" y="1200"/>
                    <a:pt x="3890" y="1260"/>
                    <a:pt x="3672" y="1260"/>
                  </a:cubicBezTo>
                  <a:cubicBezTo>
                    <a:pt x="2805" y="1260"/>
                    <a:pt x="2638" y="442"/>
                    <a:pt x="2632" y="407"/>
                  </a:cubicBezTo>
                  <a:cubicBezTo>
                    <a:pt x="2612" y="301"/>
                    <a:pt x="2523" y="217"/>
                    <a:pt x="2417" y="217"/>
                  </a:cubicBezTo>
                  <a:cubicBezTo>
                    <a:pt x="2410" y="217"/>
                    <a:pt x="2403" y="217"/>
                    <a:pt x="2395" y="218"/>
                  </a:cubicBezTo>
                  <a:cubicBezTo>
                    <a:pt x="2278" y="222"/>
                    <a:pt x="2184" y="310"/>
                    <a:pt x="2173" y="425"/>
                  </a:cubicBezTo>
                  <a:cubicBezTo>
                    <a:pt x="2164" y="510"/>
                    <a:pt x="2061" y="1259"/>
                    <a:pt x="1258" y="1259"/>
                  </a:cubicBezTo>
                  <a:cubicBezTo>
                    <a:pt x="1047" y="1259"/>
                    <a:pt x="884" y="1197"/>
                    <a:pt x="758" y="1069"/>
                  </a:cubicBezTo>
                  <a:cubicBezTo>
                    <a:pt x="472" y="776"/>
                    <a:pt x="477" y="242"/>
                    <a:pt x="477" y="237"/>
                  </a:cubicBezTo>
                  <a:cubicBezTo>
                    <a:pt x="478" y="109"/>
                    <a:pt x="377" y="3"/>
                    <a:pt x="250" y="1"/>
                  </a:cubicBezTo>
                  <a:cubicBezTo>
                    <a:pt x="245" y="1"/>
                    <a:pt x="241" y="1"/>
                    <a:pt x="236"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6111;p62">
              <a:extLst>
                <a:ext uri="{FF2B5EF4-FFF2-40B4-BE49-F238E27FC236}">
                  <a16:creationId xmlns:a16="http://schemas.microsoft.com/office/drawing/2014/main" id="{A4338880-EEB4-4D99-8E2F-C3DF8E822D8A}"/>
                </a:ext>
              </a:extLst>
            </p:cNvPr>
            <p:cNvSpPr/>
            <p:nvPr/>
          </p:nvSpPr>
          <p:spPr>
            <a:xfrm>
              <a:off x="7947725" y="3536150"/>
              <a:ext cx="73525" cy="42575"/>
            </a:xfrm>
            <a:custGeom>
              <a:avLst/>
              <a:gdLst/>
              <a:ahLst/>
              <a:cxnLst/>
              <a:rect l="l" t="t" r="r" b="b"/>
              <a:pathLst>
                <a:path w="2941" h="1703" extrusionOk="0">
                  <a:moveTo>
                    <a:pt x="1470" y="0"/>
                  </a:moveTo>
                  <a:cubicBezTo>
                    <a:pt x="660" y="0"/>
                    <a:pt x="1" y="659"/>
                    <a:pt x="1" y="1470"/>
                  </a:cubicBezTo>
                  <a:cubicBezTo>
                    <a:pt x="1" y="1599"/>
                    <a:pt x="104" y="1702"/>
                    <a:pt x="233" y="1702"/>
                  </a:cubicBezTo>
                  <a:cubicBezTo>
                    <a:pt x="360" y="1702"/>
                    <a:pt x="464" y="1599"/>
                    <a:pt x="464" y="1470"/>
                  </a:cubicBezTo>
                  <a:cubicBezTo>
                    <a:pt x="464" y="915"/>
                    <a:pt x="915" y="464"/>
                    <a:pt x="1471" y="464"/>
                  </a:cubicBezTo>
                  <a:cubicBezTo>
                    <a:pt x="2026" y="464"/>
                    <a:pt x="2477" y="915"/>
                    <a:pt x="2477" y="1470"/>
                  </a:cubicBezTo>
                  <a:cubicBezTo>
                    <a:pt x="2477" y="1599"/>
                    <a:pt x="2580" y="1702"/>
                    <a:pt x="2708" y="1702"/>
                  </a:cubicBezTo>
                  <a:cubicBezTo>
                    <a:pt x="2837" y="1702"/>
                    <a:pt x="2939" y="1599"/>
                    <a:pt x="2940" y="1470"/>
                  </a:cubicBezTo>
                  <a:cubicBezTo>
                    <a:pt x="2940" y="659"/>
                    <a:pt x="2280" y="0"/>
                    <a:pt x="147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6112;p62">
              <a:extLst>
                <a:ext uri="{FF2B5EF4-FFF2-40B4-BE49-F238E27FC236}">
                  <a16:creationId xmlns:a16="http://schemas.microsoft.com/office/drawing/2014/main" id="{7FEC674E-0250-4456-AC2A-D7439765B539}"/>
                </a:ext>
              </a:extLst>
            </p:cNvPr>
            <p:cNvSpPr/>
            <p:nvPr/>
          </p:nvSpPr>
          <p:spPr>
            <a:xfrm>
              <a:off x="7775725" y="3536150"/>
              <a:ext cx="73500" cy="42575"/>
            </a:xfrm>
            <a:custGeom>
              <a:avLst/>
              <a:gdLst/>
              <a:ahLst/>
              <a:cxnLst/>
              <a:rect l="l" t="t" r="r" b="b"/>
              <a:pathLst>
                <a:path w="2940" h="1703" extrusionOk="0">
                  <a:moveTo>
                    <a:pt x="1470" y="0"/>
                  </a:moveTo>
                  <a:cubicBezTo>
                    <a:pt x="659" y="0"/>
                    <a:pt x="0" y="659"/>
                    <a:pt x="0" y="1470"/>
                  </a:cubicBezTo>
                  <a:cubicBezTo>
                    <a:pt x="0" y="1599"/>
                    <a:pt x="104" y="1702"/>
                    <a:pt x="231" y="1702"/>
                  </a:cubicBezTo>
                  <a:cubicBezTo>
                    <a:pt x="360" y="1702"/>
                    <a:pt x="464" y="1599"/>
                    <a:pt x="464" y="1470"/>
                  </a:cubicBezTo>
                  <a:cubicBezTo>
                    <a:pt x="464" y="915"/>
                    <a:pt x="916" y="464"/>
                    <a:pt x="1470" y="464"/>
                  </a:cubicBezTo>
                  <a:cubicBezTo>
                    <a:pt x="2026" y="464"/>
                    <a:pt x="2477" y="915"/>
                    <a:pt x="2477" y="1470"/>
                  </a:cubicBezTo>
                  <a:cubicBezTo>
                    <a:pt x="2477" y="1599"/>
                    <a:pt x="2580" y="1702"/>
                    <a:pt x="2709" y="1702"/>
                  </a:cubicBezTo>
                  <a:cubicBezTo>
                    <a:pt x="2836" y="1702"/>
                    <a:pt x="2940" y="1599"/>
                    <a:pt x="2940" y="1470"/>
                  </a:cubicBezTo>
                  <a:cubicBezTo>
                    <a:pt x="2940" y="659"/>
                    <a:pt x="2281" y="0"/>
                    <a:pt x="147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 name="Google Shape;785;p37">
            <a:extLst>
              <a:ext uri="{FF2B5EF4-FFF2-40B4-BE49-F238E27FC236}">
                <a16:creationId xmlns:a16="http://schemas.microsoft.com/office/drawing/2014/main" id="{F99D61DB-1D48-4755-AB16-E152F1814FE8}"/>
              </a:ext>
            </a:extLst>
          </p:cNvPr>
          <p:cNvGrpSpPr/>
          <p:nvPr/>
        </p:nvGrpSpPr>
        <p:grpSpPr>
          <a:xfrm>
            <a:off x="340979" y="3057163"/>
            <a:ext cx="1022213" cy="1042875"/>
            <a:chOff x="4797225" y="1588913"/>
            <a:chExt cx="525825" cy="701975"/>
          </a:xfrm>
        </p:grpSpPr>
        <p:sp>
          <p:nvSpPr>
            <p:cNvPr id="82" name="Google Shape;786;p37">
              <a:extLst>
                <a:ext uri="{FF2B5EF4-FFF2-40B4-BE49-F238E27FC236}">
                  <a16:creationId xmlns:a16="http://schemas.microsoft.com/office/drawing/2014/main" id="{A2DA0FD9-CB14-4C4A-81A0-9231C3932579}"/>
                </a:ext>
              </a:extLst>
            </p:cNvPr>
            <p:cNvSpPr/>
            <p:nvPr/>
          </p:nvSpPr>
          <p:spPr>
            <a:xfrm>
              <a:off x="5193875" y="1815188"/>
              <a:ext cx="129175" cy="84775"/>
            </a:xfrm>
            <a:custGeom>
              <a:avLst/>
              <a:gdLst/>
              <a:ahLst/>
              <a:cxnLst/>
              <a:rect l="l" t="t" r="r" b="b"/>
              <a:pathLst>
                <a:path w="5167" h="3391" extrusionOk="0">
                  <a:moveTo>
                    <a:pt x="2584" y="1"/>
                  </a:moveTo>
                  <a:cubicBezTo>
                    <a:pt x="2313" y="1"/>
                    <a:pt x="2050" y="40"/>
                    <a:pt x="1801" y="107"/>
                  </a:cubicBezTo>
                  <a:cubicBezTo>
                    <a:pt x="1123" y="295"/>
                    <a:pt x="547" y="722"/>
                    <a:pt x="165" y="1289"/>
                  </a:cubicBezTo>
                  <a:cubicBezTo>
                    <a:pt x="0" y="1535"/>
                    <a:pt x="0" y="1858"/>
                    <a:pt x="165" y="2104"/>
                  </a:cubicBezTo>
                  <a:cubicBezTo>
                    <a:pt x="688" y="2881"/>
                    <a:pt x="1576" y="3390"/>
                    <a:pt x="2583" y="3390"/>
                  </a:cubicBezTo>
                  <a:cubicBezTo>
                    <a:pt x="2585" y="3390"/>
                    <a:pt x="2588" y="3390"/>
                    <a:pt x="2591" y="3390"/>
                  </a:cubicBezTo>
                  <a:cubicBezTo>
                    <a:pt x="3596" y="3390"/>
                    <a:pt x="4481" y="2878"/>
                    <a:pt x="5001" y="2104"/>
                  </a:cubicBezTo>
                  <a:cubicBezTo>
                    <a:pt x="5167" y="1858"/>
                    <a:pt x="5167" y="1535"/>
                    <a:pt x="5001" y="1289"/>
                  </a:cubicBezTo>
                  <a:cubicBezTo>
                    <a:pt x="4479" y="511"/>
                    <a:pt x="3591" y="1"/>
                    <a:pt x="25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787;p37">
              <a:extLst>
                <a:ext uri="{FF2B5EF4-FFF2-40B4-BE49-F238E27FC236}">
                  <a16:creationId xmlns:a16="http://schemas.microsoft.com/office/drawing/2014/main" id="{D4B2961C-27E2-4D93-80FD-A1C028477C2F}"/>
                </a:ext>
              </a:extLst>
            </p:cNvPr>
            <p:cNvSpPr/>
            <p:nvPr/>
          </p:nvSpPr>
          <p:spPr>
            <a:xfrm>
              <a:off x="5077850" y="1605813"/>
              <a:ext cx="211550" cy="251025"/>
            </a:xfrm>
            <a:custGeom>
              <a:avLst/>
              <a:gdLst/>
              <a:ahLst/>
              <a:cxnLst/>
              <a:rect l="l" t="t" r="r" b="b"/>
              <a:pathLst>
                <a:path w="8462" h="10041" extrusionOk="0">
                  <a:moveTo>
                    <a:pt x="4584" y="1"/>
                  </a:moveTo>
                  <a:lnTo>
                    <a:pt x="0" y="4584"/>
                  </a:lnTo>
                  <a:lnTo>
                    <a:pt x="39" y="5255"/>
                  </a:lnTo>
                  <a:lnTo>
                    <a:pt x="4608" y="9824"/>
                  </a:lnTo>
                  <a:cubicBezTo>
                    <a:pt x="4640" y="9854"/>
                    <a:pt x="4671" y="9881"/>
                    <a:pt x="4704" y="9904"/>
                  </a:cubicBezTo>
                  <a:cubicBezTo>
                    <a:pt x="4835" y="9998"/>
                    <a:pt x="4985" y="10041"/>
                    <a:pt x="5137" y="10041"/>
                  </a:cubicBezTo>
                  <a:cubicBezTo>
                    <a:pt x="5396" y="10041"/>
                    <a:pt x="5663" y="9918"/>
                    <a:pt x="5858" y="9723"/>
                  </a:cubicBezTo>
                  <a:lnTo>
                    <a:pt x="6205" y="9377"/>
                  </a:lnTo>
                  <a:cubicBezTo>
                    <a:pt x="7940" y="7640"/>
                    <a:pt x="8462" y="5143"/>
                    <a:pt x="7557" y="2977"/>
                  </a:cubicBezTo>
                  <a:lnTo>
                    <a:pt x="458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788;p37">
              <a:extLst>
                <a:ext uri="{FF2B5EF4-FFF2-40B4-BE49-F238E27FC236}">
                  <a16:creationId xmlns:a16="http://schemas.microsoft.com/office/drawing/2014/main" id="{9663F4FB-4990-40B7-9329-5BEAF768E20C}"/>
                </a:ext>
              </a:extLst>
            </p:cNvPr>
            <p:cNvSpPr/>
            <p:nvPr/>
          </p:nvSpPr>
          <p:spPr>
            <a:xfrm>
              <a:off x="5005025" y="1588913"/>
              <a:ext cx="261800" cy="163875"/>
            </a:xfrm>
            <a:custGeom>
              <a:avLst/>
              <a:gdLst/>
              <a:ahLst/>
              <a:cxnLst/>
              <a:rect l="l" t="t" r="r" b="b"/>
              <a:pathLst>
                <a:path w="10472" h="6555" extrusionOk="0">
                  <a:moveTo>
                    <a:pt x="5018" y="1"/>
                  </a:moveTo>
                  <a:cubicBezTo>
                    <a:pt x="3492" y="1"/>
                    <a:pt x="1964" y="587"/>
                    <a:pt x="806" y="1745"/>
                  </a:cubicBezTo>
                  <a:lnTo>
                    <a:pt x="460" y="2092"/>
                  </a:lnTo>
                  <a:cubicBezTo>
                    <a:pt x="123" y="2429"/>
                    <a:pt x="1" y="2983"/>
                    <a:pt x="360" y="3341"/>
                  </a:cubicBezTo>
                  <a:lnTo>
                    <a:pt x="3574" y="6554"/>
                  </a:lnTo>
                  <a:cubicBezTo>
                    <a:pt x="3217" y="6194"/>
                    <a:pt x="3339" y="5641"/>
                    <a:pt x="3676" y="5303"/>
                  </a:cubicBezTo>
                  <a:lnTo>
                    <a:pt x="4022" y="4957"/>
                  </a:lnTo>
                  <a:cubicBezTo>
                    <a:pt x="5180" y="3800"/>
                    <a:pt x="6705" y="3213"/>
                    <a:pt x="8230" y="3213"/>
                  </a:cubicBezTo>
                  <a:cubicBezTo>
                    <a:pt x="8992" y="3213"/>
                    <a:pt x="9755" y="3360"/>
                    <a:pt x="10471" y="3656"/>
                  </a:cubicBezTo>
                  <a:cubicBezTo>
                    <a:pt x="10181" y="2961"/>
                    <a:pt x="9745" y="2300"/>
                    <a:pt x="9154" y="1709"/>
                  </a:cubicBezTo>
                  <a:cubicBezTo>
                    <a:pt x="8010" y="565"/>
                    <a:pt x="6514" y="1"/>
                    <a:pt x="50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789;p37">
              <a:extLst>
                <a:ext uri="{FF2B5EF4-FFF2-40B4-BE49-F238E27FC236}">
                  <a16:creationId xmlns:a16="http://schemas.microsoft.com/office/drawing/2014/main" id="{2ED47E51-5770-4963-BD4A-91C8C424C2F0}"/>
                </a:ext>
              </a:extLst>
            </p:cNvPr>
            <p:cNvSpPr/>
            <p:nvPr/>
          </p:nvSpPr>
          <p:spPr>
            <a:xfrm>
              <a:off x="4880900" y="2133513"/>
              <a:ext cx="314650" cy="157375"/>
            </a:xfrm>
            <a:custGeom>
              <a:avLst/>
              <a:gdLst/>
              <a:ahLst/>
              <a:cxnLst/>
              <a:rect l="l" t="t" r="r" b="b"/>
              <a:pathLst>
                <a:path w="12586" h="6295" extrusionOk="0">
                  <a:moveTo>
                    <a:pt x="0" y="1"/>
                  </a:moveTo>
                  <a:lnTo>
                    <a:pt x="0" y="6294"/>
                  </a:lnTo>
                  <a:lnTo>
                    <a:pt x="9438" y="6294"/>
                  </a:lnTo>
                  <a:cubicBezTo>
                    <a:pt x="11176" y="6294"/>
                    <a:pt x="12584" y="4884"/>
                    <a:pt x="12584" y="3149"/>
                  </a:cubicBezTo>
                  <a:cubicBezTo>
                    <a:pt x="12585" y="1411"/>
                    <a:pt x="11176" y="1"/>
                    <a:pt x="94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790;p37">
              <a:extLst>
                <a:ext uri="{FF2B5EF4-FFF2-40B4-BE49-F238E27FC236}">
                  <a16:creationId xmlns:a16="http://schemas.microsoft.com/office/drawing/2014/main" id="{6A892833-D8E5-4574-9B08-8885DE594116}"/>
                </a:ext>
              </a:extLst>
            </p:cNvPr>
            <p:cNvSpPr/>
            <p:nvPr/>
          </p:nvSpPr>
          <p:spPr>
            <a:xfrm>
              <a:off x="4797225" y="1661613"/>
              <a:ext cx="398325" cy="629275"/>
            </a:xfrm>
            <a:custGeom>
              <a:avLst/>
              <a:gdLst/>
              <a:ahLst/>
              <a:cxnLst/>
              <a:rect l="l" t="t" r="r" b="b"/>
              <a:pathLst>
                <a:path w="15933" h="25171" extrusionOk="0">
                  <a:moveTo>
                    <a:pt x="8067" y="1"/>
                  </a:moveTo>
                  <a:lnTo>
                    <a:pt x="3241" y="3174"/>
                  </a:lnTo>
                  <a:lnTo>
                    <a:pt x="8181" y="6297"/>
                  </a:lnTo>
                  <a:cubicBezTo>
                    <a:pt x="9014" y="6355"/>
                    <a:pt x="9646" y="7041"/>
                    <a:pt x="9640" y="7875"/>
                  </a:cubicBezTo>
                  <a:cubicBezTo>
                    <a:pt x="9638" y="8304"/>
                    <a:pt x="9469" y="8619"/>
                    <a:pt x="9327" y="8807"/>
                  </a:cubicBezTo>
                  <a:lnTo>
                    <a:pt x="830" y="20136"/>
                  </a:lnTo>
                  <a:cubicBezTo>
                    <a:pt x="116" y="21088"/>
                    <a:pt x="1" y="22364"/>
                    <a:pt x="534" y="23430"/>
                  </a:cubicBezTo>
                  <a:cubicBezTo>
                    <a:pt x="1067" y="24497"/>
                    <a:pt x="2157" y="25170"/>
                    <a:pt x="3347" y="25170"/>
                  </a:cubicBezTo>
                  <a:lnTo>
                    <a:pt x="9640" y="25170"/>
                  </a:lnTo>
                  <a:cubicBezTo>
                    <a:pt x="7695" y="25170"/>
                    <a:pt x="6586" y="22948"/>
                    <a:pt x="7753" y="21394"/>
                  </a:cubicBezTo>
                  <a:lnTo>
                    <a:pt x="14361" y="12583"/>
                  </a:lnTo>
                  <a:cubicBezTo>
                    <a:pt x="15388" y="11212"/>
                    <a:pt x="15932" y="9581"/>
                    <a:pt x="15932" y="7866"/>
                  </a:cubicBezTo>
                  <a:cubicBezTo>
                    <a:pt x="15932" y="3528"/>
                    <a:pt x="12405" y="1"/>
                    <a:pt x="80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91;p37">
              <a:extLst>
                <a:ext uri="{FF2B5EF4-FFF2-40B4-BE49-F238E27FC236}">
                  <a16:creationId xmlns:a16="http://schemas.microsoft.com/office/drawing/2014/main" id="{C08FD0B3-3861-4723-979D-A67942F8E5B1}"/>
                </a:ext>
              </a:extLst>
            </p:cNvPr>
            <p:cNvSpPr/>
            <p:nvPr/>
          </p:nvSpPr>
          <p:spPr>
            <a:xfrm>
              <a:off x="4806825" y="1661588"/>
              <a:ext cx="194925" cy="216350"/>
            </a:xfrm>
            <a:custGeom>
              <a:avLst/>
              <a:gdLst/>
              <a:ahLst/>
              <a:cxnLst/>
              <a:rect l="l" t="t" r="r" b="b"/>
              <a:pathLst>
                <a:path w="7797" h="8654" extrusionOk="0">
                  <a:moveTo>
                    <a:pt x="7683" y="0"/>
                  </a:moveTo>
                  <a:cubicBezTo>
                    <a:pt x="4884" y="0"/>
                    <a:pt x="2275" y="1506"/>
                    <a:pt x="871" y="3930"/>
                  </a:cubicBezTo>
                  <a:cubicBezTo>
                    <a:pt x="0" y="5434"/>
                    <a:pt x="514" y="7358"/>
                    <a:pt x="2018" y="8230"/>
                  </a:cubicBezTo>
                  <a:cubicBezTo>
                    <a:pt x="2515" y="8517"/>
                    <a:pt x="3057" y="8654"/>
                    <a:pt x="3592" y="8654"/>
                  </a:cubicBezTo>
                  <a:cubicBezTo>
                    <a:pt x="4678" y="8654"/>
                    <a:pt x="5735" y="8091"/>
                    <a:pt x="6319" y="7083"/>
                  </a:cubicBezTo>
                  <a:cubicBezTo>
                    <a:pt x="6604" y="6589"/>
                    <a:pt x="7114" y="6295"/>
                    <a:pt x="7684" y="6295"/>
                  </a:cubicBezTo>
                  <a:cubicBezTo>
                    <a:pt x="7721" y="6295"/>
                    <a:pt x="7759" y="6296"/>
                    <a:pt x="7797" y="6298"/>
                  </a:cubicBezTo>
                  <a:cubicBezTo>
                    <a:pt x="6928" y="5488"/>
                    <a:pt x="6422" y="4361"/>
                    <a:pt x="6403" y="3172"/>
                  </a:cubicBezTo>
                  <a:cubicBezTo>
                    <a:pt x="6382" y="1985"/>
                    <a:pt x="6844" y="841"/>
                    <a:pt x="76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792;p37">
              <a:extLst>
                <a:ext uri="{FF2B5EF4-FFF2-40B4-BE49-F238E27FC236}">
                  <a16:creationId xmlns:a16="http://schemas.microsoft.com/office/drawing/2014/main" id="{5206BBEE-A630-4AFE-9867-6441388DBE78}"/>
                </a:ext>
              </a:extLst>
            </p:cNvPr>
            <p:cNvSpPr/>
            <p:nvPr/>
          </p:nvSpPr>
          <p:spPr>
            <a:xfrm>
              <a:off x="5160125" y="1850013"/>
              <a:ext cx="93075" cy="139600"/>
            </a:xfrm>
            <a:custGeom>
              <a:avLst/>
              <a:gdLst/>
              <a:ahLst/>
              <a:cxnLst/>
              <a:rect l="l" t="t" r="r" b="b"/>
              <a:pathLst>
                <a:path w="3723" h="5584" extrusionOk="0">
                  <a:moveTo>
                    <a:pt x="1861" y="0"/>
                  </a:moveTo>
                  <a:cubicBezTo>
                    <a:pt x="1705" y="0"/>
                    <a:pt x="1549" y="46"/>
                    <a:pt x="1415" y="136"/>
                  </a:cubicBezTo>
                  <a:cubicBezTo>
                    <a:pt x="562" y="711"/>
                    <a:pt x="0" y="1686"/>
                    <a:pt x="0" y="2792"/>
                  </a:cubicBezTo>
                  <a:cubicBezTo>
                    <a:pt x="0" y="3899"/>
                    <a:pt x="562" y="4873"/>
                    <a:pt x="1415" y="5447"/>
                  </a:cubicBezTo>
                  <a:cubicBezTo>
                    <a:pt x="1549" y="5538"/>
                    <a:pt x="1705" y="5583"/>
                    <a:pt x="1861" y="5583"/>
                  </a:cubicBezTo>
                  <a:cubicBezTo>
                    <a:pt x="2018" y="5583"/>
                    <a:pt x="2174" y="5538"/>
                    <a:pt x="2308" y="5447"/>
                  </a:cubicBezTo>
                  <a:cubicBezTo>
                    <a:pt x="3161" y="4873"/>
                    <a:pt x="3723" y="3898"/>
                    <a:pt x="3723" y="2792"/>
                  </a:cubicBezTo>
                  <a:cubicBezTo>
                    <a:pt x="3723" y="1686"/>
                    <a:pt x="3161" y="711"/>
                    <a:pt x="2308" y="136"/>
                  </a:cubicBezTo>
                  <a:cubicBezTo>
                    <a:pt x="2174" y="46"/>
                    <a:pt x="2018" y="0"/>
                    <a:pt x="18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793;p37">
              <a:extLst>
                <a:ext uri="{FF2B5EF4-FFF2-40B4-BE49-F238E27FC236}">
                  <a16:creationId xmlns:a16="http://schemas.microsoft.com/office/drawing/2014/main" id="{89607D00-07BE-4DB0-931E-710F6B52BEEF}"/>
                </a:ext>
              </a:extLst>
            </p:cNvPr>
            <p:cNvSpPr/>
            <p:nvPr/>
          </p:nvSpPr>
          <p:spPr>
            <a:xfrm>
              <a:off x="5072725" y="1775688"/>
              <a:ext cx="84025" cy="67000"/>
            </a:xfrm>
            <a:custGeom>
              <a:avLst/>
              <a:gdLst/>
              <a:ahLst/>
              <a:cxnLst/>
              <a:rect l="l" t="t" r="r" b="b"/>
              <a:pathLst>
                <a:path w="3361" h="2680" extrusionOk="0">
                  <a:moveTo>
                    <a:pt x="1681" y="1"/>
                  </a:moveTo>
                  <a:cubicBezTo>
                    <a:pt x="753" y="1"/>
                    <a:pt x="0" y="601"/>
                    <a:pt x="0" y="1341"/>
                  </a:cubicBezTo>
                  <a:cubicBezTo>
                    <a:pt x="0" y="2081"/>
                    <a:pt x="753" y="2680"/>
                    <a:pt x="1681" y="2680"/>
                  </a:cubicBezTo>
                  <a:cubicBezTo>
                    <a:pt x="2608" y="2680"/>
                    <a:pt x="3361" y="2081"/>
                    <a:pt x="3361" y="1341"/>
                  </a:cubicBezTo>
                  <a:cubicBezTo>
                    <a:pt x="3361" y="601"/>
                    <a:pt x="2608" y="1"/>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794;p37">
              <a:extLst>
                <a:ext uri="{FF2B5EF4-FFF2-40B4-BE49-F238E27FC236}">
                  <a16:creationId xmlns:a16="http://schemas.microsoft.com/office/drawing/2014/main" id="{54465234-F889-4C9B-9237-9110D3783617}"/>
                </a:ext>
              </a:extLst>
            </p:cNvPr>
            <p:cNvSpPr/>
            <p:nvPr/>
          </p:nvSpPr>
          <p:spPr>
            <a:xfrm>
              <a:off x="4844875" y="1775938"/>
              <a:ext cx="84050" cy="67000"/>
            </a:xfrm>
            <a:custGeom>
              <a:avLst/>
              <a:gdLst/>
              <a:ahLst/>
              <a:cxnLst/>
              <a:rect l="l" t="t" r="r" b="b"/>
              <a:pathLst>
                <a:path w="3362" h="2680" extrusionOk="0">
                  <a:moveTo>
                    <a:pt x="1681" y="1"/>
                  </a:moveTo>
                  <a:cubicBezTo>
                    <a:pt x="753" y="1"/>
                    <a:pt x="1" y="600"/>
                    <a:pt x="1" y="1340"/>
                  </a:cubicBezTo>
                  <a:cubicBezTo>
                    <a:pt x="1" y="2079"/>
                    <a:pt x="753" y="2680"/>
                    <a:pt x="1681" y="2680"/>
                  </a:cubicBezTo>
                  <a:cubicBezTo>
                    <a:pt x="2609" y="2680"/>
                    <a:pt x="3362" y="2079"/>
                    <a:pt x="3362" y="1340"/>
                  </a:cubicBezTo>
                  <a:cubicBezTo>
                    <a:pt x="3362" y="600"/>
                    <a:pt x="2609" y="1"/>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795;p37">
              <a:extLst>
                <a:ext uri="{FF2B5EF4-FFF2-40B4-BE49-F238E27FC236}">
                  <a16:creationId xmlns:a16="http://schemas.microsoft.com/office/drawing/2014/main" id="{42B0E2D9-60F2-40E3-A513-919D8D73AEF2}"/>
                </a:ext>
              </a:extLst>
            </p:cNvPr>
            <p:cNvSpPr/>
            <p:nvPr/>
          </p:nvSpPr>
          <p:spPr>
            <a:xfrm>
              <a:off x="4890875" y="1749588"/>
              <a:ext cx="21225" cy="37975"/>
            </a:xfrm>
            <a:custGeom>
              <a:avLst/>
              <a:gdLst/>
              <a:ahLst/>
              <a:cxnLst/>
              <a:rect l="l" t="t" r="r" b="b"/>
              <a:pathLst>
                <a:path w="849" h="1519" extrusionOk="0">
                  <a:moveTo>
                    <a:pt x="424" y="1"/>
                  </a:moveTo>
                  <a:cubicBezTo>
                    <a:pt x="189" y="1"/>
                    <a:pt x="1" y="190"/>
                    <a:pt x="1" y="424"/>
                  </a:cubicBezTo>
                  <a:lnTo>
                    <a:pt x="1" y="1095"/>
                  </a:lnTo>
                  <a:cubicBezTo>
                    <a:pt x="1" y="1329"/>
                    <a:pt x="192" y="1519"/>
                    <a:pt x="424" y="1519"/>
                  </a:cubicBezTo>
                  <a:cubicBezTo>
                    <a:pt x="658" y="1519"/>
                    <a:pt x="848" y="1329"/>
                    <a:pt x="848" y="1095"/>
                  </a:cubicBezTo>
                  <a:lnTo>
                    <a:pt x="848" y="424"/>
                  </a:lnTo>
                  <a:cubicBezTo>
                    <a:pt x="848" y="190"/>
                    <a:pt x="658" y="1"/>
                    <a:pt x="42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796;p37">
              <a:extLst>
                <a:ext uri="{FF2B5EF4-FFF2-40B4-BE49-F238E27FC236}">
                  <a16:creationId xmlns:a16="http://schemas.microsoft.com/office/drawing/2014/main" id="{3EA73991-D8AE-48C8-8F5E-8D61C2B9583E}"/>
                </a:ext>
              </a:extLst>
            </p:cNvPr>
            <p:cNvSpPr/>
            <p:nvPr/>
          </p:nvSpPr>
          <p:spPr>
            <a:xfrm>
              <a:off x="5063600" y="1737013"/>
              <a:ext cx="57375" cy="50375"/>
            </a:xfrm>
            <a:custGeom>
              <a:avLst/>
              <a:gdLst/>
              <a:ahLst/>
              <a:cxnLst/>
              <a:rect l="l" t="t" r="r" b="b"/>
              <a:pathLst>
                <a:path w="2295" h="2015" extrusionOk="0">
                  <a:moveTo>
                    <a:pt x="466" y="0"/>
                  </a:moveTo>
                  <a:cubicBezTo>
                    <a:pt x="283" y="0"/>
                    <a:pt x="115" y="119"/>
                    <a:pt x="61" y="300"/>
                  </a:cubicBezTo>
                  <a:cubicBezTo>
                    <a:pt x="0" y="497"/>
                    <a:pt x="91" y="702"/>
                    <a:pt x="265" y="795"/>
                  </a:cubicBezTo>
                  <a:cubicBezTo>
                    <a:pt x="252" y="835"/>
                    <a:pt x="247" y="877"/>
                    <a:pt x="247" y="920"/>
                  </a:cubicBezTo>
                  <a:lnTo>
                    <a:pt x="247" y="1591"/>
                  </a:lnTo>
                  <a:cubicBezTo>
                    <a:pt x="247" y="1825"/>
                    <a:pt x="437" y="2015"/>
                    <a:pt x="671" y="2015"/>
                  </a:cubicBezTo>
                  <a:cubicBezTo>
                    <a:pt x="904" y="2015"/>
                    <a:pt x="1095" y="1825"/>
                    <a:pt x="1095" y="1591"/>
                  </a:cubicBezTo>
                  <a:lnTo>
                    <a:pt x="1095" y="982"/>
                  </a:lnTo>
                  <a:cubicBezTo>
                    <a:pt x="1169" y="989"/>
                    <a:pt x="1245" y="993"/>
                    <a:pt x="1321" y="993"/>
                  </a:cubicBezTo>
                  <a:cubicBezTo>
                    <a:pt x="1630" y="993"/>
                    <a:pt x="1945" y="926"/>
                    <a:pt x="2143" y="702"/>
                  </a:cubicBezTo>
                  <a:cubicBezTo>
                    <a:pt x="2294" y="527"/>
                    <a:pt x="2275" y="260"/>
                    <a:pt x="2100" y="104"/>
                  </a:cubicBezTo>
                  <a:cubicBezTo>
                    <a:pt x="2019" y="35"/>
                    <a:pt x="1920" y="1"/>
                    <a:pt x="1821" y="1"/>
                  </a:cubicBezTo>
                  <a:cubicBezTo>
                    <a:pt x="1711" y="1"/>
                    <a:pt x="1602" y="43"/>
                    <a:pt x="1520" y="126"/>
                  </a:cubicBezTo>
                  <a:cubicBezTo>
                    <a:pt x="1485" y="140"/>
                    <a:pt x="1429" y="146"/>
                    <a:pt x="1357" y="146"/>
                  </a:cubicBezTo>
                  <a:cubicBezTo>
                    <a:pt x="1160" y="146"/>
                    <a:pt x="851" y="97"/>
                    <a:pt x="588" y="18"/>
                  </a:cubicBezTo>
                  <a:cubicBezTo>
                    <a:pt x="547" y="6"/>
                    <a:pt x="506" y="0"/>
                    <a:pt x="466"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797;p37">
              <a:extLst>
                <a:ext uri="{FF2B5EF4-FFF2-40B4-BE49-F238E27FC236}">
                  <a16:creationId xmlns:a16="http://schemas.microsoft.com/office/drawing/2014/main" id="{47ECDB14-1661-41AE-BF23-65CE6F43E12C}"/>
                </a:ext>
              </a:extLst>
            </p:cNvPr>
            <p:cNvSpPr/>
            <p:nvPr/>
          </p:nvSpPr>
          <p:spPr>
            <a:xfrm>
              <a:off x="4880800" y="1717388"/>
              <a:ext cx="57975" cy="28150"/>
            </a:xfrm>
            <a:custGeom>
              <a:avLst/>
              <a:gdLst/>
              <a:ahLst/>
              <a:cxnLst/>
              <a:rect l="l" t="t" r="r" b="b"/>
              <a:pathLst>
                <a:path w="2319" h="1126" extrusionOk="0">
                  <a:moveTo>
                    <a:pt x="1029" y="0"/>
                  </a:moveTo>
                  <a:cubicBezTo>
                    <a:pt x="707" y="0"/>
                    <a:pt x="384" y="116"/>
                    <a:pt x="138" y="450"/>
                  </a:cubicBezTo>
                  <a:cubicBezTo>
                    <a:pt x="0" y="638"/>
                    <a:pt x="40" y="904"/>
                    <a:pt x="228" y="1043"/>
                  </a:cubicBezTo>
                  <a:cubicBezTo>
                    <a:pt x="304" y="1098"/>
                    <a:pt x="392" y="1125"/>
                    <a:pt x="479" y="1125"/>
                  </a:cubicBezTo>
                  <a:cubicBezTo>
                    <a:pt x="609" y="1125"/>
                    <a:pt x="738" y="1065"/>
                    <a:pt x="820" y="953"/>
                  </a:cubicBezTo>
                  <a:cubicBezTo>
                    <a:pt x="876" y="877"/>
                    <a:pt x="959" y="849"/>
                    <a:pt x="1049" y="849"/>
                  </a:cubicBezTo>
                  <a:cubicBezTo>
                    <a:pt x="1290" y="849"/>
                    <a:pt x="1588" y="1046"/>
                    <a:pt x="1594" y="1050"/>
                  </a:cubicBezTo>
                  <a:cubicBezTo>
                    <a:pt x="1668" y="1101"/>
                    <a:pt x="1751" y="1125"/>
                    <a:pt x="1833" y="1125"/>
                  </a:cubicBezTo>
                  <a:cubicBezTo>
                    <a:pt x="1967" y="1125"/>
                    <a:pt x="2100" y="1061"/>
                    <a:pt x="2183" y="943"/>
                  </a:cubicBezTo>
                  <a:cubicBezTo>
                    <a:pt x="2318" y="752"/>
                    <a:pt x="2269" y="487"/>
                    <a:pt x="2077" y="352"/>
                  </a:cubicBezTo>
                  <a:cubicBezTo>
                    <a:pt x="1839" y="186"/>
                    <a:pt x="1435" y="0"/>
                    <a:pt x="102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798;p37">
              <a:extLst>
                <a:ext uri="{FF2B5EF4-FFF2-40B4-BE49-F238E27FC236}">
                  <a16:creationId xmlns:a16="http://schemas.microsoft.com/office/drawing/2014/main" id="{F7319F5B-E13B-41FD-B97A-90E20CF89A4D}"/>
                </a:ext>
              </a:extLst>
            </p:cNvPr>
            <p:cNvSpPr/>
            <p:nvPr/>
          </p:nvSpPr>
          <p:spPr>
            <a:xfrm>
              <a:off x="4967000" y="1765338"/>
              <a:ext cx="69150" cy="27450"/>
            </a:xfrm>
            <a:custGeom>
              <a:avLst/>
              <a:gdLst/>
              <a:ahLst/>
              <a:cxnLst/>
              <a:rect l="l" t="t" r="r" b="b"/>
              <a:pathLst>
                <a:path w="2766" h="1098" extrusionOk="0">
                  <a:moveTo>
                    <a:pt x="2284" y="0"/>
                  </a:moveTo>
                  <a:cubicBezTo>
                    <a:pt x="2231" y="0"/>
                    <a:pt x="2177" y="10"/>
                    <a:pt x="2125" y="31"/>
                  </a:cubicBezTo>
                  <a:cubicBezTo>
                    <a:pt x="1593" y="248"/>
                    <a:pt x="788" y="250"/>
                    <a:pt x="437" y="250"/>
                  </a:cubicBezTo>
                  <a:lnTo>
                    <a:pt x="424" y="250"/>
                  </a:lnTo>
                  <a:cubicBezTo>
                    <a:pt x="192" y="250"/>
                    <a:pt x="1" y="441"/>
                    <a:pt x="1" y="673"/>
                  </a:cubicBezTo>
                  <a:cubicBezTo>
                    <a:pt x="1" y="908"/>
                    <a:pt x="192" y="1097"/>
                    <a:pt x="424" y="1097"/>
                  </a:cubicBezTo>
                  <a:lnTo>
                    <a:pt x="439" y="1097"/>
                  </a:lnTo>
                  <a:cubicBezTo>
                    <a:pt x="872" y="1097"/>
                    <a:pt x="1762" y="1096"/>
                    <a:pt x="2447" y="816"/>
                  </a:cubicBezTo>
                  <a:cubicBezTo>
                    <a:pt x="2664" y="728"/>
                    <a:pt x="2765" y="480"/>
                    <a:pt x="2678" y="263"/>
                  </a:cubicBezTo>
                  <a:cubicBezTo>
                    <a:pt x="2610" y="99"/>
                    <a:pt x="2451" y="0"/>
                    <a:pt x="228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2271760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F098804-D89B-46C5-AAD2-78E6E61CB3CE}"/>
              </a:ext>
            </a:extLst>
          </p:cNvPr>
          <p:cNvPicPr>
            <a:picLocks noChangeAspect="1"/>
          </p:cNvPicPr>
          <p:nvPr/>
        </p:nvPicPr>
        <p:blipFill>
          <a:blip r:embed="rId2"/>
          <a:stretch>
            <a:fillRect/>
          </a:stretch>
        </p:blipFill>
        <p:spPr>
          <a:xfrm>
            <a:off x="1463260" y="209837"/>
            <a:ext cx="6700085" cy="1450974"/>
          </a:xfrm>
          <a:prstGeom prst="rect">
            <a:avLst/>
          </a:prstGeom>
        </p:spPr>
      </p:pic>
      <p:sp>
        <p:nvSpPr>
          <p:cNvPr id="9" name="Rectangle 8">
            <a:extLst>
              <a:ext uri="{FF2B5EF4-FFF2-40B4-BE49-F238E27FC236}">
                <a16:creationId xmlns:a16="http://schemas.microsoft.com/office/drawing/2014/main" id="{7BFFCC29-3F08-4C29-9AD7-6D31D8100BCD}"/>
              </a:ext>
            </a:extLst>
          </p:cNvPr>
          <p:cNvSpPr/>
          <p:nvPr/>
        </p:nvSpPr>
        <p:spPr>
          <a:xfrm>
            <a:off x="2446621" y="1916952"/>
            <a:ext cx="6227713" cy="830997"/>
          </a:xfrm>
          <a:custGeom>
            <a:avLst/>
            <a:gdLst>
              <a:gd name="connsiteX0" fmla="*/ 0 w 6227713"/>
              <a:gd name="connsiteY0" fmla="*/ 0 h 830997"/>
              <a:gd name="connsiteX1" fmla="*/ 441601 w 6227713"/>
              <a:gd name="connsiteY1" fmla="*/ 0 h 830997"/>
              <a:gd name="connsiteX2" fmla="*/ 1070034 w 6227713"/>
              <a:gd name="connsiteY2" fmla="*/ 0 h 830997"/>
              <a:gd name="connsiteX3" fmla="*/ 1698467 w 6227713"/>
              <a:gd name="connsiteY3" fmla="*/ 0 h 830997"/>
              <a:gd name="connsiteX4" fmla="*/ 2140069 w 6227713"/>
              <a:gd name="connsiteY4" fmla="*/ 0 h 830997"/>
              <a:gd name="connsiteX5" fmla="*/ 2768502 w 6227713"/>
              <a:gd name="connsiteY5" fmla="*/ 0 h 830997"/>
              <a:gd name="connsiteX6" fmla="*/ 3396934 w 6227713"/>
              <a:gd name="connsiteY6" fmla="*/ 0 h 830997"/>
              <a:gd name="connsiteX7" fmla="*/ 3963090 w 6227713"/>
              <a:gd name="connsiteY7" fmla="*/ 0 h 830997"/>
              <a:gd name="connsiteX8" fmla="*/ 4653800 w 6227713"/>
              <a:gd name="connsiteY8" fmla="*/ 0 h 830997"/>
              <a:gd name="connsiteX9" fmla="*/ 5033124 w 6227713"/>
              <a:gd name="connsiteY9" fmla="*/ 0 h 830997"/>
              <a:gd name="connsiteX10" fmla="*/ 5723834 w 6227713"/>
              <a:gd name="connsiteY10" fmla="*/ 0 h 830997"/>
              <a:gd name="connsiteX11" fmla="*/ 6227713 w 6227713"/>
              <a:gd name="connsiteY11" fmla="*/ 0 h 830997"/>
              <a:gd name="connsiteX12" fmla="*/ 6227713 w 6227713"/>
              <a:gd name="connsiteY12" fmla="*/ 423808 h 830997"/>
              <a:gd name="connsiteX13" fmla="*/ 6227713 w 6227713"/>
              <a:gd name="connsiteY13" fmla="*/ 830997 h 830997"/>
              <a:gd name="connsiteX14" fmla="*/ 5848389 w 6227713"/>
              <a:gd name="connsiteY14" fmla="*/ 830997 h 830997"/>
              <a:gd name="connsiteX15" fmla="*/ 5282233 w 6227713"/>
              <a:gd name="connsiteY15" fmla="*/ 830997 h 830997"/>
              <a:gd name="connsiteX16" fmla="*/ 4778354 w 6227713"/>
              <a:gd name="connsiteY16" fmla="*/ 830997 h 830997"/>
              <a:gd name="connsiteX17" fmla="*/ 4274476 w 6227713"/>
              <a:gd name="connsiteY17" fmla="*/ 830997 h 830997"/>
              <a:gd name="connsiteX18" fmla="*/ 3770597 w 6227713"/>
              <a:gd name="connsiteY18" fmla="*/ 830997 h 830997"/>
              <a:gd name="connsiteX19" fmla="*/ 3204441 w 6227713"/>
              <a:gd name="connsiteY19" fmla="*/ 830997 h 830997"/>
              <a:gd name="connsiteX20" fmla="*/ 2825117 w 6227713"/>
              <a:gd name="connsiteY20" fmla="*/ 830997 h 830997"/>
              <a:gd name="connsiteX21" fmla="*/ 2321238 w 6227713"/>
              <a:gd name="connsiteY21" fmla="*/ 830997 h 830997"/>
              <a:gd name="connsiteX22" fmla="*/ 1630528 w 6227713"/>
              <a:gd name="connsiteY22" fmla="*/ 830997 h 830997"/>
              <a:gd name="connsiteX23" fmla="*/ 1188927 w 6227713"/>
              <a:gd name="connsiteY23" fmla="*/ 830997 h 830997"/>
              <a:gd name="connsiteX24" fmla="*/ 809603 w 6227713"/>
              <a:gd name="connsiteY24" fmla="*/ 830997 h 830997"/>
              <a:gd name="connsiteX25" fmla="*/ 0 w 6227713"/>
              <a:gd name="connsiteY25" fmla="*/ 830997 h 830997"/>
              <a:gd name="connsiteX26" fmla="*/ 0 w 6227713"/>
              <a:gd name="connsiteY26" fmla="*/ 423808 h 830997"/>
              <a:gd name="connsiteX27" fmla="*/ 0 w 6227713"/>
              <a:gd name="connsiteY27"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227713" h="830997" fill="none" extrusionOk="0">
                <a:moveTo>
                  <a:pt x="0" y="0"/>
                </a:moveTo>
                <a:cubicBezTo>
                  <a:pt x="172835" y="-10534"/>
                  <a:pt x="248655" y="27388"/>
                  <a:pt x="441601" y="0"/>
                </a:cubicBezTo>
                <a:cubicBezTo>
                  <a:pt x="634547" y="-27388"/>
                  <a:pt x="867055" y="44493"/>
                  <a:pt x="1070034" y="0"/>
                </a:cubicBezTo>
                <a:cubicBezTo>
                  <a:pt x="1273013" y="-44493"/>
                  <a:pt x="1445758" y="51265"/>
                  <a:pt x="1698467" y="0"/>
                </a:cubicBezTo>
                <a:cubicBezTo>
                  <a:pt x="1951176" y="-51265"/>
                  <a:pt x="1965073" y="5447"/>
                  <a:pt x="2140069" y="0"/>
                </a:cubicBezTo>
                <a:cubicBezTo>
                  <a:pt x="2315065" y="-5447"/>
                  <a:pt x="2634609" y="31586"/>
                  <a:pt x="2768502" y="0"/>
                </a:cubicBezTo>
                <a:cubicBezTo>
                  <a:pt x="2902395" y="-31586"/>
                  <a:pt x="3185878" y="15756"/>
                  <a:pt x="3396934" y="0"/>
                </a:cubicBezTo>
                <a:cubicBezTo>
                  <a:pt x="3607990" y="-15756"/>
                  <a:pt x="3757255" y="32199"/>
                  <a:pt x="3963090" y="0"/>
                </a:cubicBezTo>
                <a:cubicBezTo>
                  <a:pt x="4168925" y="-32199"/>
                  <a:pt x="4348430" y="30290"/>
                  <a:pt x="4653800" y="0"/>
                </a:cubicBezTo>
                <a:cubicBezTo>
                  <a:pt x="4959170" y="-30290"/>
                  <a:pt x="4867441" y="31312"/>
                  <a:pt x="5033124" y="0"/>
                </a:cubicBezTo>
                <a:cubicBezTo>
                  <a:pt x="5198807" y="-31312"/>
                  <a:pt x="5434135" y="22899"/>
                  <a:pt x="5723834" y="0"/>
                </a:cubicBezTo>
                <a:cubicBezTo>
                  <a:pt x="6013533" y="-22899"/>
                  <a:pt x="6022956" y="36013"/>
                  <a:pt x="6227713" y="0"/>
                </a:cubicBezTo>
                <a:cubicBezTo>
                  <a:pt x="6234826" y="87498"/>
                  <a:pt x="6181068" y="298802"/>
                  <a:pt x="6227713" y="423808"/>
                </a:cubicBezTo>
                <a:cubicBezTo>
                  <a:pt x="6274358" y="548814"/>
                  <a:pt x="6215341" y="644174"/>
                  <a:pt x="6227713" y="830997"/>
                </a:cubicBezTo>
                <a:cubicBezTo>
                  <a:pt x="6065418" y="867109"/>
                  <a:pt x="5949461" y="818099"/>
                  <a:pt x="5848389" y="830997"/>
                </a:cubicBezTo>
                <a:cubicBezTo>
                  <a:pt x="5747317" y="843895"/>
                  <a:pt x="5518558" y="803738"/>
                  <a:pt x="5282233" y="830997"/>
                </a:cubicBezTo>
                <a:cubicBezTo>
                  <a:pt x="5045908" y="858256"/>
                  <a:pt x="5011616" y="808241"/>
                  <a:pt x="4778354" y="830997"/>
                </a:cubicBezTo>
                <a:cubicBezTo>
                  <a:pt x="4545092" y="853753"/>
                  <a:pt x="4513381" y="774847"/>
                  <a:pt x="4274476" y="830997"/>
                </a:cubicBezTo>
                <a:cubicBezTo>
                  <a:pt x="4035571" y="887147"/>
                  <a:pt x="3922241" y="780196"/>
                  <a:pt x="3770597" y="830997"/>
                </a:cubicBezTo>
                <a:cubicBezTo>
                  <a:pt x="3618953" y="881798"/>
                  <a:pt x="3428589" y="785550"/>
                  <a:pt x="3204441" y="830997"/>
                </a:cubicBezTo>
                <a:cubicBezTo>
                  <a:pt x="2980293" y="876444"/>
                  <a:pt x="2940842" y="829234"/>
                  <a:pt x="2825117" y="830997"/>
                </a:cubicBezTo>
                <a:cubicBezTo>
                  <a:pt x="2709392" y="832760"/>
                  <a:pt x="2561586" y="798511"/>
                  <a:pt x="2321238" y="830997"/>
                </a:cubicBezTo>
                <a:cubicBezTo>
                  <a:pt x="2080890" y="863483"/>
                  <a:pt x="1817040" y="804006"/>
                  <a:pt x="1630528" y="830997"/>
                </a:cubicBezTo>
                <a:cubicBezTo>
                  <a:pt x="1444016" y="857988"/>
                  <a:pt x="1359508" y="810008"/>
                  <a:pt x="1188927" y="830997"/>
                </a:cubicBezTo>
                <a:cubicBezTo>
                  <a:pt x="1018346" y="851986"/>
                  <a:pt x="940878" y="820300"/>
                  <a:pt x="809603" y="830997"/>
                </a:cubicBezTo>
                <a:cubicBezTo>
                  <a:pt x="678328" y="841694"/>
                  <a:pt x="210772" y="772550"/>
                  <a:pt x="0" y="830997"/>
                </a:cubicBezTo>
                <a:cubicBezTo>
                  <a:pt x="-2663" y="657210"/>
                  <a:pt x="9001" y="622243"/>
                  <a:pt x="0" y="423808"/>
                </a:cubicBezTo>
                <a:cubicBezTo>
                  <a:pt x="-9001" y="225373"/>
                  <a:pt x="27383" y="211831"/>
                  <a:pt x="0" y="0"/>
                </a:cubicBezTo>
                <a:close/>
              </a:path>
              <a:path w="6227713" h="830997" stroke="0" extrusionOk="0">
                <a:moveTo>
                  <a:pt x="0" y="0"/>
                </a:moveTo>
                <a:cubicBezTo>
                  <a:pt x="253667" y="-572"/>
                  <a:pt x="529286" y="78940"/>
                  <a:pt x="690710" y="0"/>
                </a:cubicBezTo>
                <a:cubicBezTo>
                  <a:pt x="852134" y="-78940"/>
                  <a:pt x="1003766" y="19844"/>
                  <a:pt x="1194589" y="0"/>
                </a:cubicBezTo>
                <a:cubicBezTo>
                  <a:pt x="1385412" y="-19844"/>
                  <a:pt x="1487046" y="37156"/>
                  <a:pt x="1636190" y="0"/>
                </a:cubicBezTo>
                <a:cubicBezTo>
                  <a:pt x="1785334" y="-37156"/>
                  <a:pt x="1981841" y="74118"/>
                  <a:pt x="2264623" y="0"/>
                </a:cubicBezTo>
                <a:cubicBezTo>
                  <a:pt x="2547405" y="-74118"/>
                  <a:pt x="2541385" y="12103"/>
                  <a:pt x="2768502" y="0"/>
                </a:cubicBezTo>
                <a:cubicBezTo>
                  <a:pt x="2995619" y="-12103"/>
                  <a:pt x="3093603" y="19435"/>
                  <a:pt x="3272380" y="0"/>
                </a:cubicBezTo>
                <a:cubicBezTo>
                  <a:pt x="3451157" y="-19435"/>
                  <a:pt x="3661533" y="55036"/>
                  <a:pt x="3776259" y="0"/>
                </a:cubicBezTo>
                <a:cubicBezTo>
                  <a:pt x="3890985" y="-55036"/>
                  <a:pt x="4044391" y="48"/>
                  <a:pt x="4155583" y="0"/>
                </a:cubicBezTo>
                <a:cubicBezTo>
                  <a:pt x="4266775" y="-48"/>
                  <a:pt x="4669714" y="31877"/>
                  <a:pt x="4846293" y="0"/>
                </a:cubicBezTo>
                <a:cubicBezTo>
                  <a:pt x="5022872" y="-31877"/>
                  <a:pt x="5037465" y="20222"/>
                  <a:pt x="5225617" y="0"/>
                </a:cubicBezTo>
                <a:cubicBezTo>
                  <a:pt x="5413769" y="-20222"/>
                  <a:pt x="5914729" y="29786"/>
                  <a:pt x="6227713" y="0"/>
                </a:cubicBezTo>
                <a:cubicBezTo>
                  <a:pt x="6277544" y="148512"/>
                  <a:pt x="6197732" y="255482"/>
                  <a:pt x="6227713" y="415499"/>
                </a:cubicBezTo>
                <a:cubicBezTo>
                  <a:pt x="6257694" y="575516"/>
                  <a:pt x="6201545" y="678850"/>
                  <a:pt x="6227713" y="830997"/>
                </a:cubicBezTo>
                <a:cubicBezTo>
                  <a:pt x="5967903" y="898316"/>
                  <a:pt x="5820557" y="795038"/>
                  <a:pt x="5661557" y="830997"/>
                </a:cubicBezTo>
                <a:cubicBezTo>
                  <a:pt x="5502557" y="866956"/>
                  <a:pt x="5413027" y="816581"/>
                  <a:pt x="5219956" y="830997"/>
                </a:cubicBezTo>
                <a:cubicBezTo>
                  <a:pt x="5026885" y="845413"/>
                  <a:pt x="4829428" y="769635"/>
                  <a:pt x="4529246" y="830997"/>
                </a:cubicBezTo>
                <a:cubicBezTo>
                  <a:pt x="4229064" y="892359"/>
                  <a:pt x="4231364" y="789742"/>
                  <a:pt x="4149921" y="830997"/>
                </a:cubicBezTo>
                <a:cubicBezTo>
                  <a:pt x="4068479" y="872252"/>
                  <a:pt x="3937747" y="791352"/>
                  <a:pt x="3770597" y="830997"/>
                </a:cubicBezTo>
                <a:cubicBezTo>
                  <a:pt x="3603447" y="870642"/>
                  <a:pt x="3385113" y="810829"/>
                  <a:pt x="3204441" y="830997"/>
                </a:cubicBezTo>
                <a:cubicBezTo>
                  <a:pt x="3023769" y="851165"/>
                  <a:pt x="2874717" y="807456"/>
                  <a:pt x="2762840" y="830997"/>
                </a:cubicBezTo>
                <a:cubicBezTo>
                  <a:pt x="2650963" y="854538"/>
                  <a:pt x="2227039" y="799325"/>
                  <a:pt x="2072130" y="830997"/>
                </a:cubicBezTo>
                <a:cubicBezTo>
                  <a:pt x="1917221" y="862669"/>
                  <a:pt x="1546915" y="822005"/>
                  <a:pt x="1381420" y="830997"/>
                </a:cubicBezTo>
                <a:cubicBezTo>
                  <a:pt x="1215925" y="839989"/>
                  <a:pt x="1142840" y="814539"/>
                  <a:pt x="1002096" y="830997"/>
                </a:cubicBezTo>
                <a:cubicBezTo>
                  <a:pt x="861352" y="847455"/>
                  <a:pt x="339289" y="749240"/>
                  <a:pt x="0" y="830997"/>
                </a:cubicBezTo>
                <a:cubicBezTo>
                  <a:pt x="-591" y="700892"/>
                  <a:pt x="33132" y="532254"/>
                  <a:pt x="0" y="415499"/>
                </a:cubicBezTo>
                <a:cubicBezTo>
                  <a:pt x="-33132" y="298744"/>
                  <a:pt x="35572" y="158505"/>
                  <a:pt x="0" y="0"/>
                </a:cubicBezTo>
                <a:close/>
              </a:path>
            </a:pathLst>
          </a:custGeom>
          <a:solidFill>
            <a:schemeClr val="accent2">
              <a:lumMod val="20000"/>
              <a:lumOff val="80000"/>
            </a:schemeClr>
          </a:solidFill>
          <a:ln w="38100">
            <a:solidFill>
              <a:srgbClr val="002060"/>
            </a:solidFill>
            <a:extLst>
              <a:ext uri="{C807C97D-BFC1-408E-A445-0C87EB9F89A2}">
                <ask:lineSketchStyleProps xmlns:ask="http://schemas.microsoft.com/office/drawing/2018/sketchyshapes" sd="1777272233">
                  <a:prstGeom prst="rect">
                    <a:avLst/>
                  </a:prstGeom>
                  <ask:type>
                    <ask:lineSketchScribble/>
                  </ask:type>
                </ask:lineSketchStyleProps>
              </a:ext>
            </a:extLst>
          </a:ln>
        </p:spPr>
        <p:txBody>
          <a:bodyPr wrap="square" lIns="91440" tIns="45720" rIns="91440" bIns="45720">
            <a:spAutoFit/>
          </a:bodyPr>
          <a:lstStyle/>
          <a:p>
            <a:r>
              <a:rPr lang="vi-VN" sz="2400" b="0" cap="none" spc="0">
                <a:ln w="0"/>
                <a:solidFill>
                  <a:schemeClr val="tx1">
                    <a:lumMod val="1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Bước đầu biết cách lập chương trình hoạt động cho buổi sinh hoạt tập thể.</a:t>
            </a:r>
            <a:endParaRPr lang="en-US" sz="2400" b="0" cap="none" spc="0">
              <a:ln w="0"/>
              <a:solidFill>
                <a:schemeClr val="tx1">
                  <a:lumMod val="1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A76552E9-A283-40C5-A50E-9A584B0BEF54}"/>
              </a:ext>
            </a:extLst>
          </p:cNvPr>
          <p:cNvSpPr/>
          <p:nvPr/>
        </p:nvSpPr>
        <p:spPr>
          <a:xfrm>
            <a:off x="2446622" y="3482690"/>
            <a:ext cx="6227712" cy="830997"/>
          </a:xfrm>
          <a:custGeom>
            <a:avLst/>
            <a:gdLst>
              <a:gd name="connsiteX0" fmla="*/ 0 w 6227712"/>
              <a:gd name="connsiteY0" fmla="*/ 0 h 830997"/>
              <a:gd name="connsiteX1" fmla="*/ 566156 w 6227712"/>
              <a:gd name="connsiteY1" fmla="*/ 0 h 830997"/>
              <a:gd name="connsiteX2" fmla="*/ 1256866 w 6227712"/>
              <a:gd name="connsiteY2" fmla="*/ 0 h 830997"/>
              <a:gd name="connsiteX3" fmla="*/ 1636190 w 6227712"/>
              <a:gd name="connsiteY3" fmla="*/ 0 h 830997"/>
              <a:gd name="connsiteX4" fmla="*/ 2015514 w 6227712"/>
              <a:gd name="connsiteY4" fmla="*/ 0 h 830997"/>
              <a:gd name="connsiteX5" fmla="*/ 2394838 w 6227712"/>
              <a:gd name="connsiteY5" fmla="*/ 0 h 830997"/>
              <a:gd name="connsiteX6" fmla="*/ 2960994 w 6227712"/>
              <a:gd name="connsiteY6" fmla="*/ 0 h 830997"/>
              <a:gd name="connsiteX7" fmla="*/ 3402595 w 6227712"/>
              <a:gd name="connsiteY7" fmla="*/ 0 h 830997"/>
              <a:gd name="connsiteX8" fmla="*/ 4031028 w 6227712"/>
              <a:gd name="connsiteY8" fmla="*/ 0 h 830997"/>
              <a:gd name="connsiteX9" fmla="*/ 4534907 w 6227712"/>
              <a:gd name="connsiteY9" fmla="*/ 0 h 830997"/>
              <a:gd name="connsiteX10" fmla="*/ 4914231 w 6227712"/>
              <a:gd name="connsiteY10" fmla="*/ 0 h 830997"/>
              <a:gd name="connsiteX11" fmla="*/ 5355832 w 6227712"/>
              <a:gd name="connsiteY11" fmla="*/ 0 h 830997"/>
              <a:gd name="connsiteX12" fmla="*/ 6227712 w 6227712"/>
              <a:gd name="connsiteY12" fmla="*/ 0 h 830997"/>
              <a:gd name="connsiteX13" fmla="*/ 6227712 w 6227712"/>
              <a:gd name="connsiteY13" fmla="*/ 407189 h 830997"/>
              <a:gd name="connsiteX14" fmla="*/ 6227712 w 6227712"/>
              <a:gd name="connsiteY14" fmla="*/ 830997 h 830997"/>
              <a:gd name="connsiteX15" fmla="*/ 5599279 w 6227712"/>
              <a:gd name="connsiteY15" fmla="*/ 830997 h 830997"/>
              <a:gd name="connsiteX16" fmla="*/ 5219955 w 6227712"/>
              <a:gd name="connsiteY16" fmla="*/ 830997 h 830997"/>
              <a:gd name="connsiteX17" fmla="*/ 4716076 w 6227712"/>
              <a:gd name="connsiteY17" fmla="*/ 830997 h 830997"/>
              <a:gd name="connsiteX18" fmla="*/ 4149921 w 6227712"/>
              <a:gd name="connsiteY18" fmla="*/ 830997 h 830997"/>
              <a:gd name="connsiteX19" fmla="*/ 3646042 w 6227712"/>
              <a:gd name="connsiteY19" fmla="*/ 830997 h 830997"/>
              <a:gd name="connsiteX20" fmla="*/ 3266718 w 6227712"/>
              <a:gd name="connsiteY20" fmla="*/ 830997 h 830997"/>
              <a:gd name="connsiteX21" fmla="*/ 2887394 w 6227712"/>
              <a:gd name="connsiteY21" fmla="*/ 830997 h 830997"/>
              <a:gd name="connsiteX22" fmla="*/ 2445792 w 6227712"/>
              <a:gd name="connsiteY22" fmla="*/ 830997 h 830997"/>
              <a:gd name="connsiteX23" fmla="*/ 1817360 w 6227712"/>
              <a:gd name="connsiteY23" fmla="*/ 830997 h 830997"/>
              <a:gd name="connsiteX24" fmla="*/ 1438035 w 6227712"/>
              <a:gd name="connsiteY24" fmla="*/ 830997 h 830997"/>
              <a:gd name="connsiteX25" fmla="*/ 1058711 w 6227712"/>
              <a:gd name="connsiteY25" fmla="*/ 830997 h 830997"/>
              <a:gd name="connsiteX26" fmla="*/ 0 w 6227712"/>
              <a:gd name="connsiteY26" fmla="*/ 830997 h 830997"/>
              <a:gd name="connsiteX27" fmla="*/ 0 w 6227712"/>
              <a:gd name="connsiteY27" fmla="*/ 423808 h 830997"/>
              <a:gd name="connsiteX28" fmla="*/ 0 w 6227712"/>
              <a:gd name="connsiteY2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227712" h="830997" fill="none" extrusionOk="0">
                <a:moveTo>
                  <a:pt x="0" y="0"/>
                </a:moveTo>
                <a:cubicBezTo>
                  <a:pt x="244465" y="-28392"/>
                  <a:pt x="385443" y="6264"/>
                  <a:pt x="566156" y="0"/>
                </a:cubicBezTo>
                <a:cubicBezTo>
                  <a:pt x="746869" y="-6264"/>
                  <a:pt x="977031" y="30506"/>
                  <a:pt x="1256866" y="0"/>
                </a:cubicBezTo>
                <a:cubicBezTo>
                  <a:pt x="1536701" y="-30506"/>
                  <a:pt x="1519488" y="33876"/>
                  <a:pt x="1636190" y="0"/>
                </a:cubicBezTo>
                <a:cubicBezTo>
                  <a:pt x="1752892" y="-33876"/>
                  <a:pt x="1889991" y="9157"/>
                  <a:pt x="2015514" y="0"/>
                </a:cubicBezTo>
                <a:cubicBezTo>
                  <a:pt x="2141037" y="-9157"/>
                  <a:pt x="2287091" y="7973"/>
                  <a:pt x="2394838" y="0"/>
                </a:cubicBezTo>
                <a:cubicBezTo>
                  <a:pt x="2502585" y="-7973"/>
                  <a:pt x="2795242" y="56566"/>
                  <a:pt x="2960994" y="0"/>
                </a:cubicBezTo>
                <a:cubicBezTo>
                  <a:pt x="3126746" y="-56566"/>
                  <a:pt x="3286372" y="49119"/>
                  <a:pt x="3402595" y="0"/>
                </a:cubicBezTo>
                <a:cubicBezTo>
                  <a:pt x="3518818" y="-49119"/>
                  <a:pt x="3749420" y="50398"/>
                  <a:pt x="4031028" y="0"/>
                </a:cubicBezTo>
                <a:cubicBezTo>
                  <a:pt x="4312636" y="-50398"/>
                  <a:pt x="4322864" y="38111"/>
                  <a:pt x="4534907" y="0"/>
                </a:cubicBezTo>
                <a:cubicBezTo>
                  <a:pt x="4746950" y="-38111"/>
                  <a:pt x="4835160" y="436"/>
                  <a:pt x="4914231" y="0"/>
                </a:cubicBezTo>
                <a:cubicBezTo>
                  <a:pt x="4993302" y="-436"/>
                  <a:pt x="5174993" y="33654"/>
                  <a:pt x="5355832" y="0"/>
                </a:cubicBezTo>
                <a:cubicBezTo>
                  <a:pt x="5536671" y="-33654"/>
                  <a:pt x="5993675" y="19574"/>
                  <a:pt x="6227712" y="0"/>
                </a:cubicBezTo>
                <a:cubicBezTo>
                  <a:pt x="6263438" y="125746"/>
                  <a:pt x="6213617" y="226935"/>
                  <a:pt x="6227712" y="407189"/>
                </a:cubicBezTo>
                <a:cubicBezTo>
                  <a:pt x="6241807" y="587443"/>
                  <a:pt x="6189063" y="641951"/>
                  <a:pt x="6227712" y="830997"/>
                </a:cubicBezTo>
                <a:cubicBezTo>
                  <a:pt x="5990696" y="899768"/>
                  <a:pt x="5870118" y="780187"/>
                  <a:pt x="5599279" y="830997"/>
                </a:cubicBezTo>
                <a:cubicBezTo>
                  <a:pt x="5328440" y="881807"/>
                  <a:pt x="5315195" y="804052"/>
                  <a:pt x="5219955" y="830997"/>
                </a:cubicBezTo>
                <a:cubicBezTo>
                  <a:pt x="5124715" y="857942"/>
                  <a:pt x="4953108" y="781449"/>
                  <a:pt x="4716076" y="830997"/>
                </a:cubicBezTo>
                <a:cubicBezTo>
                  <a:pt x="4479044" y="880545"/>
                  <a:pt x="4418958" y="767522"/>
                  <a:pt x="4149921" y="830997"/>
                </a:cubicBezTo>
                <a:cubicBezTo>
                  <a:pt x="3880885" y="894472"/>
                  <a:pt x="3891293" y="775889"/>
                  <a:pt x="3646042" y="830997"/>
                </a:cubicBezTo>
                <a:cubicBezTo>
                  <a:pt x="3400791" y="886105"/>
                  <a:pt x="3390981" y="787216"/>
                  <a:pt x="3266718" y="830997"/>
                </a:cubicBezTo>
                <a:cubicBezTo>
                  <a:pt x="3142455" y="874778"/>
                  <a:pt x="3056271" y="798717"/>
                  <a:pt x="2887394" y="830997"/>
                </a:cubicBezTo>
                <a:cubicBezTo>
                  <a:pt x="2718517" y="863277"/>
                  <a:pt x="2589562" y="807948"/>
                  <a:pt x="2445792" y="830997"/>
                </a:cubicBezTo>
                <a:cubicBezTo>
                  <a:pt x="2302022" y="854046"/>
                  <a:pt x="1965579" y="764373"/>
                  <a:pt x="1817360" y="830997"/>
                </a:cubicBezTo>
                <a:cubicBezTo>
                  <a:pt x="1669141" y="897621"/>
                  <a:pt x="1544797" y="800486"/>
                  <a:pt x="1438035" y="830997"/>
                </a:cubicBezTo>
                <a:cubicBezTo>
                  <a:pt x="1331274" y="861508"/>
                  <a:pt x="1157582" y="809868"/>
                  <a:pt x="1058711" y="830997"/>
                </a:cubicBezTo>
                <a:cubicBezTo>
                  <a:pt x="959840" y="852126"/>
                  <a:pt x="500274" y="736736"/>
                  <a:pt x="0" y="830997"/>
                </a:cubicBezTo>
                <a:cubicBezTo>
                  <a:pt x="-45609" y="662938"/>
                  <a:pt x="41771" y="547417"/>
                  <a:pt x="0" y="423808"/>
                </a:cubicBezTo>
                <a:cubicBezTo>
                  <a:pt x="-41771" y="300199"/>
                  <a:pt x="37867" y="87990"/>
                  <a:pt x="0" y="0"/>
                </a:cubicBezTo>
                <a:close/>
              </a:path>
              <a:path w="6227712" h="830997" stroke="0" extrusionOk="0">
                <a:moveTo>
                  <a:pt x="0" y="0"/>
                </a:moveTo>
                <a:cubicBezTo>
                  <a:pt x="175683" y="-62850"/>
                  <a:pt x="450292" y="15869"/>
                  <a:pt x="566156" y="0"/>
                </a:cubicBezTo>
                <a:cubicBezTo>
                  <a:pt x="682020" y="-15869"/>
                  <a:pt x="829802" y="21849"/>
                  <a:pt x="1070034" y="0"/>
                </a:cubicBezTo>
                <a:cubicBezTo>
                  <a:pt x="1310266" y="-21849"/>
                  <a:pt x="1393373" y="6544"/>
                  <a:pt x="1511636" y="0"/>
                </a:cubicBezTo>
                <a:cubicBezTo>
                  <a:pt x="1629899" y="-6544"/>
                  <a:pt x="1996438" y="42522"/>
                  <a:pt x="2202345" y="0"/>
                </a:cubicBezTo>
                <a:cubicBezTo>
                  <a:pt x="2408252" y="-42522"/>
                  <a:pt x="2531203" y="15348"/>
                  <a:pt x="2768501" y="0"/>
                </a:cubicBezTo>
                <a:cubicBezTo>
                  <a:pt x="3005799" y="-15348"/>
                  <a:pt x="2997590" y="37000"/>
                  <a:pt x="3210102" y="0"/>
                </a:cubicBezTo>
                <a:cubicBezTo>
                  <a:pt x="3422614" y="-37000"/>
                  <a:pt x="3610632" y="17841"/>
                  <a:pt x="3713981" y="0"/>
                </a:cubicBezTo>
                <a:cubicBezTo>
                  <a:pt x="3817330" y="-17841"/>
                  <a:pt x="3913038" y="8599"/>
                  <a:pt x="4093305" y="0"/>
                </a:cubicBezTo>
                <a:cubicBezTo>
                  <a:pt x="4273572" y="-8599"/>
                  <a:pt x="4572853" y="46872"/>
                  <a:pt x="4784015" y="0"/>
                </a:cubicBezTo>
                <a:cubicBezTo>
                  <a:pt x="4995177" y="-46872"/>
                  <a:pt x="5066581" y="30974"/>
                  <a:pt x="5225617" y="0"/>
                </a:cubicBezTo>
                <a:cubicBezTo>
                  <a:pt x="5384653" y="-30974"/>
                  <a:pt x="5908256" y="44829"/>
                  <a:pt x="6227712" y="0"/>
                </a:cubicBezTo>
                <a:cubicBezTo>
                  <a:pt x="6263547" y="196813"/>
                  <a:pt x="6191709" y="335595"/>
                  <a:pt x="6227712" y="432118"/>
                </a:cubicBezTo>
                <a:cubicBezTo>
                  <a:pt x="6263715" y="528641"/>
                  <a:pt x="6223860" y="714669"/>
                  <a:pt x="6227712" y="830997"/>
                </a:cubicBezTo>
                <a:cubicBezTo>
                  <a:pt x="6029586" y="842362"/>
                  <a:pt x="5875609" y="826590"/>
                  <a:pt x="5537002" y="830997"/>
                </a:cubicBezTo>
                <a:cubicBezTo>
                  <a:pt x="5198395" y="835404"/>
                  <a:pt x="5211004" y="804838"/>
                  <a:pt x="5095401" y="830997"/>
                </a:cubicBezTo>
                <a:cubicBezTo>
                  <a:pt x="4979798" y="857156"/>
                  <a:pt x="4853926" y="797874"/>
                  <a:pt x="4653799" y="830997"/>
                </a:cubicBezTo>
                <a:cubicBezTo>
                  <a:pt x="4453672" y="864120"/>
                  <a:pt x="4175338" y="779927"/>
                  <a:pt x="4025367" y="830997"/>
                </a:cubicBezTo>
                <a:cubicBezTo>
                  <a:pt x="3875396" y="882067"/>
                  <a:pt x="3585609" y="788328"/>
                  <a:pt x="3396934" y="830997"/>
                </a:cubicBezTo>
                <a:cubicBezTo>
                  <a:pt x="3208259" y="873666"/>
                  <a:pt x="3031573" y="800420"/>
                  <a:pt x="2830778" y="830997"/>
                </a:cubicBezTo>
                <a:cubicBezTo>
                  <a:pt x="2629983" y="861574"/>
                  <a:pt x="2499179" y="779795"/>
                  <a:pt x="2264623" y="830997"/>
                </a:cubicBezTo>
                <a:cubicBezTo>
                  <a:pt x="2030068" y="882199"/>
                  <a:pt x="1999650" y="798186"/>
                  <a:pt x="1885298" y="830997"/>
                </a:cubicBezTo>
                <a:cubicBezTo>
                  <a:pt x="1770946" y="863808"/>
                  <a:pt x="1432020" y="786613"/>
                  <a:pt x="1194588" y="830997"/>
                </a:cubicBezTo>
                <a:cubicBezTo>
                  <a:pt x="957156" y="875381"/>
                  <a:pt x="782507" y="823871"/>
                  <a:pt x="503879" y="830997"/>
                </a:cubicBezTo>
                <a:cubicBezTo>
                  <a:pt x="225251" y="838123"/>
                  <a:pt x="248602" y="805820"/>
                  <a:pt x="0" y="830997"/>
                </a:cubicBezTo>
                <a:cubicBezTo>
                  <a:pt x="-1998" y="724586"/>
                  <a:pt x="38757" y="543477"/>
                  <a:pt x="0" y="407189"/>
                </a:cubicBezTo>
                <a:cubicBezTo>
                  <a:pt x="-38757" y="270901"/>
                  <a:pt x="31172" y="91266"/>
                  <a:pt x="0" y="0"/>
                </a:cubicBezTo>
                <a:close/>
              </a:path>
            </a:pathLst>
          </a:custGeom>
          <a:solidFill>
            <a:schemeClr val="accent2">
              <a:lumMod val="20000"/>
              <a:lumOff val="80000"/>
            </a:schemeClr>
          </a:solidFill>
          <a:ln w="38100">
            <a:solidFill>
              <a:srgbClr val="002060"/>
            </a:solidFill>
            <a:extLst>
              <a:ext uri="{C807C97D-BFC1-408E-A445-0C87EB9F89A2}">
                <ask:lineSketchStyleProps xmlns:ask="http://schemas.microsoft.com/office/drawing/2018/sketchyshapes" sd="3202726459">
                  <a:prstGeom prst="rect">
                    <a:avLst/>
                  </a:prstGeom>
                  <ask:type>
                    <ask:lineSketchScribble/>
                  </ask:type>
                </ask:lineSketchStyleProps>
              </a:ext>
            </a:extLst>
          </a:ln>
        </p:spPr>
        <p:txBody>
          <a:bodyPr wrap="square" lIns="91440" tIns="45720" rIns="91440" bIns="45720">
            <a:spAutoFit/>
          </a:bodyPr>
          <a:lstStyle/>
          <a:p>
            <a:r>
              <a:rPr lang="vi-VN" sz="2400" b="0" cap="none" spc="0">
                <a:ln w="0"/>
                <a:solidFill>
                  <a:schemeClr val="tx1">
                    <a:lumMod val="1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Xây dựng được chương trình liên hoan văn nghệ của lớp chào mừng này 20/11 (theo nhóm).</a:t>
            </a:r>
            <a:endParaRPr lang="en-US" sz="2400" b="0" cap="none" spc="0">
              <a:ln w="0"/>
              <a:solidFill>
                <a:schemeClr val="tx1">
                  <a:lumMod val="1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12" name="Picture 6">
            <a:extLst>
              <a:ext uri="{FF2B5EF4-FFF2-40B4-BE49-F238E27FC236}">
                <a16:creationId xmlns:a16="http://schemas.microsoft.com/office/drawing/2014/main" id="{D01242B2-DA35-433A-B647-86F97C748A1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48599" y="1786041"/>
            <a:ext cx="936658" cy="961908"/>
          </a:xfrm>
          <a:prstGeom prst="rect">
            <a:avLst/>
          </a:prstGeom>
        </p:spPr>
      </p:pic>
      <p:pic>
        <p:nvPicPr>
          <p:cNvPr id="13" name="Picture 6">
            <a:extLst>
              <a:ext uri="{FF2B5EF4-FFF2-40B4-BE49-F238E27FC236}">
                <a16:creationId xmlns:a16="http://schemas.microsoft.com/office/drawing/2014/main" id="{8635A5F2-BB1C-47EC-88DC-7D855B10B1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48599" y="3351779"/>
            <a:ext cx="936658" cy="961908"/>
          </a:xfrm>
          <a:prstGeom prst="rect">
            <a:avLst/>
          </a:prstGeom>
        </p:spPr>
      </p:pic>
    </p:spTree>
    <p:extLst>
      <p:ext uri="{BB962C8B-B14F-4D97-AF65-F5344CB8AC3E}">
        <p14:creationId xmlns:p14="http://schemas.microsoft.com/office/powerpoint/2010/main" val="3078567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FILL" val="a1"/>
</p:tagLst>
</file>

<file path=ppt/tags/tag2.xml><?xml version="1.0" encoding="utf-8"?>
<p:tagLst xmlns:a="http://schemas.openxmlformats.org/drawingml/2006/main" xmlns:r="http://schemas.openxmlformats.org/officeDocument/2006/relationships" xmlns:p="http://schemas.openxmlformats.org/presentationml/2006/main">
  <p:tag name="FILL" val="a1"/>
</p:tagLst>
</file>

<file path=ppt/theme/theme1.xml><?xml version="1.0" encoding="utf-8"?>
<a:theme xmlns:a="http://schemas.openxmlformats.org/drawingml/2006/main" name="Printable Number Sense Activities for Pre-K by Slidesgo">
  <a:themeElements>
    <a:clrScheme name="Simple Light">
      <a:dk1>
        <a:srgbClr val="EFEFEF"/>
      </a:dk1>
      <a:lt1>
        <a:srgbClr val="FFFFFF"/>
      </a:lt1>
      <a:dk2>
        <a:srgbClr val="6B4C6D"/>
      </a:dk2>
      <a:lt2>
        <a:srgbClr val="B64BA7"/>
      </a:lt2>
      <a:accent1>
        <a:srgbClr val="FF828A"/>
      </a:accent1>
      <a:accent2>
        <a:srgbClr val="85E2E6"/>
      </a:accent2>
      <a:accent3>
        <a:srgbClr val="B2B911"/>
      </a:accent3>
      <a:accent4>
        <a:srgbClr val="E1F337"/>
      </a:accent4>
      <a:accent5>
        <a:srgbClr val="A77644"/>
      </a:accent5>
      <a:accent6>
        <a:srgbClr val="FFC736"/>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301</TotalTime>
  <Words>1545</Words>
  <Application>Microsoft Office PowerPoint</Application>
  <PresentationFormat>On-screen Show (16:9)</PresentationFormat>
  <Paragraphs>102</Paragraphs>
  <Slides>28</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UVN Chim Bien Nang</vt:lpstr>
      <vt:lpstr>OpenSans</vt:lpstr>
      <vt:lpstr>Arial</vt:lpstr>
      <vt:lpstr>Times New Roman</vt:lpstr>
      <vt:lpstr>Love Ya Like A Sister</vt:lpstr>
      <vt:lpstr>Karla</vt:lpstr>
      <vt:lpstr>Bebas Neue</vt:lpstr>
      <vt:lpstr>Printable Number Sense Activities for Pre-K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EduFive</dc:title>
  <dc:creator>EduFive</dc:creator>
  <cp:keywords>EduFive</cp:keywords>
  <cp:lastModifiedBy>ADMIN</cp:lastModifiedBy>
  <cp:revision>36</cp:revision>
  <dcterms:modified xsi:type="dcterms:W3CDTF">2022-01-14T15:20:27Z</dcterms:modified>
</cp:coreProperties>
</file>