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8"/>
  </p:notesMasterIdLst>
  <p:sldIdLst>
    <p:sldId id="286" r:id="rId2"/>
    <p:sldId id="257" r:id="rId3"/>
    <p:sldId id="288" r:id="rId4"/>
    <p:sldId id="258" r:id="rId5"/>
    <p:sldId id="289" r:id="rId6"/>
    <p:sldId id="290" r:id="rId7"/>
    <p:sldId id="291" r:id="rId8"/>
    <p:sldId id="280" r:id="rId9"/>
    <p:sldId id="2007577264" r:id="rId10"/>
    <p:sldId id="2007577263" r:id="rId11"/>
    <p:sldId id="2007577265" r:id="rId12"/>
    <p:sldId id="2007577268" r:id="rId13"/>
    <p:sldId id="2007577269" r:id="rId14"/>
    <p:sldId id="2007577267" r:id="rId15"/>
    <p:sldId id="278" r:id="rId16"/>
    <p:sldId id="267" r:id="rId17"/>
    <p:sldId id="2007577270" r:id="rId18"/>
    <p:sldId id="260" r:id="rId19"/>
    <p:sldId id="2007577273" r:id="rId20"/>
    <p:sldId id="2007577271" r:id="rId21"/>
    <p:sldId id="262" r:id="rId22"/>
    <p:sldId id="2007577272" r:id="rId23"/>
    <p:sldId id="2007577274" r:id="rId24"/>
    <p:sldId id="2007577275" r:id="rId25"/>
    <p:sldId id="272" r:id="rId26"/>
    <p:sldId id="26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C3E6FA"/>
    <a:srgbClr val="FFCC99"/>
    <a:srgbClr val="0000FF"/>
    <a:srgbClr val="CD5161"/>
    <a:srgbClr val="6E3D65"/>
    <a:srgbClr val="42B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F339E3-F262-48F1-A27F-41DDD1D68DC1}" v="5" dt="2022-09-14T02:48:11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3" autoAdjust="0"/>
    <p:restoredTop sz="93457" autoAdjust="0"/>
  </p:normalViewPr>
  <p:slideViewPr>
    <p:cSldViewPr snapToGrid="0">
      <p:cViewPr varScale="1">
        <p:scale>
          <a:sx n="90" d="100"/>
          <a:sy n="90" d="100"/>
        </p:scale>
        <p:origin x="372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Hong Linh" userId="0acb0f2b-bad6-40ee-ad82-940a3c11b991" providerId="ADAL" clId="{35F339E3-F262-48F1-A27F-41DDD1D68DC1}"/>
    <pc:docChg chg="custSel modSld">
      <pc:chgData name="Le Hong Linh" userId="0acb0f2b-bad6-40ee-ad82-940a3c11b991" providerId="ADAL" clId="{35F339E3-F262-48F1-A27F-41DDD1D68DC1}" dt="2022-09-14T02:49:20.839" v="11" actId="14100"/>
      <pc:docMkLst>
        <pc:docMk/>
      </pc:docMkLst>
      <pc:sldChg chg="modSp mod">
        <pc:chgData name="Le Hong Linh" userId="0acb0f2b-bad6-40ee-ad82-940a3c11b991" providerId="ADAL" clId="{35F339E3-F262-48F1-A27F-41DDD1D68DC1}" dt="2022-09-14T02:49:20.839" v="11" actId="14100"/>
        <pc:sldMkLst>
          <pc:docMk/>
          <pc:sldMk cId="726417772" sldId="280"/>
        </pc:sldMkLst>
        <pc:picChg chg="mod">
          <ac:chgData name="Le Hong Linh" userId="0acb0f2b-bad6-40ee-ad82-940a3c11b991" providerId="ADAL" clId="{35F339E3-F262-48F1-A27F-41DDD1D68DC1}" dt="2022-09-14T02:49:20.839" v="11" actId="14100"/>
          <ac:picMkLst>
            <pc:docMk/>
            <pc:sldMk cId="726417772" sldId="280"/>
            <ac:picMk id="6" creationId="{DBF4859D-12DE-493D-93B4-2374F1B41BA8}"/>
          </ac:picMkLst>
        </pc:picChg>
      </pc:sldChg>
      <pc:sldChg chg="delSp modSp mod delAnim">
        <pc:chgData name="Le Hong Linh" userId="0acb0f2b-bad6-40ee-ad82-940a3c11b991" providerId="ADAL" clId="{35F339E3-F262-48F1-A27F-41DDD1D68DC1}" dt="2022-09-14T02:48:23.558" v="9" actId="478"/>
        <pc:sldMkLst>
          <pc:docMk/>
          <pc:sldMk cId="2285298598" sldId="286"/>
        </pc:sldMkLst>
        <pc:spChg chg="del mod">
          <ac:chgData name="Le Hong Linh" userId="0acb0f2b-bad6-40ee-ad82-940a3c11b991" providerId="ADAL" clId="{35F339E3-F262-48F1-A27F-41DDD1D68DC1}" dt="2022-09-14T02:48:03.761" v="4" actId="478"/>
          <ac:spMkLst>
            <pc:docMk/>
            <pc:sldMk cId="2285298598" sldId="286"/>
            <ac:spMk id="18" creationId="{FC5E0778-5692-4461-9394-06950CA173CC}"/>
          </ac:spMkLst>
        </pc:spChg>
        <pc:spChg chg="mod">
          <ac:chgData name="Le Hong Linh" userId="0acb0f2b-bad6-40ee-ad82-940a3c11b991" providerId="ADAL" clId="{35F339E3-F262-48F1-A27F-41DDD1D68DC1}" dt="2022-09-14T02:48:16.856" v="8" actId="1076"/>
          <ac:spMkLst>
            <pc:docMk/>
            <pc:sldMk cId="2285298598" sldId="286"/>
            <ac:spMk id="19" creationId="{00AE0F70-EB41-445A-8270-47B03CC83A1C}"/>
          </ac:spMkLst>
        </pc:spChg>
        <pc:spChg chg="del">
          <ac:chgData name="Le Hong Linh" userId="0acb0f2b-bad6-40ee-ad82-940a3c11b991" providerId="ADAL" clId="{35F339E3-F262-48F1-A27F-41DDD1D68DC1}" dt="2022-09-14T02:48:23.558" v="9" actId="478"/>
          <ac:spMkLst>
            <pc:docMk/>
            <pc:sldMk cId="2285298598" sldId="286"/>
            <ac:spMk id="23" creationId="{8F631EE7-2B9E-458B-8AC3-E2CB3D0E8AB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85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29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2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9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51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493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310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865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3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C55D37-6001-4947-8E92-4C3B3F149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59FE3-5CAD-4FAB-8DF9-58D03A34A1FA}" type="datetime1">
              <a:rPr lang="en-US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95DE78-54EB-4D0F-B7B8-4BCD3C1D4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A4BE49-FD8D-4975-A1FB-2204DBA31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2C5F-77C6-4163-B0C8-D6F99C20E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63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pic>
        <p:nvPicPr>
          <p:cNvPr id="3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BDB16746-8D2D-48BA-A1B5-6AB731106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9657" y="-774700"/>
            <a:ext cx="609600" cy="609600"/>
          </a:xfrm>
          <a:prstGeom prst="rect">
            <a:avLst/>
          </a:prstGeom>
        </p:spPr>
      </p:pic>
      <p:sp>
        <p:nvSpPr>
          <p:cNvPr id="19" name="文本框 13">
            <a:extLst>
              <a:ext uri="{FF2B5EF4-FFF2-40B4-BE49-F238E27FC236}">
                <a16:creationId xmlns:a16="http://schemas.microsoft.com/office/drawing/2014/main" id="{00AE0F70-EB41-445A-8270-47B03CC83A1C}"/>
              </a:ext>
            </a:extLst>
          </p:cNvPr>
          <p:cNvSpPr txBox="1"/>
          <p:nvPr/>
        </p:nvSpPr>
        <p:spPr>
          <a:xfrm>
            <a:off x="3694110" y="598432"/>
            <a:ext cx="5271033" cy="1235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 b="1" dirty="0" err="1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Chính</a:t>
            </a:r>
            <a:r>
              <a:rPr lang="en-US" altLang="zh-CN" sz="2000" b="1" dirty="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tả</a:t>
            </a:r>
            <a:endParaRPr lang="zh-CN" altLang="en-US" sz="2000" b="1" dirty="0">
              <a:ln w="38100">
                <a:solidFill>
                  <a:srgbClr val="FF9409"/>
                </a:solidFill>
              </a:ln>
              <a:solidFill>
                <a:srgbClr val="FFC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59940D-4391-4FE3-B65A-F5852C6C3FFC}"/>
              </a:ext>
            </a:extLst>
          </p:cNvPr>
          <p:cNvSpPr/>
          <p:nvPr/>
        </p:nvSpPr>
        <p:spPr>
          <a:xfrm>
            <a:off x="1686575" y="2123738"/>
            <a:ext cx="9023474" cy="2557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 NGỌC QUYẾN</a:t>
            </a:r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1295399" y="457359"/>
            <a:ext cx="10311093" cy="3095402"/>
          </a:xfrm>
          <a:prstGeom prst="cloudCallout">
            <a:avLst>
              <a:gd name="adj1" fmla="val 33718"/>
              <a:gd name="adj2" fmla="val 58523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891917"/>
            <a:ext cx="83481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Bài thơ nói về nhà yêu nước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Lương Ngọc Quyến</a:t>
            </a:r>
            <a:endParaRPr lang="en-US" altLang="en-US" sz="48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2">
            <a:extLst>
              <a:ext uri="{FF2B5EF4-FFF2-40B4-BE49-F238E27FC236}">
                <a16:creationId xmlns:a16="http://schemas.microsoft.com/office/drawing/2014/main" id="{A26114D2-F78F-4E99-BA50-B66B27C18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" y="2638425"/>
            <a:ext cx="2712584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99AA61-E09F-404A-BDC1-17D0EB3A83B0}"/>
              </a:ext>
            </a:extLst>
          </p:cNvPr>
          <p:cNvGrpSpPr/>
          <p:nvPr/>
        </p:nvGrpSpPr>
        <p:grpSpPr>
          <a:xfrm>
            <a:off x="-782059" y="-128904"/>
            <a:ext cx="9434561" cy="1968672"/>
            <a:chOff x="1360528" y="506338"/>
            <a:chExt cx="9434561" cy="1968672"/>
          </a:xfrm>
        </p:grpSpPr>
        <p:pic>
          <p:nvPicPr>
            <p:cNvPr id="61" name="图片 8">
              <a:extLst>
                <a:ext uri="{FF2B5EF4-FFF2-40B4-BE49-F238E27FC236}">
                  <a16:creationId xmlns:a16="http://schemas.microsoft.com/office/drawing/2014/main" id="{C39F93BD-45D0-4706-B00E-61DFE462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22" y="506338"/>
              <a:ext cx="6859867" cy="1921501"/>
            </a:xfrm>
            <a:prstGeom prst="rect">
              <a:avLst/>
            </a:prstGeom>
          </p:spPr>
        </p:pic>
        <p:pic>
          <p:nvPicPr>
            <p:cNvPr id="59" name="图片 8">
              <a:extLst>
                <a:ext uri="{FF2B5EF4-FFF2-40B4-BE49-F238E27FC236}">
                  <a16:creationId xmlns:a16="http://schemas.microsoft.com/office/drawing/2014/main" id="{5F5103CC-9ABD-4284-99C1-7DC9CB570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96"/>
            <a:stretch/>
          </p:blipFill>
          <p:spPr>
            <a:xfrm>
              <a:off x="1360528" y="553509"/>
              <a:ext cx="5954672" cy="1921501"/>
            </a:xfrm>
            <a:prstGeom prst="rect">
              <a:avLst/>
            </a:prstGeom>
          </p:spPr>
        </p:pic>
        <p:sp>
          <p:nvSpPr>
            <p:cNvPr id="48" name="Text Box 16">
              <a:extLst>
                <a:ext uri="{FF2B5EF4-FFF2-40B4-BE49-F238E27FC236}">
                  <a16:creationId xmlns:a16="http://schemas.microsoft.com/office/drawing/2014/main" id="{F7555AC0-2B8A-421E-9ADD-FE088F79B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377" y="828009"/>
              <a:ext cx="654797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en-US" sz="60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khó</a:t>
              </a:r>
              <a:endParaRPr lang="en-US" altLang="en-US" sz="6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Text Box 9">
            <a:extLst>
              <a:ext uri="{FF2B5EF4-FFF2-40B4-BE49-F238E27FC236}">
                <a16:creationId xmlns:a16="http://schemas.microsoft.com/office/drawing/2014/main" id="{5F021FBC-B92B-425E-B782-ADF8F4D8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919" y="1464107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77F901FD-9BEE-4E59-89C0-9358D736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918" y="2321004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oét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9">
            <a:extLst>
              <a:ext uri="{FF2B5EF4-FFF2-40B4-BE49-F238E27FC236}">
                <a16:creationId xmlns:a16="http://schemas.microsoft.com/office/drawing/2014/main" id="{55C98B64-F76A-4449-B310-FB8906ED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932" y="3223293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ích 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CB8F5B09-BE76-4962-A178-6D1AD16E6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932" y="3989928"/>
            <a:ext cx="71531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 với nước</a:t>
            </a:r>
            <a:endParaRPr lang="en-US" alt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id="{4B413EE8-DC57-4B25-8A4A-EF3AB566C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43" y="-700184"/>
            <a:ext cx="4826586" cy="51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4495799" y="457358"/>
            <a:ext cx="7110691" cy="4406741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3862" y="1417531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hãy nêu 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 viết hoa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Danh từ riêng</a:t>
            </a:r>
            <a:endParaRPr lang="en-US" alt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4356100" y="457358"/>
            <a:ext cx="7250390" cy="4571842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16862" y="884131"/>
            <a:ext cx="8348138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Lương Ngọc Quyến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Lương Văn Can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 Bản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Trung Quốc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Thái Nguyên</a:t>
            </a:r>
          </a:p>
          <a:p>
            <a:pPr algn="ctr">
              <a:defRPr/>
            </a:pP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 Cấn</a:t>
            </a:r>
            <a:endParaRPr lang="en-US" alt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4CF25-034A-472C-AA1D-E867EF30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12" y="186011"/>
            <a:ext cx="9155238" cy="54716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695700" y="3175000"/>
            <a:ext cx="5105399" cy="101566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000">
                <a:ln w="41275">
                  <a:noFill/>
                </a:ln>
                <a:solidFill>
                  <a:schemeClr val="bg1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Nghe – viết</a:t>
            </a:r>
            <a:endParaRPr lang="zh-CN" altLang="en-US" sz="6000" dirty="0">
              <a:ln w="41275">
                <a:noFill/>
              </a:ln>
              <a:solidFill>
                <a:schemeClr val="bg1"/>
              </a:solidFill>
              <a:latin typeface="Times New Roman" pitchFamily="18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0991F8-C39A-4110-9268-BCF6CCA7F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75" y="-241300"/>
            <a:ext cx="3786137" cy="530541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D307F2-13CE-4993-9F03-8915EBFCD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97" y="347657"/>
            <a:ext cx="9121941" cy="4716457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4006FB88-8AAB-42D4-BBA2-5CB090A8D618}"/>
              </a:ext>
            </a:extLst>
          </p:cNvPr>
          <p:cNvSpPr txBox="1"/>
          <p:nvPr/>
        </p:nvSpPr>
        <p:spPr>
          <a:xfrm>
            <a:off x="1741567" y="1343352"/>
            <a:ext cx="6121400" cy="2387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 dirty="0" err="1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Bài</a:t>
            </a:r>
            <a:r>
              <a:rPr lang="en-US" altLang="zh-CN" sz="11500" b="1" dirty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tập</a:t>
            </a:r>
            <a:r>
              <a:rPr lang="en-US" altLang="zh-CN" sz="11500" b="1" dirty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chính</a:t>
            </a:r>
            <a:r>
              <a:rPr lang="en-US" altLang="zh-CN" sz="11500" b="1" dirty="0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571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Times New Roman" pitchFamily="18" charset="0"/>
                <a:ea typeface="inpin heiti" charset="-122"/>
                <a:cs typeface="Times New Roman" pitchFamily="18" charset="0"/>
              </a:rPr>
              <a:t>tả</a:t>
            </a:r>
            <a:endParaRPr lang="zh-CN" altLang="en-US" sz="11500" b="1" dirty="0">
              <a:ln w="5715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2BE01A9-E8B0-4109-B13E-A1FF641E0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6" y="211007"/>
            <a:ext cx="9739495" cy="2256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D84997-D112-4737-B859-079831F11BD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3162" y="465031"/>
            <a:ext cx="83481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Ghi lại phần vần của những </a:t>
            </a:r>
          </a:p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tiếng in đậm trong các câu sau: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878C0-BE82-4AC2-AB87-47E119AD3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182" t="44276" r="21951" b="39057"/>
          <a:stretch/>
        </p:blipFill>
        <p:spPr>
          <a:xfrm>
            <a:off x="417198" y="2572191"/>
            <a:ext cx="11357604" cy="249734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E496589A-E018-4AB5-B688-082B89AF7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219903" y="878667"/>
            <a:ext cx="1811617" cy="1545504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EB410903-88EA-42CF-BA9C-B1414A51C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C5099D84-0F97-41B9-B8E9-A9214C5B7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2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00987" y="331770"/>
            <a:ext cx="828716" cy="68705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CDA446-DB3D-4D61-9EA0-A783292B4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6" y="211007"/>
            <a:ext cx="9739495" cy="2256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6" y="569966"/>
            <a:ext cx="900374" cy="11356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96" y="1205285"/>
            <a:ext cx="1089168" cy="6525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DBF9C0-E6B7-4A57-B43E-801300D256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3162" y="465031"/>
            <a:ext cx="83481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Ghi lại phần vần của những </a:t>
            </a:r>
          </a:p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tiếng in đậm trong các câu sau: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85DB89-96DE-4080-B709-B32C36891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910649"/>
              </p:ext>
            </p:extLst>
          </p:nvPr>
        </p:nvGraphicFramePr>
        <p:xfrm>
          <a:off x="1253554" y="2576310"/>
          <a:ext cx="9147746" cy="4032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870271">
                  <a:extLst>
                    <a:ext uri="{9D8B030D-6E8A-4147-A177-3AD203B41FA5}">
                      <a16:colId xmlns:a16="http://schemas.microsoft.com/office/drawing/2014/main" val="845721044"/>
                    </a:ext>
                  </a:extLst>
                </a:gridCol>
                <a:gridCol w="4277475">
                  <a:extLst>
                    <a:ext uri="{9D8B030D-6E8A-4147-A177-3AD203B41FA5}">
                      <a16:colId xmlns:a16="http://schemas.microsoft.com/office/drawing/2014/main" val="3614144249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TIẾNG 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VẦN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4729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Trạng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56959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nguyên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4705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Nguyễn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5365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Hiền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25549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khoa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oa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469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thi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95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00987" y="331770"/>
            <a:ext cx="828716" cy="68705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BCDA446-DB3D-4D61-9EA0-A783292B4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46" y="211007"/>
            <a:ext cx="9739495" cy="2256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6" y="569966"/>
            <a:ext cx="900374" cy="11356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696" y="1205285"/>
            <a:ext cx="1089168" cy="6525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DBF9C0-E6B7-4A57-B43E-801300D256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3162" y="465031"/>
            <a:ext cx="83481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Ghi lại phần vần của những </a:t>
            </a:r>
          </a:p>
          <a:p>
            <a:pPr algn="ctr">
              <a:defRPr/>
            </a:pP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tiếng in đậm trong các câu sau: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85DB89-96DE-4080-B709-B32C36891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45498"/>
              </p:ext>
            </p:extLst>
          </p:nvPr>
        </p:nvGraphicFramePr>
        <p:xfrm>
          <a:off x="1253554" y="2576310"/>
          <a:ext cx="9147746" cy="4032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870271">
                  <a:extLst>
                    <a:ext uri="{9D8B030D-6E8A-4147-A177-3AD203B41FA5}">
                      <a16:colId xmlns:a16="http://schemas.microsoft.com/office/drawing/2014/main" val="845721044"/>
                    </a:ext>
                  </a:extLst>
                </a:gridCol>
                <a:gridCol w="4277475">
                  <a:extLst>
                    <a:ext uri="{9D8B030D-6E8A-4147-A177-3AD203B41FA5}">
                      <a16:colId xmlns:a16="http://schemas.microsoft.com/office/drawing/2014/main" val="3614144249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TIẾNG 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</a:rPr>
                        <a:t>VẦN</a:t>
                      </a:r>
                      <a:endParaRPr lang="en-US" sz="28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4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4729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làng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56959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Mộ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4705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Trạch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5365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huyện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uyện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25549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469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Giang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95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5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artoon interior shop or supermarket Royalty Free Vector">
            <a:extLst>
              <a:ext uri="{FF2B5EF4-FFF2-40B4-BE49-F238E27FC236}">
                <a16:creationId xmlns:a16="http://schemas.microsoft.com/office/drawing/2014/main" id="{CFB2C5C4-F7B4-4F58-B2D5-968EF570B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" y="-84137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DB37A20-D63E-49BD-AC0F-F59619FF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9537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6947E7A-21A6-4C1C-B6CF-CB1472E9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369" y="2895600"/>
            <a:ext cx="713184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F89A563-93A7-4FE6-A31C-0D5A1B18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8624059" y="3128168"/>
            <a:ext cx="2524125" cy="349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C478B1-DF50-44D3-9F8D-681DAD34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136" y="34924"/>
            <a:ext cx="8769728" cy="1295400"/>
          </a:xfrm>
          <a:solidFill>
            <a:srgbClr val="FFFF00"/>
          </a:solidFill>
        </p:spPr>
        <p:txBody>
          <a:bodyPr>
            <a:prstTxWarp prst="textPlain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>
                <a:ln w="28575">
                  <a:solidFill>
                    <a:srgbClr val="FF9409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Soup of Justice" pitchFamily="2" charset="0"/>
                <a:cs typeface="Times New Roman" pitchFamily="18" charset="0"/>
              </a:rPr>
              <a:t>HEO PEPPA ĐI MUA SẮM</a:t>
            </a:r>
          </a:p>
        </p:txBody>
      </p:sp>
      <p:pic>
        <p:nvPicPr>
          <p:cNvPr id="36870" name="Picture 2">
            <a:extLst>
              <a:ext uri="{FF2B5EF4-FFF2-40B4-BE49-F238E27FC236}">
                <a16:creationId xmlns:a16="http://schemas.microsoft.com/office/drawing/2014/main" id="{C8FA3C4B-5233-44E8-92C0-8D555AE5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70" y="4704159"/>
            <a:ext cx="2209800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ECD4-8433-49C3-A5D4-586DB27D8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29630"/>
          <a:stretch/>
        </p:blipFill>
        <p:spPr>
          <a:xfrm>
            <a:off x="1155700" y="2463800"/>
            <a:ext cx="9423400" cy="28321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0ECF3B5C-1230-48C9-917D-201F97C3D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2400"/>
            <a:ext cx="10534650" cy="2311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E30F55-CAB6-4B5C-B966-125EA0AC78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30962" y="597833"/>
            <a:ext cx="834813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Chép vần của từng tiếng vừa tìm được vào mô hình cấu tạo vần dưới dây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1FCD2680-409B-4611-BB71-93F6704DC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69" y="0"/>
            <a:ext cx="3044972" cy="35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66FAED-B412-4858-B139-2B158C459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1" y="618152"/>
            <a:ext cx="5258159" cy="4553565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ECEAC647-B416-4C79-847B-5ABE15CF8DA7}"/>
              </a:ext>
            </a:extLst>
          </p:cNvPr>
          <p:cNvSpPr txBox="1"/>
          <p:nvPr/>
        </p:nvSpPr>
        <p:spPr>
          <a:xfrm>
            <a:off x="5626100" y="1282700"/>
            <a:ext cx="6045200" cy="3276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THẢO</a:t>
            </a:r>
            <a:r>
              <a:rPr lang="zh-CN" altLang="en-US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LUẬN</a:t>
            </a:r>
          </a:p>
          <a:p>
            <a:pPr algn="ctr"/>
            <a:r>
              <a:rPr lang="en-US" altLang="zh-CN" sz="6000">
                <a:ln w="41275">
                  <a:solidFill>
                    <a:schemeClr val="tx1"/>
                  </a:solidFill>
                </a:ln>
                <a:solidFill>
                  <a:srgbClr val="FF9409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NHÓM ĐÔI</a:t>
            </a:r>
          </a:p>
        </p:txBody>
      </p:sp>
    </p:spTree>
    <p:extLst>
      <p:ext uri="{BB962C8B-B14F-4D97-AF65-F5344CB8AC3E}">
        <p14:creationId xmlns:p14="http://schemas.microsoft.com/office/powerpoint/2010/main" val="12727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70BEF-2A14-4DC8-BABA-1D977F2F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29630"/>
          <a:stretch/>
        </p:blipFill>
        <p:spPr>
          <a:xfrm>
            <a:off x="1384300" y="215900"/>
            <a:ext cx="9423400" cy="2832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68A55-BAD7-48C1-8AE6-43A04D60E790}"/>
              </a:ext>
            </a:extLst>
          </p:cNvPr>
          <p:cNvSpPr/>
          <p:nvPr/>
        </p:nvSpPr>
        <p:spPr>
          <a:xfrm>
            <a:off x="1405467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Trạng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77EE1-0480-4EAF-B8D7-F9E165F08480}"/>
              </a:ext>
            </a:extLst>
          </p:cNvPr>
          <p:cNvSpPr/>
          <p:nvPr/>
        </p:nvSpPr>
        <p:spPr>
          <a:xfrm>
            <a:off x="3750734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CF78A-EBA0-424D-BC9D-E0B3419A3E49}"/>
              </a:ext>
            </a:extLst>
          </p:cNvPr>
          <p:cNvSpPr/>
          <p:nvPr/>
        </p:nvSpPr>
        <p:spPr>
          <a:xfrm>
            <a:off x="6096000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BE992-9A70-4A2C-92F2-AB82399878D8}"/>
              </a:ext>
            </a:extLst>
          </p:cNvPr>
          <p:cNvSpPr/>
          <p:nvPr/>
        </p:nvSpPr>
        <p:spPr>
          <a:xfrm>
            <a:off x="8441267" y="306832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BCEFA-A76E-42A7-8D26-673C06C95C87}"/>
              </a:ext>
            </a:extLst>
          </p:cNvPr>
          <p:cNvSpPr/>
          <p:nvPr/>
        </p:nvSpPr>
        <p:spPr>
          <a:xfrm>
            <a:off x="1405467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nguyên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012D8F-8974-4A52-B5DA-B9B70234E3C8}"/>
              </a:ext>
            </a:extLst>
          </p:cNvPr>
          <p:cNvSpPr/>
          <p:nvPr/>
        </p:nvSpPr>
        <p:spPr>
          <a:xfrm>
            <a:off x="3750734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B2E8-9C8E-472C-8A6A-E337F484E2D2}"/>
              </a:ext>
            </a:extLst>
          </p:cNvPr>
          <p:cNvSpPr/>
          <p:nvPr/>
        </p:nvSpPr>
        <p:spPr>
          <a:xfrm>
            <a:off x="6096000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yê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61C477-A5ED-47ED-9246-7678B5739923}"/>
              </a:ext>
            </a:extLst>
          </p:cNvPr>
          <p:cNvSpPr/>
          <p:nvPr/>
        </p:nvSpPr>
        <p:spPr>
          <a:xfrm>
            <a:off x="8441267" y="398993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8571A-0CF5-4058-9908-1C47BD045505}"/>
              </a:ext>
            </a:extLst>
          </p:cNvPr>
          <p:cNvSpPr/>
          <p:nvPr/>
        </p:nvSpPr>
        <p:spPr>
          <a:xfrm>
            <a:off x="1409700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Hiền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6A008B-8C60-4ACA-847B-A4F50B33724F}"/>
              </a:ext>
            </a:extLst>
          </p:cNvPr>
          <p:cNvSpPr/>
          <p:nvPr/>
        </p:nvSpPr>
        <p:spPr>
          <a:xfrm>
            <a:off x="3754967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F86BB2-2C6F-4DA2-9FC5-4E32305C721A}"/>
              </a:ext>
            </a:extLst>
          </p:cNvPr>
          <p:cNvSpPr/>
          <p:nvPr/>
        </p:nvSpPr>
        <p:spPr>
          <a:xfrm>
            <a:off x="6100233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iê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31F9D-5006-4B2D-8CD4-613ECD59E6A0}"/>
              </a:ext>
            </a:extLst>
          </p:cNvPr>
          <p:cNvSpPr/>
          <p:nvPr/>
        </p:nvSpPr>
        <p:spPr>
          <a:xfrm>
            <a:off x="8445500" y="489885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1566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70BEF-2A14-4DC8-BABA-1D977F2F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42963"/>
          <a:stretch/>
        </p:blipFill>
        <p:spPr>
          <a:xfrm>
            <a:off x="1363133" y="215900"/>
            <a:ext cx="9423400" cy="1917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68A55-BAD7-48C1-8AE6-43A04D60E790}"/>
              </a:ext>
            </a:extLst>
          </p:cNvPr>
          <p:cNvSpPr/>
          <p:nvPr/>
        </p:nvSpPr>
        <p:spPr>
          <a:xfrm>
            <a:off x="13843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khoa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77EE1-0480-4EAF-B8D7-F9E165F08480}"/>
              </a:ext>
            </a:extLst>
          </p:cNvPr>
          <p:cNvSpPr/>
          <p:nvPr/>
        </p:nvSpPr>
        <p:spPr>
          <a:xfrm>
            <a:off x="3729567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CF78A-EBA0-424D-BC9D-E0B3419A3E49}"/>
              </a:ext>
            </a:extLst>
          </p:cNvPr>
          <p:cNvSpPr/>
          <p:nvPr/>
        </p:nvSpPr>
        <p:spPr>
          <a:xfrm>
            <a:off x="6074833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BE992-9A70-4A2C-92F2-AB82399878D8}"/>
              </a:ext>
            </a:extLst>
          </p:cNvPr>
          <p:cNvSpPr/>
          <p:nvPr/>
        </p:nvSpPr>
        <p:spPr>
          <a:xfrm>
            <a:off x="84201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BCEFA-A76E-42A7-8D26-673C06C95C87}"/>
              </a:ext>
            </a:extLst>
          </p:cNvPr>
          <p:cNvSpPr/>
          <p:nvPr/>
        </p:nvSpPr>
        <p:spPr>
          <a:xfrm>
            <a:off x="13843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thi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012D8F-8974-4A52-B5DA-B9B70234E3C8}"/>
              </a:ext>
            </a:extLst>
          </p:cNvPr>
          <p:cNvSpPr/>
          <p:nvPr/>
        </p:nvSpPr>
        <p:spPr>
          <a:xfrm>
            <a:off x="3729567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B2E8-9C8E-472C-8A6A-E337F484E2D2}"/>
              </a:ext>
            </a:extLst>
          </p:cNvPr>
          <p:cNvSpPr/>
          <p:nvPr/>
        </p:nvSpPr>
        <p:spPr>
          <a:xfrm>
            <a:off x="6074833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61C477-A5ED-47ED-9246-7678B5739923}"/>
              </a:ext>
            </a:extLst>
          </p:cNvPr>
          <p:cNvSpPr/>
          <p:nvPr/>
        </p:nvSpPr>
        <p:spPr>
          <a:xfrm>
            <a:off x="84201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8571A-0CF5-4058-9908-1C47BD045505}"/>
              </a:ext>
            </a:extLst>
          </p:cNvPr>
          <p:cNvSpPr/>
          <p:nvPr/>
        </p:nvSpPr>
        <p:spPr>
          <a:xfrm>
            <a:off x="13885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làng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6A008B-8C60-4ACA-847B-A4F50B33724F}"/>
              </a:ext>
            </a:extLst>
          </p:cNvPr>
          <p:cNvSpPr/>
          <p:nvPr/>
        </p:nvSpPr>
        <p:spPr>
          <a:xfrm>
            <a:off x="3733800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F86BB2-2C6F-4DA2-9FC5-4E32305C721A}"/>
              </a:ext>
            </a:extLst>
          </p:cNvPr>
          <p:cNvSpPr/>
          <p:nvPr/>
        </p:nvSpPr>
        <p:spPr>
          <a:xfrm>
            <a:off x="6079066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31F9D-5006-4B2D-8CD4-613ECD59E6A0}"/>
              </a:ext>
            </a:extLst>
          </p:cNvPr>
          <p:cNvSpPr/>
          <p:nvPr/>
        </p:nvSpPr>
        <p:spPr>
          <a:xfrm>
            <a:off x="84243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39333B-14E0-4F34-820E-A47DBFD2E314}"/>
              </a:ext>
            </a:extLst>
          </p:cNvPr>
          <p:cNvSpPr/>
          <p:nvPr/>
        </p:nvSpPr>
        <p:spPr>
          <a:xfrm>
            <a:off x="13843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Mộ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7F2E21-95A4-4735-A9D5-B30D619B54D1}"/>
              </a:ext>
            </a:extLst>
          </p:cNvPr>
          <p:cNvSpPr/>
          <p:nvPr/>
        </p:nvSpPr>
        <p:spPr>
          <a:xfrm>
            <a:off x="3729567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680E5E-7078-4BE8-AD44-48B900861052}"/>
              </a:ext>
            </a:extLst>
          </p:cNvPr>
          <p:cNvSpPr/>
          <p:nvPr/>
        </p:nvSpPr>
        <p:spPr>
          <a:xfrm>
            <a:off x="6074833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ô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2C9E7D-063D-4671-A53D-40CD686F6E82}"/>
              </a:ext>
            </a:extLst>
          </p:cNvPr>
          <p:cNvSpPr/>
          <p:nvPr/>
        </p:nvSpPr>
        <p:spPr>
          <a:xfrm>
            <a:off x="84201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70BEF-2A14-4DC8-BABA-1D977F2F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9074" r="12916" b="42963"/>
          <a:stretch/>
        </p:blipFill>
        <p:spPr>
          <a:xfrm>
            <a:off x="1363133" y="215900"/>
            <a:ext cx="9423400" cy="1917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68A55-BAD7-48C1-8AE6-43A04D60E790}"/>
              </a:ext>
            </a:extLst>
          </p:cNvPr>
          <p:cNvSpPr/>
          <p:nvPr/>
        </p:nvSpPr>
        <p:spPr>
          <a:xfrm>
            <a:off x="13843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Trạch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77EE1-0480-4EAF-B8D7-F9E165F08480}"/>
              </a:ext>
            </a:extLst>
          </p:cNvPr>
          <p:cNvSpPr/>
          <p:nvPr/>
        </p:nvSpPr>
        <p:spPr>
          <a:xfrm>
            <a:off x="3729567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CF78A-EBA0-424D-BC9D-E0B3419A3E49}"/>
              </a:ext>
            </a:extLst>
          </p:cNvPr>
          <p:cNvSpPr/>
          <p:nvPr/>
        </p:nvSpPr>
        <p:spPr>
          <a:xfrm>
            <a:off x="6074833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BE992-9A70-4A2C-92F2-AB82399878D8}"/>
              </a:ext>
            </a:extLst>
          </p:cNvPr>
          <p:cNvSpPr/>
          <p:nvPr/>
        </p:nvSpPr>
        <p:spPr>
          <a:xfrm>
            <a:off x="8420100" y="2133600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BCEFA-A76E-42A7-8D26-673C06C95C87}"/>
              </a:ext>
            </a:extLst>
          </p:cNvPr>
          <p:cNvSpPr/>
          <p:nvPr/>
        </p:nvSpPr>
        <p:spPr>
          <a:xfrm>
            <a:off x="13843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huyện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012D8F-8974-4A52-B5DA-B9B70234E3C8}"/>
              </a:ext>
            </a:extLst>
          </p:cNvPr>
          <p:cNvSpPr/>
          <p:nvPr/>
        </p:nvSpPr>
        <p:spPr>
          <a:xfrm>
            <a:off x="3729567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B2E8-9C8E-472C-8A6A-E337F484E2D2}"/>
              </a:ext>
            </a:extLst>
          </p:cNvPr>
          <p:cNvSpPr/>
          <p:nvPr/>
        </p:nvSpPr>
        <p:spPr>
          <a:xfrm>
            <a:off x="6074833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yê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61C477-A5ED-47ED-9246-7678B5739923}"/>
              </a:ext>
            </a:extLst>
          </p:cNvPr>
          <p:cNvSpPr/>
          <p:nvPr/>
        </p:nvSpPr>
        <p:spPr>
          <a:xfrm>
            <a:off x="8420100" y="3055218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8571A-0CF5-4058-9908-1C47BD045505}"/>
              </a:ext>
            </a:extLst>
          </p:cNvPr>
          <p:cNvSpPr/>
          <p:nvPr/>
        </p:nvSpPr>
        <p:spPr>
          <a:xfrm>
            <a:off x="13885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Bình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6A008B-8C60-4ACA-847B-A4F50B33724F}"/>
              </a:ext>
            </a:extLst>
          </p:cNvPr>
          <p:cNvSpPr/>
          <p:nvPr/>
        </p:nvSpPr>
        <p:spPr>
          <a:xfrm>
            <a:off x="3733800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F86BB2-2C6F-4DA2-9FC5-4E32305C721A}"/>
              </a:ext>
            </a:extLst>
          </p:cNvPr>
          <p:cNvSpPr/>
          <p:nvPr/>
        </p:nvSpPr>
        <p:spPr>
          <a:xfrm>
            <a:off x="6079066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31F9D-5006-4B2D-8CD4-613ECD59E6A0}"/>
              </a:ext>
            </a:extLst>
          </p:cNvPr>
          <p:cNvSpPr/>
          <p:nvPr/>
        </p:nvSpPr>
        <p:spPr>
          <a:xfrm>
            <a:off x="8424333" y="3964136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39333B-14E0-4F34-820E-A47DBFD2E314}"/>
              </a:ext>
            </a:extLst>
          </p:cNvPr>
          <p:cNvSpPr/>
          <p:nvPr/>
        </p:nvSpPr>
        <p:spPr>
          <a:xfrm>
            <a:off x="13843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Giang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7F2E21-95A4-4735-A9D5-B30D619B54D1}"/>
              </a:ext>
            </a:extLst>
          </p:cNvPr>
          <p:cNvSpPr/>
          <p:nvPr/>
        </p:nvSpPr>
        <p:spPr>
          <a:xfrm>
            <a:off x="3729567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680E5E-7078-4BE8-AD44-48B900861052}"/>
              </a:ext>
            </a:extLst>
          </p:cNvPr>
          <p:cNvSpPr/>
          <p:nvPr/>
        </p:nvSpPr>
        <p:spPr>
          <a:xfrm>
            <a:off x="6074833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2C9E7D-063D-4671-A53D-40CD686F6E82}"/>
              </a:ext>
            </a:extLst>
          </p:cNvPr>
          <p:cNvSpPr/>
          <p:nvPr/>
        </p:nvSpPr>
        <p:spPr>
          <a:xfrm>
            <a:off x="8420100" y="4880675"/>
            <a:ext cx="2315634" cy="875898"/>
          </a:xfrm>
          <a:prstGeom prst="rect">
            <a:avLst/>
          </a:prstGeom>
          <a:solidFill>
            <a:srgbClr val="C3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32790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9A6A60-9852-4D4E-9A34-2CFAB228A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215">
            <a:off x="7542489" y="372271"/>
            <a:ext cx="4586514" cy="2127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0A773F-A512-4739-B996-8EF863F63C78}"/>
              </a:ext>
            </a:extLst>
          </p:cNvPr>
          <p:cNvSpPr txBox="1"/>
          <p:nvPr/>
        </p:nvSpPr>
        <p:spPr>
          <a:xfrm>
            <a:off x="983115" y="2886872"/>
            <a:ext cx="104468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vần của các tiếng đều có âm chính.</a:t>
            </a:r>
            <a:endParaRPr lang="en-US" sz="4400" b="1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pl-PL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vần có âm đệm có vần không có; </a:t>
            </a:r>
            <a:endParaRPr lang="en-US" sz="44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4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vần có âm cuối, có vần không.</a:t>
            </a:r>
            <a:endParaRPr lang="en-US" sz="4400" b="1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72C2205F-FCBF-45D7-B1B6-26C0D76AC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2" y="90133"/>
            <a:ext cx="4142998" cy="26917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9DA45F-DAC4-4FE3-AB0E-8F1B8D1A15BF}"/>
              </a:ext>
            </a:extLst>
          </p:cNvPr>
          <p:cNvSpPr txBox="1"/>
          <p:nvPr/>
        </p:nvSpPr>
        <p:spPr>
          <a:xfrm>
            <a:off x="685800" y="1024619"/>
            <a:ext cx="104468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F940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23512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9F44CB-74DE-4F3B-AE04-0EE8B6365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690564"/>
            <a:ext cx="4645025" cy="46450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0FB16A-A98F-4012-8DC7-74EA36602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5"/>
          <a:stretch/>
        </p:blipFill>
        <p:spPr>
          <a:xfrm>
            <a:off x="4103790" y="1174753"/>
            <a:ext cx="7677120" cy="3409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662C8D-D4CD-4207-9D93-E957FED7B48A}"/>
              </a:ext>
            </a:extLst>
          </p:cNvPr>
          <p:cNvSpPr txBox="1"/>
          <p:nvPr/>
        </p:nvSpPr>
        <p:spPr>
          <a:xfrm>
            <a:off x="5369560" y="2068559"/>
            <a:ext cx="104468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80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TẠM  BIỆT</a:t>
            </a:r>
          </a:p>
        </p:txBody>
      </p:sp>
    </p:spTree>
    <p:extLst>
      <p:ext uri="{BB962C8B-B14F-4D97-AF65-F5344CB8AC3E}">
        <p14:creationId xmlns:p14="http://schemas.microsoft.com/office/powerpoint/2010/main" val="36861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F4F3B1BD-3BFF-4B1E-B58B-07C0AE60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9D51EB-C7AC-4210-B25D-1BD94E13C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334963" y="3296478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E5D9F50-AC4A-4096-96F8-BED5CA21E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05" y="2724150"/>
            <a:ext cx="50292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1F696E6C-A632-4C6B-AF41-8E4FB54FC9FD}"/>
              </a:ext>
            </a:extLst>
          </p:cNvPr>
          <p:cNvSpPr/>
          <p:nvPr/>
        </p:nvSpPr>
        <p:spPr>
          <a:xfrm>
            <a:off x="2681288" y="4988753"/>
            <a:ext cx="3384550" cy="996950"/>
          </a:xfrm>
          <a:prstGeom prst="wedgeEllipseCallout">
            <a:avLst>
              <a:gd name="adj1" fmla="val -47839"/>
              <a:gd name="adj2" fmla="val -8407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 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8347DC58-40CF-4799-90E2-B27CE049328C}"/>
              </a:ext>
            </a:extLst>
          </p:cNvPr>
          <p:cNvSpPr/>
          <p:nvPr/>
        </p:nvSpPr>
        <p:spPr>
          <a:xfrm>
            <a:off x="3684105" y="68262"/>
            <a:ext cx="5562600" cy="2478088"/>
          </a:xfrm>
          <a:prstGeom prst="wedgeEllipseCallout">
            <a:avLst>
              <a:gd name="adj1" fmla="val 34687"/>
              <a:gd name="adj2" fmla="val 7769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B6CCC6EE-6E88-4150-9B28-2946262DB3CC}"/>
              </a:ext>
            </a:extLst>
          </p:cNvPr>
          <p:cNvSpPr/>
          <p:nvPr/>
        </p:nvSpPr>
        <p:spPr>
          <a:xfrm>
            <a:off x="3912706" y="201612"/>
            <a:ext cx="4633913" cy="2209800"/>
          </a:xfrm>
          <a:prstGeom prst="wedgeEllipseCallout">
            <a:avLst>
              <a:gd name="adj1" fmla="val 44360"/>
              <a:gd name="adj2" fmla="val 8338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3CDB1F64-CD79-446E-845A-968B66CABD8C}"/>
              </a:ext>
            </a:extLst>
          </p:cNvPr>
          <p:cNvSpPr/>
          <p:nvPr/>
        </p:nvSpPr>
        <p:spPr>
          <a:xfrm>
            <a:off x="2681288" y="5110991"/>
            <a:ext cx="3384550" cy="996950"/>
          </a:xfrm>
          <a:prstGeom prst="wedgeEllipseCallout">
            <a:avLst>
              <a:gd name="adj1" fmla="val -47839"/>
              <a:gd name="adj2" fmla="val -8407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artoon interior shop or supermarket Royalty Free Vector">
            <a:extLst>
              <a:ext uri="{FF2B5EF4-FFF2-40B4-BE49-F238E27FC236}">
                <a16:creationId xmlns:a16="http://schemas.microsoft.com/office/drawing/2014/main" id="{33DE79B6-C2A3-4B02-B17D-00791F1FD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" y="-84137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BFE87592-BD11-47E8-BE7D-0865ECCB11D6}"/>
              </a:ext>
            </a:extLst>
          </p:cNvPr>
          <p:cNvSpPr/>
          <p:nvPr/>
        </p:nvSpPr>
        <p:spPr>
          <a:xfrm>
            <a:off x="9221788" y="5791201"/>
            <a:ext cx="1219200" cy="836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6ACE999B-B161-4B47-96BB-949334F8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76200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Empty Supermarket Chrome Metal Trolley Cart With Wheels For Goods Isolated  On White Background, Vector Cartoon Flat Style Stock Vector - Illustration  of product, container: 152267415">
            <a:extLst>
              <a:ext uri="{FF2B5EF4-FFF2-40B4-BE49-F238E27FC236}">
                <a16:creationId xmlns:a16="http://schemas.microsoft.com/office/drawing/2014/main" id="{71E07A9D-C5F9-44D6-89A0-1C1AD5CEE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6" b="81824" l="6000" r="93000">
                        <a14:backgroundMark x1="26563" y1="24748" x2="28188" y2="30255"/>
                        <a14:backgroundMark x1="30500" y1="26347" x2="31500" y2="30669"/>
                        <a14:backgroundMark x1="35563" y1="27413" x2="36125" y2="32504"/>
                        <a14:backgroundMark x1="37875" y1="27768" x2="39438" y2="32504"/>
                        <a14:backgroundMark x1="41250" y1="28182" x2="42063" y2="32564"/>
                        <a14:backgroundMark x1="43813" y1="28774" x2="45313" y2="32800"/>
                        <a14:backgroundMark x1="46938" y1="29722" x2="47688" y2="32919"/>
                        <a14:backgroundMark x1="49375" y1="28952" x2="49688" y2="33393"/>
                        <a14:backgroundMark x1="51313" y1="29603" x2="52312" y2="33393"/>
                        <a14:backgroundMark x1="54500" y1="30610" x2="55625" y2="34458"/>
                        <a14:backgroundMark x1="57313" y1="31735" x2="57375" y2="33511"/>
                        <a14:backgroundMark x1="60000" y1="32386" x2="60563" y2="34281"/>
                        <a14:backgroundMark x1="63000" y1="32268" x2="63000" y2="34340"/>
                        <a14:backgroundMark x1="64938" y1="33097" x2="65813" y2="35583"/>
                        <a14:backgroundMark x1="70625" y1="33925" x2="70875" y2="35879"/>
                        <a14:backgroundMark x1="75688" y1="34221" x2="76000" y2="35998"/>
                        <a14:backgroundMark x1="78250" y1="42037" x2="78250" y2="43398"/>
                        <a14:backgroundMark x1="78563" y1="48017" x2="78438" y2="49260"/>
                        <a14:backgroundMark x1="81813" y1="43458" x2="81750" y2="43872"/>
                        <a14:backgroundMark x1="83250" y1="35110" x2="83250" y2="37419"/>
                        <a14:backgroundMark x1="73500" y1="42214" x2="73500" y2="43991"/>
                        <a14:backgroundMark x1="76063" y1="41622" x2="76125" y2="44523"/>
                        <a14:backgroundMark x1="70625" y1="41267" x2="70875" y2="44583"/>
                        <a14:backgroundMark x1="68375" y1="41208" x2="69000" y2="43576"/>
                        <a14:backgroundMark x1="30750" y1="38544" x2="31250" y2="40971"/>
                        <a14:backgroundMark x1="33500" y1="38070" x2="33625" y2="40201"/>
                        <a14:backgroundMark x1="38688" y1="38247" x2="38688" y2="40261"/>
                        <a14:backgroundMark x1="41125" y1="39195" x2="41438" y2="40142"/>
                        <a14:backgroundMark x1="43500" y1="39017" x2="43813" y2="39728"/>
                        <a14:backgroundMark x1="46438" y1="39254" x2="46750" y2="40675"/>
                        <a14:backgroundMark x1="48500" y1="39787" x2="48500" y2="39787"/>
                        <a14:backgroundMark x1="50313" y1="39787" x2="50313" y2="39787"/>
                        <a14:backgroundMark x1="53563" y1="40201" x2="53563" y2="40201"/>
                        <a14:backgroundMark x1="56063" y1="40201" x2="56063" y2="40201"/>
                        <a14:backgroundMark x1="58313" y1="40201" x2="58313" y2="40201"/>
                        <a14:backgroundMark x1="63875" y1="40971" x2="63875" y2="40971"/>
                        <a14:backgroundMark x1="65938" y1="41030" x2="65938" y2="41030"/>
                        <a14:backgroundMark x1="34813" y1="50858" x2="34813" y2="50858"/>
                        <a14:backgroundMark x1="37063" y1="50503" x2="37063" y2="50503"/>
                        <a14:backgroundMark x1="41688" y1="49615" x2="41688" y2="49615"/>
                        <a14:backgroundMark x1="44563" y1="49674" x2="44563" y2="49674"/>
                        <a14:backgroundMark x1="46000" y1="49556" x2="46000" y2="49556"/>
                        <a14:backgroundMark x1="50813" y1="49615" x2="50813" y2="49615"/>
                        <a14:backgroundMark x1="45375" y1="47602" x2="46250" y2="49911"/>
                        <a14:backgroundMark x1="51188" y1="51806" x2="51500" y2="53049"/>
                        <a14:backgroundMark x1="46563" y1="50858" x2="46875" y2="53108"/>
                        <a14:backgroundMark x1="55125" y1="47780" x2="55375" y2="49911"/>
                        <a14:backgroundMark x1="57500" y1="47721" x2="57563" y2="50089"/>
                        <a14:backgroundMark x1="59625" y1="47602" x2="59688" y2="48727"/>
                        <a14:backgroundMark x1="64188" y1="47661" x2="64375" y2="49556"/>
                        <a14:backgroundMark x1="60188" y1="52102" x2="60313" y2="52931"/>
                        <a14:backgroundMark x1="66125" y1="48017" x2="67250" y2="50622"/>
                        <a14:backgroundMark x1="68813" y1="48017" x2="69063" y2="49793"/>
                        <a14:backgroundMark x1="71375" y1="47780" x2="71625" y2="50326"/>
                        <a14:backgroundMark x1="73375" y1="47957" x2="73750" y2="49082"/>
                        <a14:backgroundMark x1="73563" y1="40261" x2="73000" y2="41089"/>
                        <a14:backgroundMark x1="14000" y1="16815" x2="18188" y2="18058"/>
                        <a14:backgroundMark x1="22438" y1="16874" x2="24063" y2="18295"/>
                        <a14:backgroundMark x1="20063" y1="17644" x2="19938" y2="19183"/>
                        <a14:backgroundMark x1="24625" y1="17348" x2="26250" y2="17466"/>
                        <a14:backgroundMark x1="28750" y1="14269" x2="28938" y2="14742"/>
                        <a14:backgroundMark x1="27688" y1="17229" x2="27688" y2="17229"/>
                        <a14:backgroundMark x1="85313" y1="36116" x2="85250" y2="36827"/>
                        <a14:backgroundMark x1="87563" y1="35406" x2="87500" y2="36294"/>
                        <a14:backgroundMark x1="87125" y1="42274" x2="87125" y2="43931"/>
                        <a14:backgroundMark x1="84938" y1="42747" x2="84688" y2="43754"/>
                        <a14:backgroundMark x1="84313" y1="48964" x2="84313" y2="49911"/>
                        <a14:backgroundMark x1="86313" y1="48905" x2="85625" y2="49497"/>
                        <a14:backgroundMark x1="81625" y1="49556" x2="81250" y2="50858"/>
                        <a14:backgroundMark x1="83063" y1="42392" x2="82875" y2="42392"/>
                        <a14:backgroundMark x1="81875" y1="42688" x2="81875" y2="4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5001" r="4839" b="17863"/>
          <a:stretch/>
        </p:blipFill>
        <p:spPr bwMode="auto">
          <a:xfrm>
            <a:off x="3643621" y="4314253"/>
            <a:ext cx="2877522" cy="25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0300D3-511A-4BF6-A3EA-FCF55F76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1485901" y="3429000"/>
            <a:ext cx="27209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46339E04-4596-4625-A11A-78570A39628A}"/>
              </a:ext>
            </a:extLst>
          </p:cNvPr>
          <p:cNvSpPr/>
          <p:nvPr/>
        </p:nvSpPr>
        <p:spPr>
          <a:xfrm>
            <a:off x="1895475" y="666750"/>
            <a:ext cx="2876550" cy="1600200"/>
          </a:xfrm>
          <a:prstGeom prst="wedgeEllipseCallout">
            <a:avLst>
              <a:gd name="adj1" fmla="val 910"/>
              <a:gd name="adj2" fmla="val 12154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  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8410FF15-9D63-46D9-8B23-EA027144B49B}"/>
              </a:ext>
            </a:extLst>
          </p:cNvPr>
          <p:cNvSpPr/>
          <p:nvPr/>
        </p:nvSpPr>
        <p:spPr>
          <a:xfrm>
            <a:off x="5208588" y="190500"/>
            <a:ext cx="3028950" cy="2076450"/>
          </a:xfrm>
          <a:prstGeom prst="wedgeEllipseCallout">
            <a:avLst>
              <a:gd name="adj1" fmla="val 63865"/>
              <a:gd name="adj2" fmla="val 3791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8D6B2F5E-732B-4FFB-B730-D9471228EE48}"/>
              </a:ext>
            </a:extLst>
          </p:cNvPr>
          <p:cNvSpPr/>
          <p:nvPr/>
        </p:nvSpPr>
        <p:spPr>
          <a:xfrm>
            <a:off x="2547660" y="1349375"/>
            <a:ext cx="5791200" cy="1600200"/>
          </a:xfrm>
          <a:prstGeom prst="wedgeRoundRectCallout">
            <a:avLst>
              <a:gd name="adj1" fmla="val -40178"/>
              <a:gd name="adj2" fmla="val 82198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 trước i/e/ê viết là k</a:t>
            </a:r>
          </a:p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 trước các âm còn lại viết là c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E6C7775A-AC18-43B2-960C-482DCA1F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7959726" y="774700"/>
            <a:ext cx="25241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7689D7-43C5-4715-8EFC-7085D22D0317}"/>
              </a:ext>
            </a:extLst>
          </p:cNvPr>
          <p:cNvGrpSpPr>
            <a:grpSpLocks/>
          </p:cNvGrpSpPr>
          <p:nvPr/>
        </p:nvGrpSpPr>
        <p:grpSpPr bwMode="auto">
          <a:xfrm>
            <a:off x="4518025" y="3276600"/>
            <a:ext cx="1022350" cy="769938"/>
            <a:chOff x="-2514600" y="2053528"/>
            <a:chExt cx="1023068" cy="769429"/>
          </a:xfrm>
        </p:grpSpPr>
        <p:pic>
          <p:nvPicPr>
            <p:cNvPr id="38924" name="Picture 6">
              <a:extLst>
                <a:ext uri="{FF2B5EF4-FFF2-40B4-BE49-F238E27FC236}">
                  <a16:creationId xmlns:a16="http://schemas.microsoft.com/office/drawing/2014/main" id="{4A7D0B87-9C5A-440A-949F-DB6D5CD15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25" name="Picture 6">
              <a:extLst>
                <a:ext uri="{FF2B5EF4-FFF2-40B4-BE49-F238E27FC236}">
                  <a16:creationId xmlns:a16="http://schemas.microsoft.com/office/drawing/2014/main" id="{8C12EADB-852A-4665-9899-914171866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26" name="Picture 6">
              <a:extLst>
                <a:ext uri="{FF2B5EF4-FFF2-40B4-BE49-F238E27FC236}">
                  <a16:creationId xmlns:a16="http://schemas.microsoft.com/office/drawing/2014/main" id="{BAB8E00C-8EC8-4100-B31D-CC4D5BFEE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CC8FEAC-C65E-4F61-A637-4958F813BEE6}"/>
              </a:ext>
            </a:extLst>
          </p:cNvPr>
          <p:cNvSpPr/>
          <p:nvPr/>
        </p:nvSpPr>
        <p:spPr>
          <a:xfrm>
            <a:off x="4164014" y="4906963"/>
            <a:ext cx="6276975" cy="1720850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Hãy phát biểu quy tắc chính tả viết đối với c/k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3.7037E-6 C 0.00039 0.00208 -0.0026 0.00393 -0.00312 0.00671 C -0.00391 0.01435 0.00169 0.0375 0.00482 0.04537 C 0.01211 0.09537 0.01484 0.14745 0.00221 0.19745 C -0.00026 0.2074 -0.0056 0.21713 -0.00833 0.22708 C -0.00755 0.23611 -0.00755 0.24514 -0.00573 0.25416 C -0.00521 0.25648 0.00104 0.28009 0.01016 0.27245 " pathEditMode="relative" rAng="0" ptsTypes="AAAAA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Cartoon interior shop or supermarket Royalty Free Vector">
            <a:extLst>
              <a:ext uri="{FF2B5EF4-FFF2-40B4-BE49-F238E27FC236}">
                <a16:creationId xmlns:a16="http://schemas.microsoft.com/office/drawing/2014/main" id="{8080515B-510A-4A00-8D7B-B382FCF3C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52401" y="68263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artoon interior shop or supermarket Royalty Free Vector">
            <a:extLst>
              <a:ext uri="{FF2B5EF4-FFF2-40B4-BE49-F238E27FC236}">
                <a16:creationId xmlns:a16="http://schemas.microsoft.com/office/drawing/2014/main" id="{075CD5BA-B2D6-4CF7-A1F2-E1AB14A7E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 bwMode="auto">
          <a:xfrm>
            <a:off x="1" y="-84137"/>
            <a:ext cx="12192000" cy="6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F8DEC9DC-CCFB-479A-BB61-7C9D1FEE40BB}"/>
              </a:ext>
            </a:extLst>
          </p:cNvPr>
          <p:cNvSpPr/>
          <p:nvPr/>
        </p:nvSpPr>
        <p:spPr>
          <a:xfrm>
            <a:off x="9221788" y="5791201"/>
            <a:ext cx="1219200" cy="836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0A70605F-7109-4C0A-8234-147C3208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-31750"/>
            <a:ext cx="57912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BC2AA96C-5359-4760-BA41-35705AF5F808}"/>
              </a:ext>
            </a:extLst>
          </p:cNvPr>
          <p:cNvSpPr/>
          <p:nvPr/>
        </p:nvSpPr>
        <p:spPr>
          <a:xfrm>
            <a:off x="1658938" y="409575"/>
            <a:ext cx="2876550" cy="1600200"/>
          </a:xfrm>
          <a:prstGeom prst="wedgeEllipseCallout">
            <a:avLst>
              <a:gd name="adj1" fmla="val -4292"/>
              <a:gd name="adj2" fmla="val 8902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  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7E026265-388E-42B4-9FEC-C175F7941900}"/>
              </a:ext>
            </a:extLst>
          </p:cNvPr>
          <p:cNvSpPr/>
          <p:nvPr/>
        </p:nvSpPr>
        <p:spPr>
          <a:xfrm>
            <a:off x="5662613" y="171450"/>
            <a:ext cx="3028950" cy="2076450"/>
          </a:xfrm>
          <a:prstGeom prst="wedgeEllipseCallout">
            <a:avLst>
              <a:gd name="adj1" fmla="val 61669"/>
              <a:gd name="adj2" fmla="val 6273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pic>
        <p:nvPicPr>
          <p:cNvPr id="19" name="Picture 2" descr="Empty Supermarket Chrome Metal Trolley Cart With Wheels For Goods Isolated  On White Background, Vector Cartoon Flat Style Stock Vector - Illustration  of product, container: 152267415">
            <a:extLst>
              <a:ext uri="{FF2B5EF4-FFF2-40B4-BE49-F238E27FC236}">
                <a16:creationId xmlns:a16="http://schemas.microsoft.com/office/drawing/2014/main" id="{F5E872E7-C45C-4DF4-90AD-FAD57C202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6" b="81824" l="6000" r="93000">
                        <a14:backgroundMark x1="26563" y1="24748" x2="28188" y2="30255"/>
                        <a14:backgroundMark x1="30500" y1="26347" x2="31500" y2="30669"/>
                        <a14:backgroundMark x1="35563" y1="27413" x2="36125" y2="32504"/>
                        <a14:backgroundMark x1="37875" y1="27768" x2="39438" y2="32504"/>
                        <a14:backgroundMark x1="41250" y1="28182" x2="42063" y2="32564"/>
                        <a14:backgroundMark x1="43813" y1="28774" x2="45313" y2="32800"/>
                        <a14:backgroundMark x1="46938" y1="29722" x2="47688" y2="32919"/>
                        <a14:backgroundMark x1="49375" y1="28952" x2="49688" y2="33393"/>
                        <a14:backgroundMark x1="51313" y1="29603" x2="52312" y2="33393"/>
                        <a14:backgroundMark x1="54500" y1="30610" x2="55625" y2="34458"/>
                        <a14:backgroundMark x1="57313" y1="31735" x2="57375" y2="33511"/>
                        <a14:backgroundMark x1="60000" y1="32386" x2="60563" y2="34281"/>
                        <a14:backgroundMark x1="63000" y1="32268" x2="63000" y2="34340"/>
                        <a14:backgroundMark x1="64938" y1="33097" x2="65813" y2="35583"/>
                        <a14:backgroundMark x1="70625" y1="33925" x2="70875" y2="35879"/>
                        <a14:backgroundMark x1="75688" y1="34221" x2="76000" y2="35998"/>
                        <a14:backgroundMark x1="78250" y1="42037" x2="78250" y2="43398"/>
                        <a14:backgroundMark x1="78563" y1="48017" x2="78438" y2="49260"/>
                        <a14:backgroundMark x1="81813" y1="43458" x2="81750" y2="43872"/>
                        <a14:backgroundMark x1="83250" y1="35110" x2="83250" y2="37419"/>
                        <a14:backgroundMark x1="73500" y1="42214" x2="73500" y2="43991"/>
                        <a14:backgroundMark x1="76063" y1="41622" x2="76125" y2="44523"/>
                        <a14:backgroundMark x1="70625" y1="41267" x2="70875" y2="44583"/>
                        <a14:backgroundMark x1="68375" y1="41208" x2="69000" y2="43576"/>
                        <a14:backgroundMark x1="30750" y1="38544" x2="31250" y2="40971"/>
                        <a14:backgroundMark x1="33500" y1="38070" x2="33625" y2="40201"/>
                        <a14:backgroundMark x1="38688" y1="38247" x2="38688" y2="40261"/>
                        <a14:backgroundMark x1="41125" y1="39195" x2="41438" y2="40142"/>
                        <a14:backgroundMark x1="43500" y1="39017" x2="43813" y2="39728"/>
                        <a14:backgroundMark x1="46438" y1="39254" x2="46750" y2="40675"/>
                        <a14:backgroundMark x1="48500" y1="39787" x2="48500" y2="39787"/>
                        <a14:backgroundMark x1="50313" y1="39787" x2="50313" y2="39787"/>
                        <a14:backgroundMark x1="53563" y1="40201" x2="53563" y2="40201"/>
                        <a14:backgroundMark x1="56063" y1="40201" x2="56063" y2="40201"/>
                        <a14:backgroundMark x1="58313" y1="40201" x2="58313" y2="40201"/>
                        <a14:backgroundMark x1="63875" y1="40971" x2="63875" y2="40971"/>
                        <a14:backgroundMark x1="65938" y1="41030" x2="65938" y2="41030"/>
                        <a14:backgroundMark x1="34813" y1="50858" x2="34813" y2="50858"/>
                        <a14:backgroundMark x1="37063" y1="50503" x2="37063" y2="50503"/>
                        <a14:backgroundMark x1="41688" y1="49615" x2="41688" y2="49615"/>
                        <a14:backgroundMark x1="44563" y1="49674" x2="44563" y2="49674"/>
                        <a14:backgroundMark x1="46000" y1="49556" x2="46000" y2="49556"/>
                        <a14:backgroundMark x1="50813" y1="49615" x2="50813" y2="49615"/>
                        <a14:backgroundMark x1="45375" y1="47602" x2="46250" y2="49911"/>
                        <a14:backgroundMark x1="51188" y1="51806" x2="51500" y2="53049"/>
                        <a14:backgroundMark x1="46563" y1="50858" x2="46875" y2="53108"/>
                        <a14:backgroundMark x1="55125" y1="47780" x2="55375" y2="49911"/>
                        <a14:backgroundMark x1="57500" y1="47721" x2="57563" y2="50089"/>
                        <a14:backgroundMark x1="59625" y1="47602" x2="59688" y2="48727"/>
                        <a14:backgroundMark x1="64188" y1="47661" x2="64375" y2="49556"/>
                        <a14:backgroundMark x1="60188" y1="52102" x2="60313" y2="52931"/>
                        <a14:backgroundMark x1="66125" y1="48017" x2="67250" y2="50622"/>
                        <a14:backgroundMark x1="68813" y1="48017" x2="69063" y2="49793"/>
                        <a14:backgroundMark x1="71375" y1="47780" x2="71625" y2="50326"/>
                        <a14:backgroundMark x1="73375" y1="47957" x2="73750" y2="49082"/>
                        <a14:backgroundMark x1="73563" y1="40261" x2="73000" y2="41089"/>
                        <a14:backgroundMark x1="14000" y1="16815" x2="18188" y2="18058"/>
                        <a14:backgroundMark x1="22438" y1="16874" x2="24063" y2="18295"/>
                        <a14:backgroundMark x1="20063" y1="17644" x2="19938" y2="19183"/>
                        <a14:backgroundMark x1="24625" y1="17348" x2="26250" y2="17466"/>
                        <a14:backgroundMark x1="28750" y1="14269" x2="28938" y2="14742"/>
                        <a14:backgroundMark x1="27688" y1="17229" x2="27688" y2="17229"/>
                        <a14:backgroundMark x1="85313" y1="36116" x2="85250" y2="36827"/>
                        <a14:backgroundMark x1="87563" y1="35406" x2="87500" y2="36294"/>
                        <a14:backgroundMark x1="87125" y1="42274" x2="87125" y2="43931"/>
                        <a14:backgroundMark x1="84938" y1="42747" x2="84688" y2="43754"/>
                        <a14:backgroundMark x1="84313" y1="48964" x2="84313" y2="49911"/>
                        <a14:backgroundMark x1="86313" y1="48905" x2="85625" y2="49497"/>
                        <a14:backgroundMark x1="81625" y1="49556" x2="81250" y2="50858"/>
                        <a14:backgroundMark x1="83063" y1="42392" x2="82875" y2="42392"/>
                        <a14:backgroundMark x1="81875" y1="42688" x2="81875" y2="4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5001" r="4839" b="17863"/>
          <a:stretch/>
        </p:blipFill>
        <p:spPr bwMode="auto">
          <a:xfrm>
            <a:off x="3636078" y="4326263"/>
            <a:ext cx="2994116" cy="269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66281220-A1DD-45CC-AC78-6E40D59BA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>
            <a:fillRect/>
          </a:stretch>
        </p:blipFill>
        <p:spPr bwMode="auto">
          <a:xfrm>
            <a:off x="7916864" y="1252538"/>
            <a:ext cx="252412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943" name="Group 11">
            <a:extLst>
              <a:ext uri="{FF2B5EF4-FFF2-40B4-BE49-F238E27FC236}">
                <a16:creationId xmlns:a16="http://schemas.microsoft.com/office/drawing/2014/main" id="{636996DF-A5C9-4A60-BDAE-DA6F6A4E7194}"/>
              </a:ext>
            </a:extLst>
          </p:cNvPr>
          <p:cNvGrpSpPr>
            <a:grpSpLocks/>
          </p:cNvGrpSpPr>
          <p:nvPr/>
        </p:nvGrpSpPr>
        <p:grpSpPr bwMode="auto">
          <a:xfrm>
            <a:off x="4441825" y="5316070"/>
            <a:ext cx="1023938" cy="769938"/>
            <a:chOff x="-2514600" y="2053528"/>
            <a:chExt cx="1023068" cy="769429"/>
          </a:xfrm>
        </p:grpSpPr>
        <p:pic>
          <p:nvPicPr>
            <p:cNvPr id="39949" name="Picture 6">
              <a:extLst>
                <a:ext uri="{FF2B5EF4-FFF2-40B4-BE49-F238E27FC236}">
                  <a16:creationId xmlns:a16="http://schemas.microsoft.com/office/drawing/2014/main" id="{92158AB8-8027-4A62-BB83-C53B5DFF5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50" name="Picture 6">
              <a:extLst>
                <a:ext uri="{FF2B5EF4-FFF2-40B4-BE49-F238E27FC236}">
                  <a16:creationId xmlns:a16="http://schemas.microsoft.com/office/drawing/2014/main" id="{8100D942-597F-40DB-A500-8E73C17C02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951" name="Picture 6">
              <a:extLst>
                <a:ext uri="{FF2B5EF4-FFF2-40B4-BE49-F238E27FC236}">
                  <a16:creationId xmlns:a16="http://schemas.microsoft.com/office/drawing/2014/main" id="{14B06C26-3778-41F7-823E-C09E12C16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BE953F-DD86-4FE5-9655-6B99A63D1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6" y="3011489"/>
            <a:ext cx="88741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03CCF3-E3CF-4164-B6CA-2F487804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1260476" y="2508250"/>
            <a:ext cx="27781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1BC81E67-9AEF-4FCE-BB59-2AF516E24D5C}"/>
              </a:ext>
            </a:extLst>
          </p:cNvPr>
          <p:cNvSpPr/>
          <p:nvPr/>
        </p:nvSpPr>
        <p:spPr>
          <a:xfrm>
            <a:off x="2297111" y="666749"/>
            <a:ext cx="6227766" cy="1600200"/>
          </a:xfrm>
          <a:prstGeom prst="wedgeRoundRectCallout">
            <a:avLst>
              <a:gd name="adj1" fmla="val -38977"/>
              <a:gd name="adj2" fmla="val 8061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Đứng trước i/e/ê viết là gh và ngh</a:t>
            </a:r>
          </a:p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Đứng trước các âm còn lại viết là g và ng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52537D0-56DA-43B5-99FA-1E771DBFCDB6}"/>
              </a:ext>
            </a:extLst>
          </p:cNvPr>
          <p:cNvSpPr/>
          <p:nvPr/>
        </p:nvSpPr>
        <p:spPr>
          <a:xfrm>
            <a:off x="3616326" y="4984753"/>
            <a:ext cx="6402388" cy="1768475"/>
          </a:xfrm>
          <a:prstGeom prst="wedgeRoundRectCallout">
            <a:avLst>
              <a:gd name="adj1" fmla="val 34872"/>
              <a:gd name="adj2" fmla="val -8120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phát biểu quy tắc chính tả viết đối với </a:t>
            </a:r>
          </a:p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gh/g; ng/ngh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C 0.00989 0.01458 -0.00222 -0.00463 0.00612 0.01389 C 0.01145 0.02592 0.01067 0.01759 0.01367 0.03101 C 0.01471 0.03541 0.01484 0.0412 0.01627 0.04537 C 0.01627 0.0456 0.02565 0.06689 0.0276 0.07083 C 0.02903 0.07384 0.0289 0.07893 0.0302 0.08264 C 0.03216 0.08796 0.03906 0.09606 0.04153 0.09953 C 0.04648 0.10717 0.05182 0.11435 0.05664 0.12245 C 0.06393 0.13402 0.06927 0.14976 0.07812 0.15625 C 0.08112 0.16273 0.08398 0.16967 0.08697 0.17615 C 0.08802 0.17847 0.08958 0.17939 0.09088 0.18171 C 0.09322 0.18773 0.09466 0.19606 0.097 0.20185 C 0.09804 0.20439 0.09973 0.20532 0.10078 0.20787 C 0.11367 0.23402 0.10377 0.21759 0.1121 0.23055 C 0.11848 0.25115 0.11744 0.28912 0.11744 0.31365 " pathEditMode="relative" rAng="0" ptsTypes="AAAAAAAAAAAAAAA">
                                      <p:cBhvr>
                                        <p:cTn id="6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9D13D646-80F0-4723-84C2-13EDC20C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B35123-A92A-414C-B91E-CBF071E41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6223" r="30121"/>
          <a:stretch>
            <a:fillRect/>
          </a:stretch>
        </p:blipFill>
        <p:spPr bwMode="auto">
          <a:xfrm>
            <a:off x="2057400" y="3429000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DE8EF3C-6E50-403A-86CA-B7DE511BC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87638"/>
            <a:ext cx="50292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9814CC7B-5F2C-4C14-A327-0A3CA201384A}"/>
              </a:ext>
            </a:extLst>
          </p:cNvPr>
          <p:cNvSpPr/>
          <p:nvPr/>
        </p:nvSpPr>
        <p:spPr>
          <a:xfrm>
            <a:off x="7115175" y="619126"/>
            <a:ext cx="3384550" cy="1819275"/>
          </a:xfrm>
          <a:prstGeom prst="wedgeEllipseCallout">
            <a:avLst>
              <a:gd name="adj1" fmla="val -30361"/>
              <a:gd name="adj2" fmla="val 7654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PEPPA, 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A922A6B6-D084-4FF4-8CD4-9BAAA07BA4F9}"/>
              </a:ext>
            </a:extLst>
          </p:cNvPr>
          <p:cNvSpPr/>
          <p:nvPr/>
        </p:nvSpPr>
        <p:spPr>
          <a:xfrm>
            <a:off x="1746250" y="619126"/>
            <a:ext cx="4122738" cy="1819275"/>
          </a:xfrm>
          <a:prstGeom prst="wedgeEllipseCallout">
            <a:avLst>
              <a:gd name="adj1" fmla="val 8417"/>
              <a:gd name="adj2" fmla="val 10413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</a:p>
        </p:txBody>
      </p:sp>
      <p:pic>
        <p:nvPicPr>
          <p:cNvPr id="1026" name="Picture 2" descr="Empty Supermarket Chrome Metal Trolley Cart With Wheels For Goods Isolated  On White Background, Vector Cartoon Flat Style Stock Vector - Illustration  of product, container: 152267415">
            <a:extLst>
              <a:ext uri="{FF2B5EF4-FFF2-40B4-BE49-F238E27FC236}">
                <a16:creationId xmlns:a16="http://schemas.microsoft.com/office/drawing/2014/main" id="{824940EB-97B8-4BD5-B6FB-3B70173F7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6" b="81824" l="6000" r="93000">
                        <a14:backgroundMark x1="26563" y1="24748" x2="28188" y2="30255"/>
                        <a14:backgroundMark x1="30500" y1="26347" x2="31500" y2="30669"/>
                        <a14:backgroundMark x1="35563" y1="27413" x2="36125" y2="32504"/>
                        <a14:backgroundMark x1="37875" y1="27768" x2="39438" y2="32504"/>
                        <a14:backgroundMark x1="41250" y1="28182" x2="42063" y2="32564"/>
                        <a14:backgroundMark x1="43813" y1="28774" x2="45313" y2="32800"/>
                        <a14:backgroundMark x1="46938" y1="29722" x2="47688" y2="32919"/>
                        <a14:backgroundMark x1="49375" y1="28952" x2="49688" y2="33393"/>
                        <a14:backgroundMark x1="51313" y1="29603" x2="52312" y2="33393"/>
                        <a14:backgroundMark x1="54500" y1="30610" x2="55625" y2="34458"/>
                        <a14:backgroundMark x1="57313" y1="31735" x2="57375" y2="33511"/>
                        <a14:backgroundMark x1="60000" y1="32386" x2="60563" y2="34281"/>
                        <a14:backgroundMark x1="63000" y1="32268" x2="63000" y2="34340"/>
                        <a14:backgroundMark x1="64938" y1="33097" x2="65813" y2="35583"/>
                        <a14:backgroundMark x1="70625" y1="33925" x2="70875" y2="35879"/>
                        <a14:backgroundMark x1="75688" y1="34221" x2="76000" y2="35998"/>
                        <a14:backgroundMark x1="78250" y1="42037" x2="78250" y2="43398"/>
                        <a14:backgroundMark x1="78563" y1="48017" x2="78438" y2="49260"/>
                        <a14:backgroundMark x1="81813" y1="43458" x2="81750" y2="43872"/>
                        <a14:backgroundMark x1="83250" y1="35110" x2="83250" y2="37419"/>
                        <a14:backgroundMark x1="73500" y1="42214" x2="73500" y2="43991"/>
                        <a14:backgroundMark x1="76063" y1="41622" x2="76125" y2="44523"/>
                        <a14:backgroundMark x1="70625" y1="41267" x2="70875" y2="44583"/>
                        <a14:backgroundMark x1="68375" y1="41208" x2="69000" y2="43576"/>
                        <a14:backgroundMark x1="30750" y1="38544" x2="31250" y2="40971"/>
                        <a14:backgroundMark x1="33500" y1="38070" x2="33625" y2="40201"/>
                        <a14:backgroundMark x1="38688" y1="38247" x2="38688" y2="40261"/>
                        <a14:backgroundMark x1="41125" y1="39195" x2="41438" y2="40142"/>
                        <a14:backgroundMark x1="43500" y1="39017" x2="43813" y2="39728"/>
                        <a14:backgroundMark x1="46438" y1="39254" x2="46750" y2="40675"/>
                        <a14:backgroundMark x1="48500" y1="39787" x2="48500" y2="39787"/>
                        <a14:backgroundMark x1="50313" y1="39787" x2="50313" y2="39787"/>
                        <a14:backgroundMark x1="53563" y1="40201" x2="53563" y2="40201"/>
                        <a14:backgroundMark x1="56063" y1="40201" x2="56063" y2="40201"/>
                        <a14:backgroundMark x1="58313" y1="40201" x2="58313" y2="40201"/>
                        <a14:backgroundMark x1="63875" y1="40971" x2="63875" y2="40971"/>
                        <a14:backgroundMark x1="65938" y1="41030" x2="65938" y2="41030"/>
                        <a14:backgroundMark x1="34813" y1="50858" x2="34813" y2="50858"/>
                        <a14:backgroundMark x1="37063" y1="50503" x2="37063" y2="50503"/>
                        <a14:backgroundMark x1="41688" y1="49615" x2="41688" y2="49615"/>
                        <a14:backgroundMark x1="44563" y1="49674" x2="44563" y2="49674"/>
                        <a14:backgroundMark x1="46000" y1="49556" x2="46000" y2="49556"/>
                        <a14:backgroundMark x1="50813" y1="49615" x2="50813" y2="49615"/>
                        <a14:backgroundMark x1="45375" y1="47602" x2="46250" y2="49911"/>
                        <a14:backgroundMark x1="51188" y1="51806" x2="51500" y2="53049"/>
                        <a14:backgroundMark x1="46563" y1="50858" x2="46875" y2="53108"/>
                        <a14:backgroundMark x1="55125" y1="47780" x2="55375" y2="49911"/>
                        <a14:backgroundMark x1="57500" y1="47721" x2="57563" y2="50089"/>
                        <a14:backgroundMark x1="59625" y1="47602" x2="59688" y2="48727"/>
                        <a14:backgroundMark x1="64188" y1="47661" x2="64375" y2="49556"/>
                        <a14:backgroundMark x1="60188" y1="52102" x2="60313" y2="52931"/>
                        <a14:backgroundMark x1="66125" y1="48017" x2="67250" y2="50622"/>
                        <a14:backgroundMark x1="68813" y1="48017" x2="69063" y2="49793"/>
                        <a14:backgroundMark x1="71375" y1="47780" x2="71625" y2="50326"/>
                        <a14:backgroundMark x1="73375" y1="47957" x2="73750" y2="49082"/>
                        <a14:backgroundMark x1="73563" y1="40261" x2="73000" y2="41089"/>
                        <a14:backgroundMark x1="14000" y1="16815" x2="18188" y2="18058"/>
                        <a14:backgroundMark x1="22438" y1="16874" x2="24063" y2="18295"/>
                        <a14:backgroundMark x1="20063" y1="17644" x2="19938" y2="19183"/>
                        <a14:backgroundMark x1="24625" y1="17348" x2="26250" y2="17466"/>
                        <a14:backgroundMark x1="28750" y1="14269" x2="28938" y2="14742"/>
                        <a14:backgroundMark x1="27688" y1="17229" x2="27688" y2="17229"/>
                        <a14:backgroundMark x1="85313" y1="36116" x2="85250" y2="36827"/>
                        <a14:backgroundMark x1="87563" y1="35406" x2="87500" y2="36294"/>
                        <a14:backgroundMark x1="87125" y1="42274" x2="87125" y2="43931"/>
                        <a14:backgroundMark x1="84938" y1="42747" x2="84688" y2="43754"/>
                        <a14:backgroundMark x1="84313" y1="48964" x2="84313" y2="49911"/>
                        <a14:backgroundMark x1="86313" y1="48905" x2="85625" y2="49497"/>
                        <a14:backgroundMark x1="81625" y1="49556" x2="81250" y2="50858"/>
                        <a14:backgroundMark x1="83063" y1="42392" x2="82875" y2="42392"/>
                        <a14:backgroundMark x1="81875" y1="42688" x2="81875" y2="42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" t="5001" r="4839" b="17863"/>
          <a:stretch/>
        </p:blipFill>
        <p:spPr bwMode="auto">
          <a:xfrm>
            <a:off x="4352440" y="4232721"/>
            <a:ext cx="2877522" cy="25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2">
            <a:extLst>
              <a:ext uri="{FF2B5EF4-FFF2-40B4-BE49-F238E27FC236}">
                <a16:creationId xmlns:a16="http://schemas.microsoft.com/office/drawing/2014/main" id="{9D234D2E-0581-4FB6-A8FF-80E3EADC7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950596"/>
            <a:ext cx="88900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70" name="Group 21">
            <a:extLst>
              <a:ext uri="{FF2B5EF4-FFF2-40B4-BE49-F238E27FC236}">
                <a16:creationId xmlns:a16="http://schemas.microsoft.com/office/drawing/2014/main" id="{DBE7EF34-6A16-484B-9665-201EB5A70C58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142929"/>
            <a:ext cx="1022350" cy="768350"/>
            <a:chOff x="-2514600" y="2053528"/>
            <a:chExt cx="1023068" cy="769429"/>
          </a:xfrm>
        </p:grpSpPr>
        <p:pic>
          <p:nvPicPr>
            <p:cNvPr id="40972" name="Picture 6">
              <a:extLst>
                <a:ext uri="{FF2B5EF4-FFF2-40B4-BE49-F238E27FC236}">
                  <a16:creationId xmlns:a16="http://schemas.microsoft.com/office/drawing/2014/main" id="{126B129D-7FE6-4970-871F-1C64C4458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514600" y="2053528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3" name="Picture 6">
              <a:extLst>
                <a:ext uri="{FF2B5EF4-FFF2-40B4-BE49-F238E27FC236}">
                  <a16:creationId xmlns:a16="http://schemas.microsoft.com/office/drawing/2014/main" id="{5923AE41-AD6A-4F42-935B-013FBF07A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003066" y="2171699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4" name="Picture 6">
              <a:extLst>
                <a:ext uri="{FF2B5EF4-FFF2-40B4-BE49-F238E27FC236}">
                  <a16:creationId xmlns:a16="http://schemas.microsoft.com/office/drawing/2014/main" id="{CEE5EA3B-008A-42A8-8655-AE526106B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4" t="8998" r="5595" b="12589"/>
            <a:stretch>
              <a:fillRect/>
            </a:stretch>
          </p:blipFill>
          <p:spPr bwMode="auto">
            <a:xfrm>
              <a:off x="-2335364" y="2335400"/>
              <a:ext cx="511534" cy="487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2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FF1E1D3B-FA57-415E-9218-DC9D29B0B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AC194B6F-2982-4DFD-BB28-0979A161F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01D0757-37EC-48DF-848D-A10F6A5059B1}"/>
              </a:ext>
            </a:extLst>
          </p:cNvPr>
          <p:cNvSpPr/>
          <p:nvPr/>
        </p:nvSpPr>
        <p:spPr>
          <a:xfrm>
            <a:off x="1686575" y="2123738"/>
            <a:ext cx="9023474" cy="2557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 NGỌC QUYẾN</a:t>
            </a:r>
            <a:endParaRPr lang="en-US" sz="5400" b="1" cap="none" spc="0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00AE0F70-EB41-445A-8270-47B03CC83A1C}"/>
              </a:ext>
            </a:extLst>
          </p:cNvPr>
          <p:cNvSpPr txBox="1"/>
          <p:nvPr/>
        </p:nvSpPr>
        <p:spPr>
          <a:xfrm>
            <a:off x="3960405" y="1434973"/>
            <a:ext cx="4105530" cy="5766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 dirty="0" err="1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Chính</a:t>
            </a:r>
            <a:r>
              <a:rPr lang="en-US" altLang="zh-CN" sz="2000" dirty="0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2000" dirty="0" err="1">
                <a:ln w="38100">
                  <a:solidFill>
                    <a:srgbClr val="FF9409"/>
                  </a:solidFill>
                </a:ln>
                <a:solidFill>
                  <a:srgbClr val="FFC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tả</a:t>
            </a:r>
            <a:endParaRPr lang="zh-CN" altLang="en-US" sz="2000" dirty="0">
              <a:ln w="38100">
                <a:solidFill>
                  <a:srgbClr val="FF9409"/>
                </a:solidFill>
              </a:ln>
              <a:solidFill>
                <a:srgbClr val="FFC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F4859D-12DE-493D-93B4-2374F1B41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9" t="30416" r="21667" b="13519"/>
          <a:stretch/>
        </p:blipFill>
        <p:spPr>
          <a:xfrm>
            <a:off x="0" y="698500"/>
            <a:ext cx="12192000" cy="6159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A0920F-F71C-449B-B433-828BC517EC07}"/>
              </a:ext>
            </a:extLst>
          </p:cNvPr>
          <p:cNvSpPr/>
          <p:nvPr/>
        </p:nvSpPr>
        <p:spPr>
          <a:xfrm>
            <a:off x="6375399" y="137950"/>
            <a:ext cx="4323787" cy="560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LƯƠNG NGỌC QUYẾN</a:t>
            </a:r>
            <a:endParaRPr lang="en-US" sz="5400" b="1" cap="none" spc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-27737"/>
              <a:gd name="adj2" fmla="val 76165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0118" y="122197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Nội dung của bài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là gì ?</a:t>
            </a:r>
            <a:endParaRPr lang="en-US" altLang="en-US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id="{7C13837C-18B6-42F6-A73F-8A33AEFF6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59" y="2378644"/>
            <a:ext cx="2440869" cy="43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477</TotalTime>
  <Words>435</Words>
  <Application>Microsoft Office PowerPoint</Application>
  <PresentationFormat>Widescreen</PresentationFormat>
  <Paragraphs>129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等线</vt:lpstr>
      <vt:lpstr>微软雅黑</vt:lpstr>
      <vt:lpstr>.VnTime</vt:lpstr>
      <vt:lpstr>Arial</vt:lpstr>
      <vt:lpstr>iCiel Soup of Justice</vt:lpstr>
      <vt:lpstr>Times New Roman</vt:lpstr>
      <vt:lpstr>包图主题2</vt:lpstr>
      <vt:lpstr>PowerPoint Presentation</vt:lpstr>
      <vt:lpstr>HEO PEPPA ĐI MUA SẮM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Le Hong Linh</cp:lastModifiedBy>
  <cp:revision>76</cp:revision>
  <dcterms:created xsi:type="dcterms:W3CDTF">2017-08-18T03:02:00Z</dcterms:created>
  <dcterms:modified xsi:type="dcterms:W3CDTF">2022-09-14T02:49:26Z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