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9" r:id="rId2"/>
    <p:sldId id="288" r:id="rId3"/>
    <p:sldId id="290" r:id="rId4"/>
    <p:sldId id="299" r:id="rId5"/>
    <p:sldId id="283" r:id="rId6"/>
    <p:sldId id="284" r:id="rId7"/>
    <p:sldId id="291" r:id="rId8"/>
    <p:sldId id="294" r:id="rId9"/>
    <p:sldId id="292" r:id="rId10"/>
    <p:sldId id="295" r:id="rId11"/>
    <p:sldId id="293" r:id="rId12"/>
    <p:sldId id="265" r:id="rId13"/>
    <p:sldId id="297" r:id="rId14"/>
    <p:sldId id="298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9" autoAdjust="0"/>
    <p:restoredTop sz="94624" autoAdjust="0"/>
  </p:normalViewPr>
  <p:slideViewPr>
    <p:cSldViewPr snapToGrid="0">
      <p:cViewPr>
        <p:scale>
          <a:sx n="40" d="100"/>
          <a:sy n="40" d="100"/>
        </p:scale>
        <p:origin x="-1072" y="-6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57262-CA5B-41CB-B033-67CCF35F8904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54285-8A2F-4A13-99AC-D41DAEA8FB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855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40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714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701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714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701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701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714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14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7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lIns="91424" tIns="45712" rIns="91424" bIns="4571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lIns="91424" tIns="45712" rIns="91424" bIns="4571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24" tIns="45712" rIns="91424" bIns="45712"/>
          <a:lstStyle/>
          <a:p>
            <a:fld id="{A43FB761-B3F0-4EEF-A476-27C2809F41E6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24" tIns="45712" rIns="91424" bIns="45712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24" tIns="45712" rIns="91424" bIns="45712"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4897508"/>
      </p:ext>
    </p:extLst>
  </p:cSld>
  <p:clrMapOvr>
    <a:masterClrMapping/>
  </p:clrMapOvr>
  <p:transition spd="slow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.png"/><Relationship Id="rId3" Type="http://schemas.openxmlformats.org/officeDocument/2006/relationships/image" Target="../media/image1.jpeg"/><Relationship Id="rId25" Type="http://schemas.openxmlformats.org/officeDocument/2006/relationships/image" Target="../media/image2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27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svg"/><Relationship Id="rId18" Type="http://schemas.openxmlformats.org/officeDocument/2006/relationships/image" Target="../media/image2.svg"/><Relationship Id="rId3" Type="http://schemas.openxmlformats.org/officeDocument/2006/relationships/audio" Target="../media/audio2.wav"/><Relationship Id="rId12" Type="http://schemas.openxmlformats.org/officeDocument/2006/relationships/image" Target="../media/image42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58.sv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6.svg"/><Relationship Id="rId15" Type="http://schemas.microsoft.com/office/2007/relationships/hdphoto" Target="../media/hdphoto1.wdp"/><Relationship Id="rId10" Type="http://schemas.openxmlformats.org/officeDocument/2006/relationships/image" Target="../media/image41.png"/><Relationship Id="rId19" Type="http://schemas.openxmlformats.org/officeDocument/2006/relationships/image" Target="../media/image44.png"/><Relationship Id="rId4" Type="http://schemas.openxmlformats.org/officeDocument/2006/relationships/image" Target="../media/image25.png"/><Relationship Id="rId9" Type="http://schemas.openxmlformats.org/officeDocument/2006/relationships/image" Target="../media/image8.svg"/><Relationship Id="rId1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.svg"/><Relationship Id="rId3" Type="http://schemas.openxmlformats.org/officeDocument/2006/relationships/audio" Target="../media/audio3.wav"/><Relationship Id="rId21" Type="http://schemas.microsoft.com/office/2007/relationships/hdphoto" Target="../media/hdphoto1.wdp"/><Relationship Id="rId7" Type="http://schemas.openxmlformats.org/officeDocument/2006/relationships/image" Target="../media/image13.png"/><Relationship Id="rId25" Type="http://schemas.openxmlformats.org/officeDocument/2006/relationships/image" Target="../media/image2.svg"/><Relationship Id="rId2" Type="http://schemas.openxmlformats.org/officeDocument/2006/relationships/notesSlide" Target="../notesSlides/notesSlide7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24" Type="http://schemas.openxmlformats.org/officeDocument/2006/relationships/image" Target="../media/image39.png"/><Relationship Id="rId5" Type="http://schemas.openxmlformats.org/officeDocument/2006/relationships/image" Target="../media/image10.png"/><Relationship Id="rId23" Type="http://schemas.openxmlformats.org/officeDocument/2006/relationships/image" Target="../media/image2.svg"/><Relationship Id="rId19" Type="http://schemas.openxmlformats.org/officeDocument/2006/relationships/image" Target="../media/image46.svg"/><Relationship Id="rId4" Type="http://schemas.openxmlformats.org/officeDocument/2006/relationships/image" Target="../media/image1.jpeg"/><Relationship Id="rId2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9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58.svg"/><Relationship Id="rId26" Type="http://schemas.openxmlformats.org/officeDocument/2006/relationships/image" Target="../media/image17.png"/><Relationship Id="rId3" Type="http://schemas.openxmlformats.org/officeDocument/2006/relationships/image" Target="../media/image1.jpeg"/><Relationship Id="rId21" Type="http://schemas.microsoft.com/office/2007/relationships/hdphoto" Target="../media/hdphoto1.wdp"/><Relationship Id="rId7" Type="http://schemas.openxmlformats.org/officeDocument/2006/relationships/image" Target="../media/image12.png"/><Relationship Id="rId25" Type="http://schemas.openxmlformats.org/officeDocument/2006/relationships/image" Target="../media/image6.svg"/><Relationship Id="rId2" Type="http://schemas.openxmlformats.org/officeDocument/2006/relationships/notesSlide" Target="../notesSlides/notesSlide2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24" Type="http://schemas.openxmlformats.org/officeDocument/2006/relationships/image" Target="../media/image16.png"/><Relationship Id="rId11" Type="http://schemas.openxmlformats.org/officeDocument/2006/relationships/image" Target="../media/image10.svg"/><Relationship Id="rId5" Type="http://schemas.openxmlformats.org/officeDocument/2006/relationships/image" Target="../media/image22.svg"/><Relationship Id="rId23" Type="http://schemas.openxmlformats.org/officeDocument/2006/relationships/image" Target="../media/image2.svg"/><Relationship Id="rId19" Type="http://schemas.openxmlformats.org/officeDocument/2006/relationships/image" Target="../media/image46.svg"/><Relationship Id="rId4" Type="http://schemas.openxmlformats.org/officeDocument/2006/relationships/image" Target="../media/image10.png"/><Relationship Id="rId22" Type="http://schemas.openxmlformats.org/officeDocument/2006/relationships/image" Target="../media/image15.png"/><Relationship Id="rId27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1.png"/><Relationship Id="rId3" Type="http://schemas.openxmlformats.org/officeDocument/2006/relationships/image" Target="../media/image1.jpeg"/><Relationship Id="rId25" Type="http://schemas.openxmlformats.org/officeDocument/2006/relationships/image" Target="../media/image2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28" Type="http://schemas.openxmlformats.org/officeDocument/2006/relationships/image" Target="../media/image18.svg"/><Relationship Id="rId4" Type="http://schemas.openxmlformats.org/officeDocument/2006/relationships/image" Target="../media/image19.png"/><Relationship Id="rId27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58.svg"/><Relationship Id="rId3" Type="http://schemas.openxmlformats.org/officeDocument/2006/relationships/image" Target="../media/image1.jpeg"/><Relationship Id="rId21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24" Type="http://schemas.openxmlformats.org/officeDocument/2006/relationships/image" Target="../media/image18.png"/><Relationship Id="rId11" Type="http://schemas.openxmlformats.org/officeDocument/2006/relationships/image" Target="../media/image10.svg"/><Relationship Id="rId5" Type="http://schemas.openxmlformats.org/officeDocument/2006/relationships/image" Target="../media/image22.svg"/><Relationship Id="rId23" Type="http://schemas.openxmlformats.org/officeDocument/2006/relationships/image" Target="../media/image2.svg"/><Relationship Id="rId19" Type="http://schemas.openxmlformats.org/officeDocument/2006/relationships/image" Target="../media/image46.svg"/><Relationship Id="rId4" Type="http://schemas.openxmlformats.org/officeDocument/2006/relationships/image" Target="../media/image10.png"/><Relationship Id="rId2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48.svg"/><Relationship Id="rId21" Type="http://schemas.openxmlformats.org/officeDocument/2006/relationships/image" Target="../media/image34.gif"/><Relationship Id="rId7" Type="http://schemas.openxmlformats.org/officeDocument/2006/relationships/image" Target="../media/image6.sv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23.png"/><Relationship Id="rId16" Type="http://schemas.openxmlformats.org/officeDocument/2006/relationships/image" Target="../media/image31.png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52.svg"/><Relationship Id="rId5" Type="http://schemas.openxmlformats.org/officeDocument/2006/relationships/image" Target="../media/image32.svg"/><Relationship Id="rId15" Type="http://schemas.openxmlformats.org/officeDocument/2006/relationships/image" Target="../media/image30.png"/><Relationship Id="rId10" Type="http://schemas.openxmlformats.org/officeDocument/2006/relationships/image" Target="../media/image26.png"/><Relationship Id="rId19" Type="http://schemas.openxmlformats.org/officeDocument/2006/relationships/image" Target="../media/image15.png"/><Relationship Id="rId9" Type="http://schemas.openxmlformats.org/officeDocument/2006/relationships/image" Target="../media/image8.sv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18.png"/><Relationship Id="rId3" Type="http://schemas.openxmlformats.org/officeDocument/2006/relationships/image" Target="../media/image36.png"/><Relationship Id="rId7" Type="http://schemas.openxmlformats.org/officeDocument/2006/relationships/image" Target="../media/image15.svg"/><Relationship Id="rId12" Type="http://schemas.openxmlformats.org/officeDocument/2006/relationships/image" Target="../media/image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6.png"/><Relationship Id="rId5" Type="http://schemas.openxmlformats.org/officeDocument/2006/relationships/image" Target="../media/image37.png"/><Relationship Id="rId15" Type="http://schemas.openxmlformats.org/officeDocument/2006/relationships/image" Target="../media/image39.png"/><Relationship Id="rId10" Type="http://schemas.openxmlformats.org/officeDocument/2006/relationships/image" Target="../media/image64.svg"/><Relationship Id="rId19" Type="http://schemas.openxmlformats.org/officeDocument/2006/relationships/image" Target="../media/image2.svg"/><Relationship Id="rId4" Type="http://schemas.openxmlformats.org/officeDocument/2006/relationships/image" Target="../media/image2.svg"/><Relationship Id="rId9" Type="http://schemas.microsoft.com/office/2007/relationships/hdphoto" Target="../media/hdphoto3.wdp"/><Relationship Id="rId1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5" Type="http://schemas.openxmlformats.org/officeDocument/2006/relationships/image" Target="../media/image2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28" Type="http://schemas.openxmlformats.org/officeDocument/2006/relationships/image" Target="../media/image20.png"/><Relationship Id="rId4" Type="http://schemas.openxmlformats.org/officeDocument/2006/relationships/image" Target="../media/image19.png"/><Relationship Id="rId27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2.svg"/><Relationship Id="rId3" Type="http://schemas.openxmlformats.org/officeDocument/2006/relationships/image" Target="../media/image36.png"/><Relationship Id="rId7" Type="http://schemas.openxmlformats.org/officeDocument/2006/relationships/image" Target="../media/image15.svg"/><Relationship Id="rId12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0.svg"/><Relationship Id="rId5" Type="http://schemas.openxmlformats.org/officeDocument/2006/relationships/image" Target="../media/image37.pn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svg"/><Relationship Id="rId18" Type="http://schemas.openxmlformats.org/officeDocument/2006/relationships/image" Target="../media/image44.png"/><Relationship Id="rId3" Type="http://schemas.openxmlformats.org/officeDocument/2006/relationships/image" Target="../media/image2.svg"/><Relationship Id="rId21" Type="http://schemas.openxmlformats.org/officeDocument/2006/relationships/image" Target="../media/image10.svg"/><Relationship Id="rId12" Type="http://schemas.openxmlformats.org/officeDocument/2006/relationships/image" Target="../media/image42.png"/><Relationship Id="rId17" Type="http://schemas.openxmlformats.org/officeDocument/2006/relationships/image" Target="../media/image15.png"/><Relationship Id="rId7" Type="http://schemas.openxmlformats.org/officeDocument/2006/relationships/image" Target="../media/image6.svg"/><Relationship Id="rId2" Type="http://schemas.openxmlformats.org/officeDocument/2006/relationships/image" Target="../media/image25.png"/><Relationship Id="rId16" Type="http://schemas.openxmlformats.org/officeDocument/2006/relationships/image" Target="../media/image58.sv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6.svg"/><Relationship Id="rId15" Type="http://schemas.microsoft.com/office/2007/relationships/hdphoto" Target="../media/hdphoto1.wdp"/><Relationship Id="rId10" Type="http://schemas.openxmlformats.org/officeDocument/2006/relationships/image" Target="../media/image41.png"/><Relationship Id="rId19" Type="http://schemas.openxmlformats.org/officeDocument/2006/relationships/image" Target="../media/image16.png"/><Relationship Id="rId9" Type="http://schemas.openxmlformats.org/officeDocument/2006/relationships/image" Target="../media/image8.svg"/><Relationship Id="rId1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4083820" y="1463842"/>
            <a:ext cx="660654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lang="en-US" altLang="zh-CN" sz="8000" cap="all" dirty="0" err="1" smtClean="0">
                <a:ln w="381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itchFamily="18" charset="0"/>
                <a:ea typeface="印品黑体" panose="00000500000000000000" pitchFamily="2" charset="-122"/>
                <a:cs typeface="Arial" panose="020B0604020202020204" pitchFamily="34" charset="0"/>
              </a:rPr>
              <a:t>Luyện</a:t>
            </a:r>
            <a:r>
              <a:rPr lang="en-US" altLang="zh-CN" sz="8000" cap="all" dirty="0" smtClean="0">
                <a:ln w="381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itchFamily="18" charset="0"/>
                <a:ea typeface="印品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8000" cap="all" dirty="0" err="1" smtClean="0">
                <a:ln w="381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itchFamily="18" charset="0"/>
                <a:ea typeface="印品黑体" panose="00000500000000000000" pitchFamily="2" charset="-122"/>
                <a:cs typeface="Arial" panose="020B0604020202020204" pitchFamily="34" charset="0"/>
              </a:rPr>
              <a:t>tập</a:t>
            </a:r>
            <a:r>
              <a:rPr lang="en-US" altLang="zh-CN" sz="8000" cap="all" dirty="0" smtClean="0">
                <a:ln w="381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itchFamily="18" charset="0"/>
                <a:ea typeface="印品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8000" cap="all" dirty="0" err="1" smtClean="0">
                <a:ln w="381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itchFamily="18" charset="0"/>
                <a:ea typeface="印品黑体" panose="00000500000000000000" pitchFamily="2" charset="-122"/>
                <a:cs typeface="Arial" panose="020B0604020202020204" pitchFamily="34" charset="0"/>
              </a:rPr>
              <a:t>chung</a:t>
            </a:r>
            <a:endParaRPr lang="zh-CN" altLang="en-US" sz="8000" cap="all" dirty="0">
              <a:ln w="38100"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itchFamily="18" charset="0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1" name="图片 10" descr="图片包含 植物&#10;&#10;已生成高可信度的说明">
            <a:extLst>
              <a:ext uri="{FF2B5EF4-FFF2-40B4-BE49-F238E27FC236}">
                <a16:creationId xmlns:a16="http://schemas.microsoft.com/office/drawing/2014/main" xmlns="" id="{FAE9000C-4A19-4D95-B64C-9AA1FA0FEAF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1548" y="239863"/>
            <a:ext cx="4625368" cy="5717389"/>
          </a:xfrm>
          <a:prstGeom prst="rect">
            <a:avLst/>
          </a:prstGeom>
        </p:spPr>
      </p:pic>
      <p:pic>
        <p:nvPicPr>
          <p:cNvPr id="10" name="图片 9" descr="b4e2b2963786013a0e29a8e310116bbb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9050" y="4384675"/>
            <a:ext cx="12230100" cy="2524125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6340026" y="4110664"/>
            <a:ext cx="2460625" cy="66484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6320970" y="3992848"/>
            <a:ext cx="2479681" cy="7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altLang="zh-CN" sz="30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rate" pitchFamily="18" charset="0"/>
                <a:ea typeface="印品黑体" panose="00000500000000000000" pitchFamily="2" charset="-122"/>
                <a:cs typeface="Arial" panose="020B0604020202020204" pitchFamily="34" charset="0"/>
              </a:rPr>
              <a:t>Trang</a:t>
            </a:r>
            <a:r>
              <a:rPr lang="en-US" altLang="zh-CN" sz="3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rate" pitchFamily="18" charset="0"/>
                <a:ea typeface="印品黑体" panose="00000500000000000000" pitchFamily="2" charset="-122"/>
                <a:cs typeface="Arial" panose="020B0604020202020204" pitchFamily="34" charset="0"/>
              </a:rPr>
              <a:t> 22</a:t>
            </a:r>
            <a:endParaRPr lang="zh-CN" altLang="en-US" sz="3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Karate" pitchFamily="18" charset="0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22767">
            <a:off x="4722495" y="3349625"/>
            <a:ext cx="1430655" cy="157543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70041">
            <a:off x="6196667" y="203527"/>
            <a:ext cx="704215" cy="915670"/>
          </a:xfrm>
          <a:prstGeom prst="rect">
            <a:avLst/>
          </a:prstGeom>
        </p:spPr>
      </p:pic>
      <p:pic>
        <p:nvPicPr>
          <p:cNvPr id="3" name="图片 2" descr="36f9a2a7dc2088575b3175c2c9b2462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220" y="4972423"/>
            <a:ext cx="2874010" cy="15157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7C285E46-E600-4763-959D-C682896B5D5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7747" y="3338490"/>
            <a:ext cx="1970514" cy="3247326"/>
          </a:xfrm>
          <a:prstGeom prst="rect">
            <a:avLst/>
          </a:prstGeom>
        </p:spPr>
      </p:pic>
      <p:pic>
        <p:nvPicPr>
          <p:cNvPr id="13" name="图片 12" descr="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860" y="5005705"/>
            <a:ext cx="12233910" cy="1903095"/>
          </a:xfrm>
          <a:prstGeom prst="rect">
            <a:avLst/>
          </a:prstGeom>
        </p:spPr>
      </p:pic>
      <p:pic>
        <p:nvPicPr>
          <p:cNvPr id="5" name="轻松休闲乡村流行背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889831" y="14638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56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3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2" grpId="0" bldLvl="0" animBg="1"/>
      <p:bldP spid="6" grpId="0"/>
    </p:bldLst>
  </p:timing>
  <p:extLst mod="1">
    <p:ext uri="{E180D4A7-C9FB-4DFB-919C-405C955672EB}">
      <p14:showEvtLst xmlns:p14="http://schemas.microsoft.com/office/powerpoint/2010/main">
        <p14:playEvt time="208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t="-7000" r="-6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979" y="20"/>
            <a:ext cx="12192001" cy="68580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51520" y="-60715"/>
            <a:ext cx="11477418" cy="1766423"/>
            <a:chOff x="179513" y="42522"/>
            <a:chExt cx="8784976" cy="1766423"/>
          </a:xfrm>
        </p:grpSpPr>
        <p:pic>
          <p:nvPicPr>
            <p:cNvPr id="17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179513" y="42522"/>
              <a:ext cx="8784976" cy="1766423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09919" y="325291"/>
              <a:ext cx="75238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UTM Azuki" pitchFamily="18" charset="0"/>
                  <a:cs typeface="Times New Roman" pitchFamily="18" charset="0"/>
                </a:rPr>
                <a:t>Một</a:t>
              </a:r>
              <a:r>
                <a:rPr lang="en-US" sz="2800" b="1" dirty="0">
                  <a:latin typeface="UTM Azuki" pitchFamily="18" charset="0"/>
                  <a:cs typeface="Times New Roman" pitchFamily="18" charset="0"/>
                </a:rPr>
                <a:t> ô </a:t>
              </a:r>
              <a:r>
                <a:rPr lang="en-US" sz="2800" b="1" dirty="0" err="1">
                  <a:latin typeface="UTM Azuki" pitchFamily="18" charset="0"/>
                  <a:cs typeface="Times New Roman" pitchFamily="18" charset="0"/>
                </a:rPr>
                <a:t>tô</a:t>
              </a:r>
              <a:r>
                <a:rPr lang="en-US" sz="28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Azuki" pitchFamily="18" charset="0"/>
                  <a:cs typeface="Times New Roman" pitchFamily="18" charset="0"/>
                </a:rPr>
                <a:t>cứ</a:t>
              </a:r>
              <a:r>
                <a:rPr lang="en-US" sz="28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Azuki" pitchFamily="18" charset="0"/>
                  <a:cs typeface="Times New Roman" pitchFamily="18" charset="0"/>
                </a:rPr>
                <a:t>đi</a:t>
              </a:r>
              <a:r>
                <a:rPr lang="en-US" sz="2800" b="1" dirty="0">
                  <a:latin typeface="UTM Azuki" pitchFamily="18" charset="0"/>
                  <a:cs typeface="Times New Roman" pitchFamily="18" charset="0"/>
                </a:rPr>
                <a:t> 100km </a:t>
              </a:r>
              <a:r>
                <a:rPr lang="en-US" sz="2800" b="1" dirty="0" err="1">
                  <a:latin typeface="UTM Azuki" pitchFamily="18" charset="0"/>
                  <a:cs typeface="Times New Roman" pitchFamily="18" charset="0"/>
                </a:rPr>
                <a:t>thì</a:t>
              </a:r>
              <a:r>
                <a:rPr lang="en-US" sz="28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Azuki" pitchFamily="18" charset="0"/>
                  <a:cs typeface="Times New Roman" pitchFamily="18" charset="0"/>
                </a:rPr>
                <a:t>tiêu</a:t>
              </a:r>
              <a:r>
                <a:rPr lang="en-US" sz="28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Azuki" pitchFamily="18" charset="0"/>
                  <a:cs typeface="Times New Roman" pitchFamily="18" charset="0"/>
                </a:rPr>
                <a:t>thụ</a:t>
              </a:r>
              <a:r>
                <a:rPr lang="en-US" sz="28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Azuki" pitchFamily="18" charset="0"/>
                  <a:cs typeface="Times New Roman" pitchFamily="18" charset="0"/>
                </a:rPr>
                <a:t>hết</a:t>
              </a:r>
              <a:r>
                <a:rPr lang="en-US" sz="2800" b="1" dirty="0">
                  <a:latin typeface="UTM Azuki" pitchFamily="18" charset="0"/>
                  <a:cs typeface="Times New Roman" pitchFamily="18" charset="0"/>
                </a:rPr>
                <a:t> 12l </a:t>
              </a:r>
              <a:r>
                <a:rPr lang="en-US" sz="2800" b="1" dirty="0" err="1">
                  <a:latin typeface="UTM Azuki" pitchFamily="18" charset="0"/>
                  <a:cs typeface="Times New Roman" pitchFamily="18" charset="0"/>
                </a:rPr>
                <a:t>xăng</a:t>
              </a:r>
              <a:r>
                <a:rPr lang="en-US" sz="2800" b="1" dirty="0">
                  <a:latin typeface="UTM Azuki" pitchFamily="18" charset="0"/>
                  <a:cs typeface="Times New Roman" pitchFamily="18" charset="0"/>
                </a:rPr>
                <a:t>. </a:t>
              </a:r>
              <a:r>
                <a:rPr lang="en-US" sz="2800" b="1" dirty="0" err="1">
                  <a:latin typeface="UTM Azuki" pitchFamily="18" charset="0"/>
                  <a:cs typeface="Times New Roman" pitchFamily="18" charset="0"/>
                </a:rPr>
                <a:t>Nếu</a:t>
              </a:r>
              <a:r>
                <a:rPr lang="en-US" sz="2800" b="1" dirty="0">
                  <a:latin typeface="UTM Azuki" pitchFamily="18" charset="0"/>
                  <a:cs typeface="Times New Roman" pitchFamily="18" charset="0"/>
                </a:rPr>
                <a:t> ô </a:t>
              </a:r>
              <a:r>
                <a:rPr lang="en-US" sz="2800" b="1" dirty="0" err="1">
                  <a:latin typeface="UTM Azuki" pitchFamily="18" charset="0"/>
                  <a:cs typeface="Times New Roman" pitchFamily="18" charset="0"/>
                </a:rPr>
                <a:t>tô</a:t>
              </a:r>
              <a:r>
                <a:rPr lang="en-US" sz="28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Azuki" pitchFamily="18" charset="0"/>
                  <a:cs typeface="Times New Roman" pitchFamily="18" charset="0"/>
                </a:rPr>
                <a:t>đã</a:t>
              </a:r>
              <a:r>
                <a:rPr lang="en-US" sz="28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Azuki" pitchFamily="18" charset="0"/>
                  <a:cs typeface="Times New Roman" pitchFamily="18" charset="0"/>
                </a:rPr>
                <a:t>đi</a:t>
              </a:r>
              <a:r>
                <a:rPr lang="en-US" sz="28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Azuki" pitchFamily="18" charset="0"/>
                  <a:cs typeface="Times New Roman" pitchFamily="18" charset="0"/>
                </a:rPr>
                <a:t>quãng</a:t>
              </a:r>
              <a:r>
                <a:rPr lang="en-US" sz="28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Azuki" pitchFamily="18" charset="0"/>
                  <a:cs typeface="Times New Roman" pitchFamily="18" charset="0"/>
                </a:rPr>
                <a:t>đường</a:t>
              </a:r>
              <a:r>
                <a:rPr lang="en-US" sz="2800" b="1" dirty="0">
                  <a:latin typeface="UTM Azuki" pitchFamily="18" charset="0"/>
                  <a:cs typeface="Times New Roman" pitchFamily="18" charset="0"/>
                </a:rPr>
                <a:t> 50km </a:t>
              </a:r>
              <a:r>
                <a:rPr lang="en-US" sz="2800" b="1" dirty="0" err="1">
                  <a:latin typeface="UTM Azuki" pitchFamily="18" charset="0"/>
                  <a:cs typeface="Times New Roman" pitchFamily="18" charset="0"/>
                </a:rPr>
                <a:t>thì</a:t>
              </a:r>
              <a:r>
                <a:rPr lang="en-US" sz="28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Azuki" pitchFamily="18" charset="0"/>
                  <a:cs typeface="Times New Roman" pitchFamily="18" charset="0"/>
                </a:rPr>
                <a:t>tiêu</a:t>
              </a:r>
              <a:r>
                <a:rPr lang="en-US" sz="28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Azuki" pitchFamily="18" charset="0"/>
                  <a:cs typeface="Times New Roman" pitchFamily="18" charset="0"/>
                </a:rPr>
                <a:t>thụ</a:t>
              </a:r>
              <a:r>
                <a:rPr lang="en-US" sz="28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Azuki" pitchFamily="18" charset="0"/>
                  <a:cs typeface="Times New Roman" pitchFamily="18" charset="0"/>
                </a:rPr>
                <a:t>hết</a:t>
              </a:r>
              <a:r>
                <a:rPr lang="en-US" sz="28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Azuki" pitchFamily="18" charset="0"/>
                  <a:cs typeface="Times New Roman" pitchFamily="18" charset="0"/>
                </a:rPr>
                <a:t>bao</a:t>
              </a:r>
              <a:r>
                <a:rPr lang="en-US" sz="28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Azuki" pitchFamily="18" charset="0"/>
                  <a:cs typeface="Times New Roman" pitchFamily="18" charset="0"/>
                </a:rPr>
                <a:t>nhiêu</a:t>
              </a:r>
              <a:r>
                <a:rPr lang="en-US" sz="28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Azuki" pitchFamily="18" charset="0"/>
                  <a:cs typeface="Times New Roman" pitchFamily="18" charset="0"/>
                </a:rPr>
                <a:t>lít</a:t>
              </a:r>
              <a:r>
                <a:rPr lang="en-US" sz="28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Azuki" pitchFamily="18" charset="0"/>
                  <a:cs typeface="Times New Roman" pitchFamily="18" charset="0"/>
                </a:rPr>
                <a:t>xăng</a:t>
              </a:r>
              <a:r>
                <a:rPr lang="en-US" sz="2800" b="1" dirty="0">
                  <a:latin typeface="UTM Azuki" pitchFamily="18" charset="0"/>
                  <a:cs typeface="Times New Roman" pitchFamily="18" charset="0"/>
                </a:rPr>
                <a:t>?</a:t>
              </a:r>
              <a:endParaRPr lang="en-US" sz="2800" b="1" dirty="0">
                <a:latin typeface="UTM Azuki" pitchFamily="18" charset="0"/>
                <a:cs typeface="Times New Roman" pitchFamily="18" charset="0"/>
              </a:endParaRPr>
            </a:p>
          </p:txBody>
        </p:sp>
      </p:grpSp>
      <p:pic>
        <p:nvPicPr>
          <p:cNvPr id="29" name="Picture 10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>
            <a:off x="608532" y="1705708"/>
            <a:ext cx="11120406" cy="499142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513432" y="3254320"/>
            <a:ext cx="982980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100km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50 km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 : 50 = 2 (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50km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: 2 = 6 (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6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lít</a:t>
            </a:r>
            <a:endParaRPr lang="en-US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88830" y="1793897"/>
            <a:ext cx="982980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100km : 12 </a:t>
            </a:r>
            <a:r>
              <a:rPr lang="en-US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lít</a:t>
            </a: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50km   : ?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lít</a:t>
            </a:r>
            <a:endParaRPr lang="en-US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3833073" y="1144629"/>
            <a:ext cx="5673534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836325" y="697798"/>
            <a:ext cx="1172558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512000" y="699107"/>
            <a:ext cx="965407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0070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07786" y="0"/>
            <a:ext cx="2341030" cy="3587786"/>
          </a:xfrm>
          <a:prstGeom prst="rect">
            <a:avLst/>
          </a:prstGeom>
        </p:spPr>
      </p:pic>
      <p:pic>
        <p:nvPicPr>
          <p:cNvPr id="2" name="Picture 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l="25569"/>
          <a:stretch/>
        </p:blipFill>
        <p:spPr>
          <a:xfrm>
            <a:off x="-1" y="932657"/>
            <a:ext cx="5942603" cy="3043922"/>
          </a:xfrm>
          <a:prstGeom prst="rect">
            <a:avLst/>
          </a:prstGeom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5751218" y="1190848"/>
            <a:ext cx="6632692" cy="27857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9000"/>
                    </a14:imgEffect>
                    <a14:imgEffect>
                      <a14:brightnessContrast contrast="-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 b="28383"/>
          <a:stretch/>
        </p:blipFill>
        <p:spPr>
          <a:xfrm>
            <a:off x="0" y="3976579"/>
            <a:ext cx="12383910" cy="288142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flipH="1">
            <a:off x="2663667" y="2782442"/>
            <a:ext cx="5253015" cy="3043465"/>
          </a:xfrm>
          <a:prstGeom prst="rect">
            <a:avLst/>
          </a:prstGeom>
        </p:spPr>
      </p:pic>
      <p:pic>
        <p:nvPicPr>
          <p:cNvPr id="10" name="图片 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5" y="2266410"/>
            <a:ext cx="1979505" cy="4591590"/>
          </a:xfrm>
          <a:prstGeom prst="rect">
            <a:avLst/>
          </a:prstGeom>
        </p:spPr>
      </p:pic>
      <p:sp>
        <p:nvSpPr>
          <p:cNvPr id="11" name="任意多边形 13"/>
          <p:cNvSpPr/>
          <p:nvPr/>
        </p:nvSpPr>
        <p:spPr>
          <a:xfrm>
            <a:off x="1269481" y="2652443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任意多边形 14"/>
          <p:cNvSpPr/>
          <p:nvPr/>
        </p:nvSpPr>
        <p:spPr>
          <a:xfrm>
            <a:off x="1301511" y="3167579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C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任意多边形 15"/>
          <p:cNvSpPr/>
          <p:nvPr/>
        </p:nvSpPr>
        <p:spPr>
          <a:xfrm>
            <a:off x="1337583" y="3658296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048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任意多边形 8"/>
          <p:cNvSpPr/>
          <p:nvPr/>
        </p:nvSpPr>
        <p:spPr>
          <a:xfrm>
            <a:off x="1346791" y="3634776"/>
            <a:ext cx="549025" cy="460765"/>
          </a:xfrm>
          <a:custGeom>
            <a:avLst/>
            <a:gdLst>
              <a:gd name="connsiteX0" fmla="*/ 4067 w 297229"/>
              <a:gd name="connsiteY0" fmla="*/ 72506 h 245997"/>
              <a:gd name="connsiteX1" fmla="*/ 44917 w 297229"/>
              <a:gd name="connsiteY1" fmla="*/ 31657 h 245997"/>
              <a:gd name="connsiteX2" fmla="*/ 151754 w 297229"/>
              <a:gd name="connsiteY2" fmla="*/ 3376 h 245997"/>
              <a:gd name="connsiteX3" fmla="*/ 268018 w 297229"/>
              <a:gd name="connsiteY3" fmla="*/ 9661 h 245997"/>
              <a:gd name="connsiteX4" fmla="*/ 290014 w 297229"/>
              <a:gd name="connsiteY4" fmla="*/ 85075 h 245997"/>
              <a:gd name="connsiteX5" fmla="*/ 293156 w 297229"/>
              <a:gd name="connsiteY5" fmla="*/ 163632 h 245997"/>
              <a:gd name="connsiteX6" fmla="*/ 236595 w 297229"/>
              <a:gd name="connsiteY6" fmla="*/ 223335 h 245997"/>
              <a:gd name="connsiteX7" fmla="*/ 82624 w 297229"/>
              <a:gd name="connsiteY7" fmla="*/ 245331 h 245997"/>
              <a:gd name="connsiteX8" fmla="*/ 10352 w 297229"/>
              <a:gd name="connsiteY8" fmla="*/ 201339 h 245997"/>
              <a:gd name="connsiteX9" fmla="*/ 4067 w 297229"/>
              <a:gd name="connsiteY9" fmla="*/ 72506 h 245997"/>
              <a:gd name="connsiteX0" fmla="*/ 4067 w 299455"/>
              <a:gd name="connsiteY0" fmla="*/ 72506 h 245997"/>
              <a:gd name="connsiteX1" fmla="*/ 44917 w 299455"/>
              <a:gd name="connsiteY1" fmla="*/ 31657 h 245997"/>
              <a:gd name="connsiteX2" fmla="*/ 151754 w 299455"/>
              <a:gd name="connsiteY2" fmla="*/ 3376 h 245997"/>
              <a:gd name="connsiteX3" fmla="*/ 268018 w 299455"/>
              <a:gd name="connsiteY3" fmla="*/ 9661 h 245997"/>
              <a:gd name="connsiteX4" fmla="*/ 295254 w 299455"/>
              <a:gd name="connsiteY4" fmla="*/ 85075 h 245997"/>
              <a:gd name="connsiteX5" fmla="*/ 293156 w 299455"/>
              <a:gd name="connsiteY5" fmla="*/ 163632 h 245997"/>
              <a:gd name="connsiteX6" fmla="*/ 236595 w 299455"/>
              <a:gd name="connsiteY6" fmla="*/ 223335 h 245997"/>
              <a:gd name="connsiteX7" fmla="*/ 82624 w 299455"/>
              <a:gd name="connsiteY7" fmla="*/ 245331 h 245997"/>
              <a:gd name="connsiteX8" fmla="*/ 10352 w 299455"/>
              <a:gd name="connsiteY8" fmla="*/ 201339 h 245997"/>
              <a:gd name="connsiteX9" fmla="*/ 4067 w 299455"/>
              <a:gd name="connsiteY9" fmla="*/ 72506 h 245997"/>
              <a:gd name="connsiteX0" fmla="*/ 3800 w 299188"/>
              <a:gd name="connsiteY0" fmla="*/ 72506 h 251091"/>
              <a:gd name="connsiteX1" fmla="*/ 44650 w 299188"/>
              <a:gd name="connsiteY1" fmla="*/ 31657 h 251091"/>
              <a:gd name="connsiteX2" fmla="*/ 151487 w 299188"/>
              <a:gd name="connsiteY2" fmla="*/ 3376 h 251091"/>
              <a:gd name="connsiteX3" fmla="*/ 267751 w 299188"/>
              <a:gd name="connsiteY3" fmla="*/ 9661 h 251091"/>
              <a:gd name="connsiteX4" fmla="*/ 294987 w 299188"/>
              <a:gd name="connsiteY4" fmla="*/ 85075 h 251091"/>
              <a:gd name="connsiteX5" fmla="*/ 292889 w 299188"/>
              <a:gd name="connsiteY5" fmla="*/ 163632 h 251091"/>
              <a:gd name="connsiteX6" fmla="*/ 236328 w 299188"/>
              <a:gd name="connsiteY6" fmla="*/ 223335 h 251091"/>
              <a:gd name="connsiteX7" fmla="*/ 77117 w 299188"/>
              <a:gd name="connsiteY7" fmla="*/ 250571 h 251091"/>
              <a:gd name="connsiteX8" fmla="*/ 10085 w 299188"/>
              <a:gd name="connsiteY8" fmla="*/ 201339 h 251091"/>
              <a:gd name="connsiteX9" fmla="*/ 3800 w 299188"/>
              <a:gd name="connsiteY9" fmla="*/ 72506 h 25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188" h="251091">
                <a:moveTo>
                  <a:pt x="3800" y="72506"/>
                </a:moveTo>
                <a:cubicBezTo>
                  <a:pt x="9561" y="44226"/>
                  <a:pt x="20036" y="43179"/>
                  <a:pt x="44650" y="31657"/>
                </a:cubicBezTo>
                <a:cubicBezTo>
                  <a:pt x="69264" y="20135"/>
                  <a:pt x="114304" y="7042"/>
                  <a:pt x="151487" y="3376"/>
                </a:cubicBezTo>
                <a:cubicBezTo>
                  <a:pt x="188670" y="-290"/>
                  <a:pt x="243834" y="-3955"/>
                  <a:pt x="267751" y="9661"/>
                </a:cubicBezTo>
                <a:cubicBezTo>
                  <a:pt x="291668" y="23277"/>
                  <a:pt x="290797" y="59413"/>
                  <a:pt x="294987" y="85075"/>
                </a:cubicBezTo>
                <a:cubicBezTo>
                  <a:pt x="299177" y="110737"/>
                  <a:pt x="302665" y="140589"/>
                  <a:pt x="292889" y="163632"/>
                </a:cubicBezTo>
                <a:cubicBezTo>
                  <a:pt x="283113" y="186675"/>
                  <a:pt x="272290" y="208845"/>
                  <a:pt x="236328" y="223335"/>
                </a:cubicBezTo>
                <a:cubicBezTo>
                  <a:pt x="200366" y="237825"/>
                  <a:pt x="114824" y="254237"/>
                  <a:pt x="77117" y="250571"/>
                </a:cubicBezTo>
                <a:cubicBezTo>
                  <a:pt x="39410" y="246905"/>
                  <a:pt x="22304" y="231016"/>
                  <a:pt x="10085" y="201339"/>
                </a:cubicBezTo>
                <a:cubicBezTo>
                  <a:pt x="-2134" y="171662"/>
                  <a:pt x="-1961" y="100786"/>
                  <a:pt x="3800" y="7250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Group 23"/>
          <p:cNvGrpSpPr/>
          <p:nvPr/>
        </p:nvGrpSpPr>
        <p:grpSpPr>
          <a:xfrm>
            <a:off x="7128761" y="-508309"/>
            <a:ext cx="3309382" cy="3379374"/>
            <a:chOff x="8559420" y="3811515"/>
            <a:chExt cx="3309382" cy="337937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263" b="68121"/>
            <a:stretch/>
          </p:blipFill>
          <p:spPr>
            <a:xfrm>
              <a:off x="8559420" y="3811515"/>
              <a:ext cx="3309382" cy="337937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9128571" y="5234302"/>
              <a:ext cx="26191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</a:t>
              </a:r>
              <a:r>
                <a:rPr lang="en-US" sz="32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r>
                <a:rPr lang="en-US" sz="32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32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! </a:t>
              </a:r>
              <a:r>
                <a:rPr lang="en-US" sz="3200" b="1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2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thôi</a:t>
              </a:r>
              <a:r>
                <a:rPr lang="en-US" sz="32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5755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3893E-6 3.7037E-7 L -0.65129 -0.0011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65" y="-6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t="-7000" r="-5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6901358" y="234395"/>
            <a:ext cx="5767541" cy="5428699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328439" y="-112830"/>
            <a:ext cx="5767541" cy="5428699"/>
          </a:xfrm>
          <a:prstGeom prst="rect">
            <a:avLst/>
          </a:prstGeom>
        </p:spPr>
      </p:pic>
      <p:pic>
        <p:nvPicPr>
          <p:cNvPr id="26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2188042" y="66551"/>
            <a:ext cx="7413158" cy="4642491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b="38533"/>
          <a:stretch/>
        </p:blipFill>
        <p:spPr>
          <a:xfrm>
            <a:off x="0" y="4709042"/>
            <a:ext cx="12192000" cy="2148958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12344400" y="3483589"/>
            <a:ext cx="5253015" cy="3043465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 rot="21397483">
            <a:off x="6415005" y="313632"/>
            <a:ext cx="4938511" cy="3202104"/>
            <a:chOff x="6228184" y="5020816"/>
            <a:chExt cx="2486284" cy="2057400"/>
          </a:xfrm>
        </p:grpSpPr>
        <p:pic>
          <p:nvPicPr>
            <p:cNvPr id="37" name="Picture 2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6228184" y="5020816"/>
              <a:ext cx="2486284" cy="205740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6433360" y="5193359"/>
              <a:ext cx="2160240" cy="1443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Bạn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đã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cùng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chúng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mình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đi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tham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quan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và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thực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hiên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xong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tiết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học</a:t>
              </a:r>
              <a:r>
                <a:rPr lang="en-US" sz="28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luyện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tập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chung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về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giải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toán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ngày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hôm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nay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rồi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!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Cảm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ơn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bạn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rất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nhiều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!</a:t>
              </a:r>
              <a:endParaRPr lang="en-US" sz="2800" b="1" dirty="0">
                <a:latin typeface="UTM Azuki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8316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0537E-6 -1.11111E-6 L -0.76944 0.0007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7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71532" y="1909272"/>
            <a:ext cx="8098857" cy="1764041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zh-CN" altLang="en-US" sz="107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cs typeface="+mn-ea"/>
                <a:sym typeface="+mn-lt"/>
              </a:rPr>
              <a:t>Thank </a:t>
            </a:r>
            <a:r>
              <a:rPr lang="zh-CN" altLang="en-US" sz="107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cs typeface="+mn-ea"/>
                <a:sym typeface="+mn-lt"/>
              </a:rPr>
              <a:t>you</a:t>
            </a:r>
            <a:r>
              <a:rPr lang="en-US" altLang="zh-CN" sz="107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cs typeface="+mn-ea"/>
                <a:sym typeface="+mn-lt"/>
              </a:rPr>
              <a:t>!</a:t>
            </a:r>
            <a:endParaRPr lang="zh-CN" altLang="en-US" sz="107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  <a:effectLst>
                <a:outerShdw dist="50800" dir="4800000" algn="ctr" rotWithShape="0">
                  <a:schemeClr val="accent6">
                    <a:lumMod val="50000"/>
                  </a:scheme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195" y="2590419"/>
            <a:ext cx="3688807" cy="460625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481" y="4756206"/>
            <a:ext cx="12191877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Nhạc intro miễn phí không vi phạm bản quyền cho anh em Youtuber - Free intro music .INTROMUSIC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2761.0816" end="72631.111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76587" y="6173257"/>
            <a:ext cx="541867" cy="541699"/>
          </a:xfrm>
          <a:prstGeom prst="rect">
            <a:avLst/>
          </a:prstGeom>
        </p:spPr>
      </p:pic>
      <p:grpSp>
        <p:nvGrpSpPr>
          <p:cNvPr id="7" name="组合 15"/>
          <p:cNvGrpSpPr/>
          <p:nvPr/>
        </p:nvGrpSpPr>
        <p:grpSpPr>
          <a:xfrm>
            <a:off x="8076998" y="1650191"/>
            <a:ext cx="463503" cy="619473"/>
            <a:chOff x="-2033679" y="889419"/>
            <a:chExt cx="463503" cy="619473"/>
          </a:xfrm>
        </p:grpSpPr>
        <p:pic>
          <p:nvPicPr>
            <p:cNvPr id="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组合 18"/>
          <p:cNvGrpSpPr/>
          <p:nvPr/>
        </p:nvGrpSpPr>
        <p:grpSpPr>
          <a:xfrm>
            <a:off x="6792536" y="349703"/>
            <a:ext cx="463503" cy="619473"/>
            <a:chOff x="-2033679" y="889419"/>
            <a:chExt cx="463503" cy="619473"/>
          </a:xfrm>
        </p:grpSpPr>
        <p:pic>
          <p:nvPicPr>
            <p:cNvPr id="1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组合 28"/>
          <p:cNvGrpSpPr/>
          <p:nvPr/>
        </p:nvGrpSpPr>
        <p:grpSpPr>
          <a:xfrm>
            <a:off x="788087" y="2241260"/>
            <a:ext cx="463503" cy="619473"/>
            <a:chOff x="-2033679" y="889419"/>
            <a:chExt cx="463503" cy="619473"/>
          </a:xfrm>
        </p:grpSpPr>
        <p:pic>
          <p:nvPicPr>
            <p:cNvPr id="1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组合 31"/>
          <p:cNvGrpSpPr/>
          <p:nvPr/>
        </p:nvGrpSpPr>
        <p:grpSpPr>
          <a:xfrm>
            <a:off x="1366661" y="1729664"/>
            <a:ext cx="463503" cy="619473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组合 34"/>
          <p:cNvGrpSpPr/>
          <p:nvPr/>
        </p:nvGrpSpPr>
        <p:grpSpPr>
          <a:xfrm>
            <a:off x="1598412" y="2518193"/>
            <a:ext cx="463503" cy="619473"/>
            <a:chOff x="-2033679" y="889419"/>
            <a:chExt cx="463503" cy="619473"/>
          </a:xfrm>
        </p:grpSpPr>
        <p:pic>
          <p:nvPicPr>
            <p:cNvPr id="2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组合 21"/>
          <p:cNvGrpSpPr/>
          <p:nvPr/>
        </p:nvGrpSpPr>
        <p:grpSpPr>
          <a:xfrm>
            <a:off x="3635729" y="498892"/>
            <a:ext cx="463503" cy="619473"/>
            <a:chOff x="-2033679" y="889419"/>
            <a:chExt cx="463503" cy="619473"/>
          </a:xfrm>
        </p:grpSpPr>
        <p:pic>
          <p:nvPicPr>
            <p:cNvPr id="2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48042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7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28">
            <a:extLst>
              <a:ext uri="{FF2B5EF4-FFF2-40B4-BE49-F238E27FC236}">
                <a16:creationId xmlns="" xmlns:a16="http://schemas.microsoft.com/office/drawing/2014/main" id="{85B0815E-45B3-4AED-BCFF-744A73809326}"/>
              </a:ext>
            </a:extLst>
          </p:cNvPr>
          <p:cNvSpPr txBox="1"/>
          <p:nvPr/>
        </p:nvSpPr>
        <p:spPr>
          <a:xfrm>
            <a:off x="1862421" y="1356360"/>
            <a:ext cx="9064660" cy="3784484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4800" b="1" dirty="0" err="1">
                <a:solidFill>
                  <a:srgbClr val="BD7600"/>
                </a:solidFill>
                <a:latin typeface="UTM Dai Co Viet" pitchFamily="18" charset="0"/>
                <a:ea typeface="inpin heiti" charset="-122"/>
                <a:cs typeface="Times New Roman" panose="02020603050405020304" pitchFamily="18" charset="0"/>
              </a:rPr>
              <a:t>EduFive</a:t>
            </a:r>
            <a:endParaRPr lang="zh-CN" altLang="en-US" sz="4800" b="1" dirty="0">
              <a:solidFill>
                <a:srgbClr val="BD7600"/>
              </a:solidFill>
              <a:latin typeface="UTM Dai Co Viet" pitchFamily="18" charset="0"/>
              <a:ea typeface="inpin heiti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dirty="0" err="1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lang="en-US" altLang="zh-CN" sz="2800" dirty="0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ơn</a:t>
            </a:r>
            <a:r>
              <a:rPr lang="en-US" altLang="zh-CN" sz="2800" dirty="0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2800" dirty="0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lang="en-US" altLang="zh-CN" sz="2800" dirty="0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lang="en-US" altLang="zh-CN" sz="2800" dirty="0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lang="en-US" altLang="zh-CN" sz="2800" dirty="0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lang="en-US" altLang="zh-CN" sz="2800" dirty="0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ppt</a:t>
            </a:r>
            <a:r>
              <a:rPr lang="en-US" altLang="zh-CN" sz="2800" dirty="0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lớp</a:t>
            </a:r>
            <a:r>
              <a:rPr lang="en-US" altLang="zh-CN" sz="2800" dirty="0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5 </a:t>
            </a:r>
            <a:r>
              <a:rPr lang="en-US" altLang="zh-CN" sz="2800" dirty="0" err="1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dirty="0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team </a:t>
            </a:r>
            <a:r>
              <a:rPr lang="en-US" altLang="zh-CN" sz="2800" dirty="0" err="1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EduFive</a:t>
            </a:r>
            <a:r>
              <a:rPr lang="en-US" altLang="zh-CN" sz="2800" dirty="0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dirty="0" err="1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lang="en-US" altLang="zh-CN" sz="2800" dirty="0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lang="en-US" altLang="zh-CN" sz="2800" dirty="0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lang="en-US" altLang="zh-CN" sz="2800" dirty="0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lang="en-US" altLang="zh-CN" sz="2800" dirty="0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lang="en-US" altLang="zh-CN" sz="2800" dirty="0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lang="en-US" altLang="zh-CN" sz="2800" dirty="0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lang="en-US" altLang="zh-CN" sz="2800" dirty="0" err="1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2800" dirty="0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lang="en-US" altLang="zh-CN" sz="2800" dirty="0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lang="en-US" altLang="zh-CN" sz="2800" dirty="0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lang="en-US" altLang="zh-CN" sz="2800" dirty="0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lang="en-US" altLang="zh-CN" sz="2800" dirty="0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group fb: </a:t>
            </a:r>
            <a:r>
              <a:rPr lang="en-US" altLang="zh-CN" sz="2800" dirty="0" err="1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Giáo</a:t>
            </a:r>
            <a:r>
              <a:rPr lang="en-US" altLang="zh-CN" sz="2800" dirty="0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viên</a:t>
            </a:r>
            <a:r>
              <a:rPr lang="en-US" altLang="zh-CN" sz="2800" dirty="0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Tiểu</a:t>
            </a:r>
            <a:r>
              <a:rPr lang="en-US" altLang="zh-CN" sz="2800" dirty="0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học</a:t>
            </a:r>
            <a:r>
              <a:rPr lang="en-US" altLang="zh-CN" sz="2800" dirty="0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lớp</a:t>
            </a:r>
            <a:r>
              <a:rPr lang="en-US" altLang="zh-CN" sz="2800" dirty="0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5-EduFive qua </a:t>
            </a:r>
            <a:r>
              <a:rPr lang="en-US" altLang="zh-CN" sz="2800" dirty="0" err="1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đường</a:t>
            </a:r>
            <a:r>
              <a:rPr lang="en-US" altLang="zh-CN" sz="2800" dirty="0">
                <a:solidFill>
                  <a:schemeClr val="accent6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link: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dirty="0">
                <a:solidFill>
                  <a:srgbClr val="C00000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https://www.facebook.com/groups/439653980716707</a:t>
            </a:r>
            <a:endParaRPr lang="zh-CN" altLang="en-US" sz="2800" dirty="0">
              <a:solidFill>
                <a:srgbClr val="C00000"/>
              </a:solidFill>
              <a:latin typeface="UTM Aquarelle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7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t="-7000" r="-5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901358" y="234395"/>
            <a:ext cx="5767541" cy="5428699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28439" y="-112830"/>
            <a:ext cx="5767541" cy="5428699"/>
          </a:xfrm>
          <a:prstGeom prst="rect">
            <a:avLst/>
          </a:prstGeom>
        </p:spPr>
      </p:pic>
      <p:pic>
        <p:nvPicPr>
          <p:cNvPr id="20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085" y="23924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312" y="187912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01" y="608854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F:\未标题-1.png"/>
          <p:cNvPicPr>
            <a:picLocks noChangeAspect="1" noChangeArrowheads="1"/>
          </p:cNvPicPr>
          <p:nvPr/>
        </p:nvPicPr>
        <p:blipFill rotWithShape="1">
          <a:blip r:embed="rId7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916" y="400495"/>
            <a:ext cx="451093" cy="41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312" y="734066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391" y="444866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2188042" y="66551"/>
            <a:ext cx="7413158" cy="4642491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b="38533"/>
          <a:stretch/>
        </p:blipFill>
        <p:spPr>
          <a:xfrm>
            <a:off x="0" y="4709042"/>
            <a:ext cx="12192000" cy="2148958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6517758" y="3342752"/>
            <a:ext cx="5253015" cy="304346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16312" y="444866"/>
            <a:ext cx="6565976" cy="3517664"/>
            <a:chOff x="-1239811" y="-615536"/>
            <a:chExt cx="4351939" cy="2513875"/>
          </a:xfrm>
        </p:grpSpPr>
        <p:pic>
          <p:nvPicPr>
            <p:cNvPr id="14" name="Picture 4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-1239811" y="-615536"/>
              <a:ext cx="4351939" cy="2513875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-849324" y="-205133"/>
                  <a:ext cx="3562380" cy="16840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b="1" dirty="0" err="1" smtClean="0">
                      <a:latin typeface="UTM Azuki" pitchFamily="18" charset="0"/>
                      <a:cs typeface="Times New Roman" pitchFamily="18" charset="0"/>
                    </a:rPr>
                    <a:t>Một</a:t>
                  </a:r>
                  <a:r>
                    <a:rPr lang="en-US" sz="3200" b="1" dirty="0" smtClean="0">
                      <a:latin typeface="UTM Azuki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 smtClean="0">
                      <a:latin typeface="UTM Azuki" pitchFamily="18" charset="0"/>
                      <a:cs typeface="Times New Roman" pitchFamily="18" charset="0"/>
                    </a:rPr>
                    <a:t>lớp</a:t>
                  </a:r>
                  <a:r>
                    <a:rPr lang="en-US" sz="3200" b="1" dirty="0" smtClean="0">
                      <a:latin typeface="UTM Azuki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 smtClean="0">
                      <a:latin typeface="UTM Azuki" pitchFamily="18" charset="0"/>
                      <a:cs typeface="Times New Roman" pitchFamily="18" charset="0"/>
                    </a:rPr>
                    <a:t>học</a:t>
                  </a:r>
                  <a:r>
                    <a:rPr lang="en-US" sz="3200" b="1" dirty="0" smtClean="0">
                      <a:latin typeface="UTM Azuki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 smtClean="0">
                      <a:latin typeface="UTM Azuki" pitchFamily="18" charset="0"/>
                      <a:cs typeface="Times New Roman" pitchFamily="18" charset="0"/>
                    </a:rPr>
                    <a:t>có</a:t>
                  </a:r>
                  <a:r>
                    <a:rPr lang="en-US" sz="3200" b="1" dirty="0" smtClean="0">
                      <a:latin typeface="UTM Azuki" pitchFamily="18" charset="0"/>
                      <a:cs typeface="Times New Roman" pitchFamily="18" charset="0"/>
                    </a:rPr>
                    <a:t> 28 </a:t>
                  </a:r>
                  <a:r>
                    <a:rPr lang="en-US" sz="3200" b="1" dirty="0" err="1" smtClean="0">
                      <a:latin typeface="UTM Azuki" pitchFamily="18" charset="0"/>
                      <a:cs typeface="Times New Roman" pitchFamily="18" charset="0"/>
                    </a:rPr>
                    <a:t>học</a:t>
                  </a:r>
                  <a:r>
                    <a:rPr lang="en-US" sz="3200" b="1" dirty="0" smtClean="0">
                      <a:latin typeface="UTM Azuki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 smtClean="0">
                      <a:latin typeface="UTM Azuki" pitchFamily="18" charset="0"/>
                      <a:cs typeface="Times New Roman" pitchFamily="18" charset="0"/>
                    </a:rPr>
                    <a:t>sinh</a:t>
                  </a:r>
                  <a:r>
                    <a:rPr lang="en-US" sz="3200" b="1" dirty="0" smtClean="0">
                      <a:latin typeface="UTM Azuki" pitchFamily="18" charset="0"/>
                      <a:cs typeface="Times New Roman" pitchFamily="18" charset="0"/>
                    </a:rPr>
                    <a:t>, </a:t>
                  </a:r>
                  <a:r>
                    <a:rPr lang="en-US" sz="3200" b="1" dirty="0" err="1" smtClean="0">
                      <a:latin typeface="UTM Azuki" pitchFamily="18" charset="0"/>
                      <a:cs typeface="Times New Roman" pitchFamily="18" charset="0"/>
                    </a:rPr>
                    <a:t>trong</a:t>
                  </a:r>
                  <a:r>
                    <a:rPr lang="en-US" sz="3200" b="1" dirty="0" smtClean="0">
                      <a:latin typeface="UTM Azuki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 smtClean="0">
                      <a:latin typeface="UTM Azuki" pitchFamily="18" charset="0"/>
                      <a:cs typeface="Times New Roman" pitchFamily="18" charset="0"/>
                    </a:rPr>
                    <a:t>đó</a:t>
                  </a:r>
                  <a:r>
                    <a:rPr lang="en-US" sz="3200" b="1" dirty="0" smtClean="0">
                      <a:latin typeface="UTM Azuki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 smtClean="0">
                      <a:latin typeface="UTM Azuki" pitchFamily="18" charset="0"/>
                      <a:cs typeface="Times New Roman" pitchFamily="18" charset="0"/>
                    </a:rPr>
                    <a:t>số</a:t>
                  </a:r>
                  <a:r>
                    <a:rPr lang="en-US" sz="3200" b="1" dirty="0" smtClean="0">
                      <a:latin typeface="UTM Azuki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 smtClean="0">
                      <a:latin typeface="UTM Azuki" pitchFamily="18" charset="0"/>
                      <a:cs typeface="Times New Roman" pitchFamily="18" charset="0"/>
                    </a:rPr>
                    <a:t>em</a:t>
                  </a:r>
                  <a:r>
                    <a:rPr lang="en-US" sz="3200" b="1" dirty="0" smtClean="0">
                      <a:latin typeface="UTM Azuki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 smtClean="0">
                      <a:latin typeface="UTM Azuki" pitchFamily="18" charset="0"/>
                      <a:cs typeface="Times New Roman" pitchFamily="18" charset="0"/>
                    </a:rPr>
                    <a:t>nam</a:t>
                  </a:r>
                  <a:r>
                    <a:rPr lang="en-US" sz="3200" b="1" dirty="0" smtClean="0">
                      <a:latin typeface="UTM Azuki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 smtClean="0">
                      <a:latin typeface="UTM Azuki" pitchFamily="18" charset="0"/>
                      <a:cs typeface="Times New Roman" pitchFamily="18" charset="0"/>
                    </a:rPr>
                    <a:t>bằng</a:t>
                  </a:r>
                  <a:r>
                    <a:rPr lang="en-US" sz="3200" b="1" dirty="0" smtClean="0">
                      <a:latin typeface="UTM Azuki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3200" b="1" dirty="0" smtClean="0">
                      <a:latin typeface="UTM Azuki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 smtClean="0">
                      <a:latin typeface="UTM Azuki" pitchFamily="18" charset="0"/>
                      <a:cs typeface="Times New Roman" pitchFamily="18" charset="0"/>
                    </a:rPr>
                    <a:t>số</a:t>
                  </a:r>
                  <a:r>
                    <a:rPr lang="en-US" sz="3200" b="1" dirty="0" smtClean="0">
                      <a:latin typeface="UTM Azuki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 smtClean="0">
                      <a:latin typeface="UTM Azuki" pitchFamily="18" charset="0"/>
                      <a:cs typeface="Times New Roman" pitchFamily="18" charset="0"/>
                    </a:rPr>
                    <a:t>em</a:t>
                  </a:r>
                  <a:r>
                    <a:rPr lang="en-US" sz="3200" b="1" dirty="0" smtClean="0">
                      <a:latin typeface="UTM Azuki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 smtClean="0">
                      <a:latin typeface="UTM Azuki" pitchFamily="18" charset="0"/>
                      <a:cs typeface="Times New Roman" pitchFamily="18" charset="0"/>
                    </a:rPr>
                    <a:t>nữ</a:t>
                  </a:r>
                  <a:r>
                    <a:rPr lang="en-US" sz="3200" b="1" dirty="0" smtClean="0">
                      <a:latin typeface="UTM Azuki" pitchFamily="18" charset="0"/>
                      <a:cs typeface="Times New Roman" pitchFamily="18" charset="0"/>
                    </a:rPr>
                    <a:t>. </a:t>
                  </a:r>
                  <a:r>
                    <a:rPr lang="en-US" sz="3200" b="1" dirty="0" err="1" smtClean="0">
                      <a:latin typeface="UTM Azuki" pitchFamily="18" charset="0"/>
                      <a:cs typeface="Times New Roman" pitchFamily="18" charset="0"/>
                    </a:rPr>
                    <a:t>Hỏi</a:t>
                  </a:r>
                  <a:r>
                    <a:rPr lang="en-US" sz="3200" b="1" dirty="0" smtClean="0">
                      <a:latin typeface="UTM Azuki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 smtClean="0">
                      <a:latin typeface="UTM Azuki" pitchFamily="18" charset="0"/>
                      <a:cs typeface="Times New Roman" pitchFamily="18" charset="0"/>
                    </a:rPr>
                    <a:t>lớp</a:t>
                  </a:r>
                  <a:r>
                    <a:rPr lang="en-US" sz="3200" b="1" dirty="0" smtClean="0">
                      <a:latin typeface="UTM Azuki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 smtClean="0">
                      <a:latin typeface="UTM Azuki" pitchFamily="18" charset="0"/>
                      <a:cs typeface="Times New Roman" pitchFamily="18" charset="0"/>
                    </a:rPr>
                    <a:t>học</a:t>
                  </a:r>
                  <a:r>
                    <a:rPr lang="en-US" sz="3200" b="1" dirty="0" smtClean="0">
                      <a:latin typeface="UTM Azuki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 smtClean="0">
                      <a:latin typeface="UTM Azuki" pitchFamily="18" charset="0"/>
                      <a:cs typeface="Times New Roman" pitchFamily="18" charset="0"/>
                    </a:rPr>
                    <a:t>đó</a:t>
                  </a:r>
                  <a:r>
                    <a:rPr lang="en-US" sz="3200" b="1" dirty="0" smtClean="0">
                      <a:latin typeface="UTM Azuki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 smtClean="0">
                      <a:latin typeface="UTM Azuki" pitchFamily="18" charset="0"/>
                      <a:cs typeface="Times New Roman" pitchFamily="18" charset="0"/>
                    </a:rPr>
                    <a:t>có</a:t>
                  </a:r>
                  <a:r>
                    <a:rPr lang="en-US" sz="3200" b="1" dirty="0" smtClean="0">
                      <a:latin typeface="UTM Azuki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 smtClean="0">
                      <a:latin typeface="UTM Azuki" pitchFamily="18" charset="0"/>
                      <a:cs typeface="Times New Roman" pitchFamily="18" charset="0"/>
                    </a:rPr>
                    <a:t>bao</a:t>
                  </a:r>
                  <a:r>
                    <a:rPr lang="en-US" sz="3200" b="1" dirty="0" smtClean="0">
                      <a:latin typeface="UTM Azuki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 smtClean="0">
                      <a:latin typeface="UTM Azuki" pitchFamily="18" charset="0"/>
                      <a:cs typeface="Times New Roman" pitchFamily="18" charset="0"/>
                    </a:rPr>
                    <a:t>nhiêu</a:t>
                  </a:r>
                  <a:r>
                    <a:rPr lang="en-US" sz="3200" b="1" dirty="0" smtClean="0">
                      <a:latin typeface="UTM Azuki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 smtClean="0">
                      <a:latin typeface="UTM Azuki" pitchFamily="18" charset="0"/>
                      <a:cs typeface="Times New Roman" pitchFamily="18" charset="0"/>
                    </a:rPr>
                    <a:t>em</a:t>
                  </a:r>
                  <a:r>
                    <a:rPr lang="en-US" sz="3200" b="1" dirty="0" smtClean="0">
                      <a:latin typeface="UTM Azuki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 smtClean="0">
                      <a:latin typeface="UTM Azuki" pitchFamily="18" charset="0"/>
                      <a:cs typeface="Times New Roman" pitchFamily="18" charset="0"/>
                    </a:rPr>
                    <a:t>nữ</a:t>
                  </a:r>
                  <a:r>
                    <a:rPr lang="en-US" sz="3200" b="1" dirty="0" smtClean="0">
                      <a:latin typeface="UTM Azuki" pitchFamily="18" charset="0"/>
                      <a:cs typeface="Times New Roman" pitchFamily="18" charset="0"/>
                    </a:rPr>
                    <a:t>, </a:t>
                  </a:r>
                  <a:r>
                    <a:rPr lang="en-US" sz="3200" b="1" dirty="0" err="1" smtClean="0">
                      <a:latin typeface="UTM Azuki" pitchFamily="18" charset="0"/>
                      <a:cs typeface="Times New Roman" pitchFamily="18" charset="0"/>
                    </a:rPr>
                    <a:t>bao</a:t>
                  </a:r>
                  <a:r>
                    <a:rPr lang="en-US" sz="3200" b="1" dirty="0" smtClean="0">
                      <a:latin typeface="UTM Azuki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 smtClean="0">
                      <a:latin typeface="UTM Azuki" pitchFamily="18" charset="0"/>
                      <a:cs typeface="Times New Roman" pitchFamily="18" charset="0"/>
                    </a:rPr>
                    <a:t>nhiêu</a:t>
                  </a:r>
                  <a:r>
                    <a:rPr lang="en-US" sz="3200" b="1" dirty="0" smtClean="0">
                      <a:latin typeface="UTM Azuki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 smtClean="0">
                      <a:latin typeface="UTM Azuki" pitchFamily="18" charset="0"/>
                      <a:cs typeface="Times New Roman" pitchFamily="18" charset="0"/>
                    </a:rPr>
                    <a:t>em</a:t>
                  </a:r>
                  <a:r>
                    <a:rPr lang="en-US" sz="3200" b="1" dirty="0" smtClean="0">
                      <a:latin typeface="UTM Azuki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 smtClean="0">
                      <a:latin typeface="UTM Azuki" pitchFamily="18" charset="0"/>
                      <a:cs typeface="Times New Roman" pitchFamily="18" charset="0"/>
                    </a:rPr>
                    <a:t>nam</a:t>
                  </a:r>
                  <a:r>
                    <a:rPr lang="en-US" sz="3200" b="1" dirty="0" smtClean="0">
                      <a:latin typeface="UTM Azuki" pitchFamily="18" charset="0"/>
                      <a:cs typeface="Times New Roman" pitchFamily="18" charset="0"/>
                    </a:rPr>
                    <a:t>?</a:t>
                  </a:r>
                  <a:endParaRPr lang="en-US" sz="3200" b="1" dirty="0">
                    <a:latin typeface="UTM Azuki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849324" y="-205133"/>
                  <a:ext cx="3562380" cy="1684088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 l="-2951" t="-3359" r="-2838" b="-80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 rot="21119452">
            <a:off x="7482738" y="238390"/>
            <a:ext cx="4839108" cy="3166745"/>
            <a:chOff x="5437563" y="698528"/>
            <a:chExt cx="3355327" cy="2108666"/>
          </a:xfrm>
        </p:grpSpPr>
        <p:pic>
          <p:nvPicPr>
            <p:cNvPr id="17" name="Picture 6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 rot="502295" flipH="1">
              <a:off x="5437563" y="698528"/>
              <a:ext cx="3355327" cy="210866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 rot="480548">
              <a:off x="5733795" y="1137919"/>
              <a:ext cx="2714090" cy="1209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Các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bạn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hãy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giả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i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bài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toán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này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vào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vở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để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giúp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lớp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mình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điểm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danh</a:t>
              </a:r>
              <a:r>
                <a:rPr lang="en-US" sz="28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trước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khi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khởi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hành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nha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!</a:t>
              </a:r>
              <a:endParaRPr lang="en-US" sz="2800" b="1" dirty="0">
                <a:latin typeface="UTM Azuki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4021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t="-7000" r="-6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979" y="20"/>
            <a:ext cx="12192001" cy="68580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51520" y="-60715"/>
            <a:ext cx="11477418" cy="1766423"/>
            <a:chOff x="179513" y="42522"/>
            <a:chExt cx="8784976" cy="1766423"/>
          </a:xfrm>
        </p:grpSpPr>
        <p:pic>
          <p:nvPicPr>
            <p:cNvPr id="17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179513" y="42522"/>
              <a:ext cx="8784976" cy="1766423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1009919" y="151865"/>
                  <a:ext cx="7523867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 smtClean="0">
                      <a:latin typeface="UTM Azuki" pitchFamily="18" charset="0"/>
                      <a:cs typeface="Times New Roman" pitchFamily="18" charset="0"/>
                    </a:rPr>
                    <a:t>Một</a:t>
                  </a:r>
                  <a:r>
                    <a:rPr lang="en-US" sz="2800" b="1" dirty="0">
                      <a:latin typeface="UTM Azuki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UTM Azuki" pitchFamily="18" charset="0"/>
                      <a:cs typeface="Times New Roman" pitchFamily="18" charset="0"/>
                    </a:rPr>
                    <a:t>lớp</a:t>
                  </a:r>
                  <a:r>
                    <a:rPr lang="en-US" sz="2800" b="1" dirty="0">
                      <a:latin typeface="UTM Azuki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UTM Azuki" pitchFamily="18" charset="0"/>
                      <a:cs typeface="Times New Roman" pitchFamily="18" charset="0"/>
                    </a:rPr>
                    <a:t>học</a:t>
                  </a:r>
                  <a:r>
                    <a:rPr lang="en-US" sz="2800" b="1" dirty="0">
                      <a:latin typeface="UTM Azuki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UTM Azuki" pitchFamily="18" charset="0"/>
                      <a:cs typeface="Times New Roman" pitchFamily="18" charset="0"/>
                    </a:rPr>
                    <a:t>có</a:t>
                  </a:r>
                  <a:r>
                    <a:rPr lang="en-US" sz="2800" b="1" dirty="0">
                      <a:latin typeface="UTM Azuki" pitchFamily="18" charset="0"/>
                      <a:cs typeface="Times New Roman" pitchFamily="18" charset="0"/>
                    </a:rPr>
                    <a:t> 28 </a:t>
                  </a:r>
                  <a:r>
                    <a:rPr lang="en-US" sz="2800" b="1" dirty="0" err="1">
                      <a:latin typeface="UTM Azuki" pitchFamily="18" charset="0"/>
                      <a:cs typeface="Times New Roman" pitchFamily="18" charset="0"/>
                    </a:rPr>
                    <a:t>học</a:t>
                  </a:r>
                  <a:r>
                    <a:rPr lang="en-US" sz="2800" b="1" dirty="0">
                      <a:latin typeface="UTM Azuki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UTM Azuki" pitchFamily="18" charset="0"/>
                      <a:cs typeface="Times New Roman" pitchFamily="18" charset="0"/>
                    </a:rPr>
                    <a:t>sinh</a:t>
                  </a:r>
                  <a:r>
                    <a:rPr lang="en-US" sz="2800" b="1" dirty="0">
                      <a:latin typeface="UTM Azuki" pitchFamily="18" charset="0"/>
                      <a:cs typeface="Times New Roman" pitchFamily="18" charset="0"/>
                    </a:rPr>
                    <a:t>, </a:t>
                  </a:r>
                  <a:r>
                    <a:rPr lang="en-US" sz="2800" b="1" dirty="0" err="1">
                      <a:latin typeface="UTM Azuki" pitchFamily="18" charset="0"/>
                      <a:cs typeface="Times New Roman" pitchFamily="18" charset="0"/>
                    </a:rPr>
                    <a:t>trong</a:t>
                  </a:r>
                  <a:r>
                    <a:rPr lang="en-US" sz="2800" b="1" dirty="0">
                      <a:latin typeface="UTM Azuki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UTM Azuki" pitchFamily="18" charset="0"/>
                      <a:cs typeface="Times New Roman" pitchFamily="18" charset="0"/>
                    </a:rPr>
                    <a:t>đó</a:t>
                  </a:r>
                  <a:r>
                    <a:rPr lang="en-US" sz="2800" b="1" dirty="0">
                      <a:latin typeface="UTM Azuki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UTM Azuki" pitchFamily="18" charset="0"/>
                      <a:cs typeface="Times New Roman" pitchFamily="18" charset="0"/>
                    </a:rPr>
                    <a:t>số</a:t>
                  </a:r>
                  <a:r>
                    <a:rPr lang="en-US" sz="2800" b="1" dirty="0">
                      <a:latin typeface="UTM Azuki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UTM Azuki" pitchFamily="18" charset="0"/>
                      <a:cs typeface="Times New Roman" pitchFamily="18" charset="0"/>
                    </a:rPr>
                    <a:t>em</a:t>
                  </a:r>
                  <a:r>
                    <a:rPr lang="en-US" sz="2800" b="1" dirty="0">
                      <a:latin typeface="UTM Azuki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UTM Azuki" pitchFamily="18" charset="0"/>
                      <a:cs typeface="Times New Roman" pitchFamily="18" charset="0"/>
                    </a:rPr>
                    <a:t>nam</a:t>
                  </a:r>
                  <a:r>
                    <a:rPr lang="en-US" sz="2800" b="1" dirty="0">
                      <a:latin typeface="UTM Azuki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UTM Azuki" pitchFamily="18" charset="0"/>
                      <a:cs typeface="Times New Roman" pitchFamily="18" charset="0"/>
                    </a:rPr>
                    <a:t>bằng</a:t>
                  </a:r>
                  <a:r>
                    <a:rPr lang="en-US" sz="2800" b="1" dirty="0">
                      <a:latin typeface="UTM Azuki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2800" b="1" dirty="0">
                      <a:latin typeface="UTM Azuki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UTM Azuki" pitchFamily="18" charset="0"/>
                      <a:cs typeface="Times New Roman" pitchFamily="18" charset="0"/>
                    </a:rPr>
                    <a:t>số</a:t>
                  </a:r>
                  <a:r>
                    <a:rPr lang="en-US" sz="2800" b="1" dirty="0">
                      <a:latin typeface="UTM Azuki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UTM Azuki" pitchFamily="18" charset="0"/>
                      <a:cs typeface="Times New Roman" pitchFamily="18" charset="0"/>
                    </a:rPr>
                    <a:t>em</a:t>
                  </a:r>
                  <a:r>
                    <a:rPr lang="en-US" sz="2800" b="1" dirty="0">
                      <a:latin typeface="UTM Azuki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UTM Azuki" pitchFamily="18" charset="0"/>
                      <a:cs typeface="Times New Roman" pitchFamily="18" charset="0"/>
                    </a:rPr>
                    <a:t>nữ</a:t>
                  </a:r>
                  <a:r>
                    <a:rPr lang="en-US" sz="2800" b="1" dirty="0">
                      <a:latin typeface="UTM Azuki" pitchFamily="18" charset="0"/>
                      <a:cs typeface="Times New Roman" pitchFamily="18" charset="0"/>
                    </a:rPr>
                    <a:t>. </a:t>
                  </a:r>
                  <a:r>
                    <a:rPr lang="en-US" sz="2800" b="1" dirty="0" err="1">
                      <a:latin typeface="UTM Azuki" pitchFamily="18" charset="0"/>
                      <a:cs typeface="Times New Roman" pitchFamily="18" charset="0"/>
                    </a:rPr>
                    <a:t>Hỏi</a:t>
                  </a:r>
                  <a:r>
                    <a:rPr lang="en-US" sz="2800" b="1" dirty="0">
                      <a:latin typeface="UTM Azuki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UTM Azuki" pitchFamily="18" charset="0"/>
                      <a:cs typeface="Times New Roman" pitchFamily="18" charset="0"/>
                    </a:rPr>
                    <a:t>lớp</a:t>
                  </a:r>
                  <a:r>
                    <a:rPr lang="en-US" sz="2800" b="1" dirty="0">
                      <a:latin typeface="UTM Azuki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UTM Azuki" pitchFamily="18" charset="0"/>
                      <a:cs typeface="Times New Roman" pitchFamily="18" charset="0"/>
                    </a:rPr>
                    <a:t>học</a:t>
                  </a:r>
                  <a:r>
                    <a:rPr lang="en-US" sz="2800" b="1" dirty="0">
                      <a:latin typeface="UTM Azuki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UTM Azuki" pitchFamily="18" charset="0"/>
                      <a:cs typeface="Times New Roman" pitchFamily="18" charset="0"/>
                    </a:rPr>
                    <a:t>đó</a:t>
                  </a:r>
                  <a:r>
                    <a:rPr lang="en-US" sz="2800" b="1" dirty="0">
                      <a:latin typeface="UTM Azuki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UTM Azuki" pitchFamily="18" charset="0"/>
                      <a:cs typeface="Times New Roman" pitchFamily="18" charset="0"/>
                    </a:rPr>
                    <a:t>có</a:t>
                  </a:r>
                  <a:r>
                    <a:rPr lang="en-US" sz="2800" b="1" dirty="0">
                      <a:latin typeface="UTM Azuki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UTM Azuki" pitchFamily="18" charset="0"/>
                      <a:cs typeface="Times New Roman" pitchFamily="18" charset="0"/>
                    </a:rPr>
                    <a:t>bao</a:t>
                  </a:r>
                  <a:r>
                    <a:rPr lang="en-US" sz="2800" b="1" dirty="0">
                      <a:latin typeface="UTM Azuki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UTM Azuki" pitchFamily="18" charset="0"/>
                      <a:cs typeface="Times New Roman" pitchFamily="18" charset="0"/>
                    </a:rPr>
                    <a:t>nhiêu</a:t>
                  </a:r>
                  <a:r>
                    <a:rPr lang="en-US" sz="2800" b="1" dirty="0">
                      <a:latin typeface="UTM Azuki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UTM Azuki" pitchFamily="18" charset="0"/>
                      <a:cs typeface="Times New Roman" pitchFamily="18" charset="0"/>
                    </a:rPr>
                    <a:t>em</a:t>
                  </a:r>
                  <a:r>
                    <a:rPr lang="en-US" sz="2800" b="1" dirty="0">
                      <a:latin typeface="UTM Azuki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UTM Azuki" pitchFamily="18" charset="0"/>
                      <a:cs typeface="Times New Roman" pitchFamily="18" charset="0"/>
                    </a:rPr>
                    <a:t>nữ</a:t>
                  </a:r>
                  <a:r>
                    <a:rPr lang="en-US" sz="2800" b="1" dirty="0">
                      <a:latin typeface="UTM Azuki" pitchFamily="18" charset="0"/>
                      <a:cs typeface="Times New Roman" pitchFamily="18" charset="0"/>
                    </a:rPr>
                    <a:t>, </a:t>
                  </a:r>
                  <a:r>
                    <a:rPr lang="en-US" sz="2800" b="1" dirty="0" err="1">
                      <a:latin typeface="UTM Azuki" pitchFamily="18" charset="0"/>
                      <a:cs typeface="Times New Roman" pitchFamily="18" charset="0"/>
                    </a:rPr>
                    <a:t>bao</a:t>
                  </a:r>
                  <a:r>
                    <a:rPr lang="en-US" sz="2800" b="1" dirty="0">
                      <a:latin typeface="UTM Azuki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UTM Azuki" pitchFamily="18" charset="0"/>
                      <a:cs typeface="Times New Roman" pitchFamily="18" charset="0"/>
                    </a:rPr>
                    <a:t>nhiêu</a:t>
                  </a:r>
                  <a:r>
                    <a:rPr lang="en-US" sz="2800" b="1" dirty="0">
                      <a:latin typeface="UTM Azuki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UTM Azuki" pitchFamily="18" charset="0"/>
                      <a:cs typeface="Times New Roman" pitchFamily="18" charset="0"/>
                    </a:rPr>
                    <a:t>em</a:t>
                  </a:r>
                  <a:r>
                    <a:rPr lang="en-US" sz="2800" b="1" dirty="0">
                      <a:latin typeface="UTM Azuki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latin typeface="UTM Azuki" pitchFamily="18" charset="0"/>
                      <a:cs typeface="Times New Roman" pitchFamily="18" charset="0"/>
                    </a:rPr>
                    <a:t>nam</a:t>
                  </a:r>
                  <a:r>
                    <a:rPr lang="en-US" sz="2800" b="1" dirty="0">
                      <a:latin typeface="UTM Azuki" pitchFamily="18" charset="0"/>
                      <a:cs typeface="Times New Roman" pitchFamily="18" charset="0"/>
                    </a:rPr>
                    <a:t>?</a:t>
                  </a:r>
                  <a:endParaRPr lang="en-US" sz="2800" b="1" dirty="0">
                    <a:latin typeface="UTM Azuki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9919" y="151865"/>
                  <a:ext cx="7523867" cy="1323439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 b="-119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9" name="Picture 10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>
            <a:off x="608532" y="1705708"/>
            <a:ext cx="11120406" cy="499142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513432" y="3254320"/>
            <a:ext cx="982980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+ 5 = 7 (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ần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× 2= 8 (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28 – 8 = 20 (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nam</a:t>
            </a: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88830" y="1793897"/>
            <a:ext cx="982980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1724025"/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Nam: </a:t>
            </a:r>
          </a:p>
          <a:p>
            <a:pPr indent="1724025"/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446872" y="2383823"/>
            <a:ext cx="769805" cy="123780"/>
            <a:chOff x="4446872" y="2383823"/>
            <a:chExt cx="769805" cy="12378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446872" y="2387063"/>
              <a:ext cx="0" cy="1205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216677" y="2383823"/>
              <a:ext cx="0" cy="1205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446872" y="2447333"/>
              <a:ext cx="76980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5216677" y="2380583"/>
            <a:ext cx="769805" cy="123780"/>
            <a:chOff x="4446872" y="2383823"/>
            <a:chExt cx="769805" cy="123780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4446872" y="2387063"/>
              <a:ext cx="0" cy="1205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216677" y="2383823"/>
              <a:ext cx="0" cy="1205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446872" y="2447333"/>
              <a:ext cx="76980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4446872" y="2789142"/>
            <a:ext cx="769805" cy="123780"/>
            <a:chOff x="4446872" y="2383823"/>
            <a:chExt cx="769805" cy="123780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4446872" y="2387063"/>
              <a:ext cx="0" cy="1205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5216677" y="2383823"/>
              <a:ext cx="0" cy="1205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4446872" y="2447333"/>
              <a:ext cx="76980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5216677" y="2792387"/>
            <a:ext cx="769805" cy="123780"/>
            <a:chOff x="4446872" y="2383823"/>
            <a:chExt cx="769805" cy="123780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4446872" y="2387063"/>
              <a:ext cx="0" cy="1205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5216677" y="2383823"/>
              <a:ext cx="0" cy="1205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4446872" y="2447333"/>
              <a:ext cx="76980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5986482" y="2789147"/>
            <a:ext cx="769805" cy="123780"/>
            <a:chOff x="4446872" y="2383823"/>
            <a:chExt cx="769805" cy="123780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4446872" y="2387063"/>
              <a:ext cx="0" cy="1205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216677" y="2383823"/>
              <a:ext cx="0" cy="1205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4446872" y="2447333"/>
              <a:ext cx="76980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6756287" y="2792392"/>
            <a:ext cx="769805" cy="123780"/>
            <a:chOff x="4446872" y="2383823"/>
            <a:chExt cx="769805" cy="123780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4446872" y="2387063"/>
              <a:ext cx="0" cy="1205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216677" y="2383823"/>
              <a:ext cx="0" cy="1205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446872" y="2447333"/>
              <a:ext cx="76980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7526092" y="2789152"/>
            <a:ext cx="769805" cy="123780"/>
            <a:chOff x="4446872" y="2383823"/>
            <a:chExt cx="769805" cy="123780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4446872" y="2387063"/>
              <a:ext cx="0" cy="1205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216677" y="2383823"/>
              <a:ext cx="0" cy="1205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4446872" y="2447333"/>
              <a:ext cx="76980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ight Brace 11"/>
          <p:cNvSpPr/>
          <p:nvPr/>
        </p:nvSpPr>
        <p:spPr>
          <a:xfrm>
            <a:off x="8602492" y="2250332"/>
            <a:ext cx="139430" cy="686659"/>
          </a:xfrm>
          <a:prstGeom prst="rightBrace">
            <a:avLst>
              <a:gd name="adj1" fmla="val 52519"/>
              <a:gd name="adj2" fmla="val 49056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954541" y="233396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28</a:t>
            </a:r>
            <a:endParaRPr lang="en-US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5053010" y="1985673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?</a:t>
            </a:r>
            <a:endParaRPr lang="en-US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6168735" y="2370501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?</a:t>
            </a:r>
            <a:endParaRPr lang="en-US" b="1" dirty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2279777" y="744725"/>
            <a:ext cx="3100567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7766111" y="960189"/>
            <a:ext cx="3100567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893814" y="1372067"/>
            <a:ext cx="2421386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7461514" y="1372067"/>
            <a:ext cx="2421386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347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1" grpId="0" uiExpand="1" build="p"/>
      <p:bldP spid="12" grpId="0" animBg="1"/>
      <p:bldP spid="13" grpId="0"/>
      <p:bldP spid="77" grpId="0"/>
      <p:bldP spid="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t="-7000" r="-5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901358" y="234395"/>
            <a:ext cx="5767541" cy="5428699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28439" y="-112830"/>
            <a:ext cx="5767541" cy="5428699"/>
          </a:xfrm>
          <a:prstGeom prst="rect">
            <a:avLst/>
          </a:prstGeom>
        </p:spPr>
      </p:pic>
      <p:pic>
        <p:nvPicPr>
          <p:cNvPr id="20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085" y="23924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312" y="187912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01" y="608854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F:\未标题-1.png"/>
          <p:cNvPicPr>
            <a:picLocks noChangeAspect="1" noChangeArrowheads="1"/>
          </p:cNvPicPr>
          <p:nvPr/>
        </p:nvPicPr>
        <p:blipFill rotWithShape="1">
          <a:blip r:embed="rId7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916" y="400495"/>
            <a:ext cx="451093" cy="41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312" y="734066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391" y="444866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2188042" y="66551"/>
            <a:ext cx="7413158" cy="4642491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b="38533"/>
          <a:stretch/>
        </p:blipFill>
        <p:spPr>
          <a:xfrm>
            <a:off x="0" y="4709042"/>
            <a:ext cx="12192000" cy="2148958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6517758" y="3342752"/>
            <a:ext cx="5253015" cy="304346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 rot="21119452">
            <a:off x="7482738" y="238390"/>
            <a:ext cx="4839108" cy="3166745"/>
            <a:chOff x="5437563" y="698528"/>
            <a:chExt cx="3355327" cy="2108666"/>
          </a:xfrm>
        </p:grpSpPr>
        <p:pic>
          <p:nvPicPr>
            <p:cNvPr id="17" name="Picture 6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 rot="502295" flipH="1">
              <a:off x="5437563" y="698528"/>
              <a:ext cx="3355327" cy="210866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 rot="480548">
              <a:off x="5745689" y="1138718"/>
              <a:ext cx="2714090" cy="1045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UTM Azuki" pitchFamily="18" charset="0"/>
                  <a:cs typeface="Times New Roman" pitchFamily="18" charset="0"/>
                </a:rPr>
                <a:t>Đủ</a:t>
              </a:r>
              <a:r>
                <a:rPr lang="en-US" sz="32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UTM Azuki" pitchFamily="18" charset="0"/>
                  <a:cs typeface="Times New Roman" pitchFamily="18" charset="0"/>
                </a:rPr>
                <a:t>người</a:t>
              </a:r>
              <a:r>
                <a:rPr lang="en-US" sz="32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UTM Azuki" pitchFamily="18" charset="0"/>
                  <a:cs typeface="Times New Roman" pitchFamily="18" charset="0"/>
                </a:rPr>
                <a:t>rồi</a:t>
              </a:r>
              <a:r>
                <a:rPr lang="en-US" sz="3200" b="1" dirty="0" smtClean="0">
                  <a:latin typeface="UTM Azuki" pitchFamily="18" charset="0"/>
                  <a:cs typeface="Times New Roman" pitchFamily="18" charset="0"/>
                </a:rPr>
                <a:t>, </a:t>
              </a:r>
              <a:r>
                <a:rPr lang="en-US" sz="3200" b="1" dirty="0" err="1" smtClean="0">
                  <a:latin typeface="UTM Azuki" pitchFamily="18" charset="0"/>
                  <a:cs typeface="Times New Roman" pitchFamily="18" charset="0"/>
                </a:rPr>
                <a:t>chúng</a:t>
              </a:r>
              <a:r>
                <a:rPr lang="en-US" sz="3200" b="1" dirty="0" smtClean="0">
                  <a:latin typeface="UTM Azuki" pitchFamily="18" charset="0"/>
                  <a:cs typeface="Times New Roman" pitchFamily="18" charset="0"/>
                </a:rPr>
                <a:t> ta </a:t>
              </a:r>
              <a:r>
                <a:rPr lang="en-US" sz="3200" b="1" dirty="0" err="1" smtClean="0">
                  <a:latin typeface="UTM Azuki" pitchFamily="18" charset="0"/>
                  <a:cs typeface="Times New Roman" pitchFamily="18" charset="0"/>
                </a:rPr>
                <a:t>cùng</a:t>
              </a:r>
              <a:r>
                <a:rPr lang="en-US" sz="32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UTM Azuki" pitchFamily="18" charset="0"/>
                  <a:cs typeface="Times New Roman" pitchFamily="18" charset="0"/>
                </a:rPr>
                <a:t>khởi</a:t>
              </a:r>
              <a:r>
                <a:rPr lang="en-US" sz="32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UTM Azuki" pitchFamily="18" charset="0"/>
                  <a:cs typeface="Times New Roman" pitchFamily="18" charset="0"/>
                </a:rPr>
                <a:t>hành</a:t>
              </a:r>
              <a:r>
                <a:rPr lang="en-US" sz="32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UTM Azuki" pitchFamily="18" charset="0"/>
                  <a:cs typeface="Times New Roman" pitchFamily="18" charset="0"/>
                </a:rPr>
                <a:t>tới</a:t>
              </a:r>
              <a:r>
                <a:rPr lang="en-US" sz="32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UTM Azuki" pitchFamily="18" charset="0"/>
                  <a:cs typeface="Times New Roman" pitchFamily="18" charset="0"/>
                </a:rPr>
                <a:t>nông</a:t>
              </a:r>
              <a:r>
                <a:rPr lang="en-US" sz="32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UTM Azuki" pitchFamily="18" charset="0"/>
                  <a:cs typeface="Times New Roman" pitchFamily="18" charset="0"/>
                </a:rPr>
                <a:t>trại</a:t>
              </a:r>
              <a:r>
                <a:rPr lang="en-US" sz="32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UTM Azuki" pitchFamily="18" charset="0"/>
                  <a:cs typeface="Times New Roman" pitchFamily="18" charset="0"/>
                </a:rPr>
                <a:t>thôi</a:t>
              </a:r>
              <a:r>
                <a:rPr lang="en-US" sz="3200" b="1" dirty="0" smtClean="0">
                  <a:latin typeface="UTM Azuki" pitchFamily="18" charset="0"/>
                  <a:cs typeface="Times New Roman" pitchFamily="18" charset="0"/>
                </a:rPr>
                <a:t>!</a:t>
              </a:r>
              <a:endParaRPr lang="en-US" sz="3200" b="1" dirty="0">
                <a:latin typeface="UTM Azuki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78717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2939E-6 -3.79015E-7 L -0.9686 0.00092 " pathEditMode="relative" rAng="0" ptsTypes="AA">
                                      <p:cBhvr>
                                        <p:cTn id="25" dur="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37" y="4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-215900" y="1905000"/>
            <a:ext cx="9460229" cy="2696728"/>
            <a:chOff x="-215900" y="1905000"/>
            <a:chExt cx="9460229" cy="2696728"/>
          </a:xfrm>
        </p:grpSpPr>
        <p:pic>
          <p:nvPicPr>
            <p:cNvPr id="3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154423" y="2016647"/>
              <a:ext cx="3990353" cy="218970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053323" y="2042047"/>
              <a:ext cx="3990353" cy="218970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4436259" y="1905000"/>
              <a:ext cx="1489884" cy="2283347"/>
            </a:xfrm>
            <a:prstGeom prst="rect">
              <a:avLst/>
            </a:prstGeom>
          </p:spPr>
        </p:pic>
        <p:pic>
          <p:nvPicPr>
            <p:cNvPr id="7" name="Picture 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8189526" y="3727958"/>
              <a:ext cx="748018" cy="528287"/>
            </a:xfrm>
            <a:prstGeom prst="rect">
              <a:avLst/>
            </a:prstGeom>
          </p:spPr>
        </p:pic>
        <p:pic>
          <p:nvPicPr>
            <p:cNvPr id="8" name="Picture 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0698" y="3809999"/>
              <a:ext cx="827015" cy="549965"/>
            </a:xfrm>
            <a:prstGeom prst="rect">
              <a:avLst/>
            </a:prstGeom>
          </p:spPr>
        </p:pic>
        <p:pic>
          <p:nvPicPr>
            <p:cNvPr id="9" name="Picture 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7282498" y="3809999"/>
              <a:ext cx="827015" cy="549965"/>
            </a:xfrm>
            <a:prstGeom prst="rect">
              <a:avLst/>
            </a:prstGeom>
          </p:spPr>
        </p:pic>
        <p:pic>
          <p:nvPicPr>
            <p:cNvPr id="11" name="Picture 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0039" y="3840608"/>
              <a:ext cx="619734" cy="437688"/>
            </a:xfrm>
            <a:prstGeom prst="rect">
              <a:avLst/>
            </a:prstGeom>
          </p:spPr>
        </p:pic>
        <p:pic>
          <p:nvPicPr>
            <p:cNvPr id="12" name="Picture 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384183" y="4018501"/>
              <a:ext cx="442051" cy="312199"/>
            </a:xfrm>
            <a:prstGeom prst="rect">
              <a:avLst/>
            </a:prstGeom>
          </p:spPr>
        </p:pic>
        <p:pic>
          <p:nvPicPr>
            <p:cNvPr id="13" name="Picture 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21229951">
              <a:off x="-215900" y="3647966"/>
              <a:ext cx="1434229" cy="953762"/>
            </a:xfrm>
            <a:prstGeom prst="rect">
              <a:avLst/>
            </a:prstGeom>
          </p:spPr>
        </p:pic>
        <p:pic>
          <p:nvPicPr>
            <p:cNvPr id="14" name="Picture 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000716" y="3815924"/>
              <a:ext cx="766933" cy="541646"/>
            </a:xfrm>
            <a:prstGeom prst="rect">
              <a:avLst/>
            </a:prstGeom>
          </p:spPr>
        </p:pic>
        <p:pic>
          <p:nvPicPr>
            <p:cNvPr id="15" name="Picture 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721316" y="3841324"/>
              <a:ext cx="766933" cy="541646"/>
            </a:xfrm>
            <a:prstGeom prst="rect">
              <a:avLst/>
            </a:prstGeom>
          </p:spPr>
        </p:pic>
        <p:pic>
          <p:nvPicPr>
            <p:cNvPr id="16" name="Picture 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 rot="21249947">
              <a:off x="3562906" y="3695048"/>
              <a:ext cx="619734" cy="437688"/>
            </a:xfrm>
            <a:prstGeom prst="rect">
              <a:avLst/>
            </a:prstGeom>
          </p:spPr>
        </p:pic>
        <p:pic>
          <p:nvPicPr>
            <p:cNvPr id="17" name="Picture 4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8596996" y="3905386"/>
              <a:ext cx="492947" cy="348143"/>
            </a:xfrm>
            <a:prstGeom prst="rect">
              <a:avLst/>
            </a:prstGeom>
          </p:spPr>
        </p:pic>
        <p:pic>
          <p:nvPicPr>
            <p:cNvPr id="18" name="Picture 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8836859" y="3984846"/>
              <a:ext cx="407470" cy="287775"/>
            </a:xfrm>
            <a:prstGeom prst="rect">
              <a:avLst/>
            </a:prstGeom>
          </p:spPr>
        </p:pic>
      </p:grpSp>
      <p:pic>
        <p:nvPicPr>
          <p:cNvPr id="19" name="Picture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flipH="1">
            <a:off x="12307215" y="3154279"/>
            <a:ext cx="5253015" cy="3043465"/>
          </a:xfrm>
          <a:prstGeom prst="rect">
            <a:avLst/>
          </a:prstGeom>
        </p:spPr>
      </p:pic>
      <p:pic>
        <p:nvPicPr>
          <p:cNvPr id="21" name="Picture 159" descr="10004015438746072987">
            <a:extLst>
              <a:ext uri="{FF2B5EF4-FFF2-40B4-BE49-F238E27FC236}">
                <a16:creationId xmlns="" xmlns:a16="http://schemas.microsoft.com/office/drawing/2014/main" id="{B4D7221B-CA3D-434F-B50B-6D0030D2D7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15060" flipH="1">
            <a:off x="12133499" y="1689598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59" descr="10004015438746072987">
            <a:extLst>
              <a:ext uri="{FF2B5EF4-FFF2-40B4-BE49-F238E27FC236}">
                <a16:creationId xmlns="" xmlns:a16="http://schemas.microsoft.com/office/drawing/2014/main" id="{B4D7221B-CA3D-434F-B50B-6D0030D2D7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15060" flipH="1">
            <a:off x="12133500" y="2396370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685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reveal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471E-6 7.03704E-6 C -0.00729 -0.00879 -0.01524 -0.01921 -0.02332 -0.02546 C -0.03139 -0.03147 -0.04077 -0.03541 -0.04924 -0.03911 C -0.06187 -0.04467 -0.07451 -0.05254 -0.08675 -0.05995 C -0.0891 -0.06134 -0.099 -0.06388 -0.10095 -0.06458 C -0.10746 -0.06712 -0.11267 -0.07499 -0.11906 -0.07823 C -0.13508 -0.0861 -0.15175 -0.09259 -0.16816 -0.09675 C -0.17741 -0.10231 -0.18718 -0.10254 -0.19669 -0.10809 C -0.19995 -0.10995 -0.20242 -0.11527 -0.20568 -0.11735 C -0.20737 -0.11851 -0.2092 -0.11851 -0.21089 -0.11967 C -0.21584 -0.12337 -0.22001 -0.13009 -0.22509 -0.13333 C -0.23147 -0.13749 -0.23902 -0.13958 -0.2458 -0.14259 C -0.24762 -0.14351 -0.24919 -0.14583 -0.25101 -0.14722 C -0.25895 -0.153 -0.26651 -0.15879 -0.27433 -0.16573 C -0.2798 -0.17059 -0.28644 -0.16874 -0.29243 -0.17013 C -0.32604 -0.16944 -0.35965 -0.16921 -0.39325 -0.16782 C -0.42048 -0.16666 -0.44757 -0.15601 -0.47479 -0.15416 C -0.50319 -0.15208 -0.56011 -0.14953 -0.56011 -0.14953 C -0.57822 -0.14652 -0.59646 -0.14583 -0.61456 -0.14259 C -0.65429 -0.12823 -0.71043 -0.13865 -0.75159 -0.14027 C -0.77126 -0.14189 -0.79106 -0.14073 -0.80982 -0.15184 C -0.81659 -0.16087 -0.81933 -0.15879 -0.82662 -0.16342 C -0.83665 -0.1699 -0.84603 -0.17939 -0.85645 -0.18402 C -0.86101 -0.18958 -0.86583 -0.19143 -0.87065 -0.19559 C -0.88277 -0.20601 -0.89241 -0.21481 -0.90556 -0.22083 C -0.91689 -0.22592 -0.92771 -0.23263 -0.93917 -0.2368 C -0.96796 -0.24698 -0.99792 -0.24884 -1.02722 -0.25069 C -1.04077 -0.24907 -1.05275 -0.24536 -1.06591 -0.24143 C -1.07633 -0.23217 -1.08545 -0.22546 -1.09704 -0.22546 " pathEditMode="relative" ptsTypes="ffffffffffffffffffffffffffffA">
                                      <p:cBhvr>
                                        <p:cTn id="6" dur="4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24E-6 5.55556E-6 C -0.01068 0.00603 -0.00508 0.00371 -0.0168 0.00672 C -0.04064 0.0051 -0.0607 0.00186 -0.08414 5.55556E-6 C -0.10342 -0.00462 -0.12179 -0.01458 -0.1412 -0.01828 C -0.15162 -0.02337 -0.16178 -0.03495 -0.16829 -0.05046 C -0.16946 -0.0537 -0.17051 -0.0574 -0.1722 -0.05971 C -0.17441 -0.06342 -0.17728 -0.06596 -0.17989 -0.06897 C -0.18106 -0.07059 -0.18379 -0.07337 -0.18379 -0.07337 C -0.18549 -0.08333 -0.189 -0.08333 -0.19408 -0.08981 C -0.19812 -0.09467 -0.20125 -0.10184 -0.20581 -0.10555 C -0.21115 -0.11018 -0.20841 -0.10485 -0.21349 -0.11272 C -0.22 -0.12221 -0.21427 -0.11758 -0.22118 -0.12198 C -0.22977 -0.13703 -0.22079 -0.12291 -0.22899 -0.13101 C -0.23472 -0.13657 -0.23837 -0.14328 -0.24449 -0.14698 C -0.24788 -0.15161 -0.25075 -0.15809 -0.25478 -0.16087 C -0.257 -0.16249 -0.25921 -0.16342 -0.26143 -0.1655 C -0.27028 -0.17476 -0.2781 -0.18842 -0.28592 -0.19999 C -0.29139 -0.20786 -0.28904 -0.20092 -0.29503 -0.21133 C -0.30116 -0.22268 -0.30663 -0.23911 -0.31431 -0.24837 C -0.31744 -0.25184 -0.32057 -0.25532 -0.32356 -0.25971 C -0.33372 -0.27546 -0.3207 -0.2574 -0.33112 -0.27569 C -0.33541 -0.28309 -0.34076 -0.28633 -0.34557 -0.29189 C -0.35157 -0.29907 -0.35743 -0.3074 -0.36355 -0.31481 C -0.3659 -0.31758 -0.36902 -0.31666 -0.37124 -0.31944 C -0.37488 -0.32383 -0.37918 -0.32754 -0.38309 -0.33101 C -0.38713 -0.33471 -0.39299 -0.33448 -0.39716 -0.33564 C -0.40458 -0.33772 -0.41175 -0.3405 -0.41917 -0.34235 C -0.42998 -0.35208 -0.44223 -0.34814 -0.45408 -0.35161 C -0.46893 -0.36458 -0.47453 -0.35786 -0.4955 -0.35624 C -0.53862 -0.35786 -0.55438 -0.35416 -0.58864 -0.37453 C -0.61834 -0.37383 -0.64817 -0.3736 -0.67787 -0.37221 C -0.68633 -0.37175 -0.69324 -0.36388 -0.70118 -0.36087 C -0.72111 -0.35323 -0.74169 -0.35717 -0.76188 -0.35624 C -0.77048 -0.35184 -0.77751 -0.34907 -0.7865 -0.34698 C -0.79679 -0.33958 -0.80669 -0.33356 -0.8175 -0.3287 C -0.81933 -0.32777 -0.82089 -0.32522 -0.82271 -0.32407 C -0.8261 -0.32198 -0.83314 -0.31944 -0.83314 -0.31944 C -0.84043 -0.31296 -0.84655 -0.3118 -0.85398 -0.30786 C -0.8911 -0.28888 -0.88915 -0.28402 -0.91989 -0.28032 C -0.92236 -0.27962 -0.92497 -0.27916 -0.92757 -0.278 C -0.93057 -0.27684 -0.93343 -0.2743 -0.93669 -0.27337 C -0.94242 -0.27152 -0.96431 -0.26967 -0.969 -0.26897 C -0.99179 -0.2655 -1.01459 -0.26041 -1.03751 -0.2574 C -1.0521 -0.25971 -1.06682 -0.2611 -1.08141 -0.26434 C -1.08414 -0.26504 -1.08662 -0.26735 -1.08922 -0.26897 C -1.09066 -0.2699 -1.09313 -0.27337 -1.09313 -0.27337 " pathEditMode="relative" ptsTypes="fffffffffffffffffffffffffffffffffffffffffffffA">
                                      <p:cBhvr>
                                        <p:cTn id="8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5566E-6 -2.96296E-6 L -1.49538 0.0386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69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8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b="15927"/>
          <a:stretch/>
        </p:blipFill>
        <p:spPr>
          <a:xfrm>
            <a:off x="0" y="66508"/>
            <a:ext cx="12192000" cy="67914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00" b="93438" l="9647" r="87765">
                        <a14:foregroundMark x1="28941" y1="38845" x2="67294" y2="38845"/>
                        <a14:foregroundMark x1="19765" y1="39370" x2="23765" y2="50656"/>
                        <a14:foregroundMark x1="17176" y1="40157" x2="20706" y2="43570"/>
                        <a14:foregroundMark x1="17176" y1="40945" x2="17882" y2="46194"/>
                        <a14:foregroundMark x1="74353" y1="19160" x2="74588" y2="23097"/>
                        <a14:foregroundMark x1="25412" y1="11286" x2="25412" y2="13386"/>
                        <a14:foregroundMark x1="25176" y1="11286" x2="25882" y2="17060"/>
                        <a14:foregroundMark x1="26118" y1="12073" x2="27294" y2="13386"/>
                        <a14:foregroundMark x1="25882" y1="14961" x2="26353" y2="9449"/>
                        <a14:foregroundMark x1="26118" y1="55381" x2="26353" y2="69291"/>
                        <a14:foregroundMark x1="74588" y1="54331" x2="75294" y2="69554"/>
                        <a14:backgroundMark x1="20235" y1="9711" x2="14118" y2="24409"/>
                        <a14:backgroundMark x1="21176" y1="26772" x2="28941" y2="3675"/>
                        <a14:backgroundMark x1="78118" y1="22835" x2="85412" y2="38320"/>
                        <a14:backgroundMark x1="11529" y1="16273" x2="27059" y2="5512"/>
                        <a14:backgroundMark x1="85176" y1="39895" x2="86118" y2="427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63422" y="2636874"/>
            <a:ext cx="4591130" cy="41148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635" b="99585" l="0" r="100000">
                        <a14:foregroundMark x1="10994" y1="22199" x2="24313" y2="47510"/>
                        <a14:foregroundMark x1="10571" y1="22614" x2="4017" y2="41286"/>
                        <a14:foregroundMark x1="8034" y1="25311" x2="3383" y2="38382"/>
                        <a14:foregroundMark x1="13531" y1="39627" x2="21987" y2="50415"/>
                        <a14:foregroundMark x1="8457" y1="43154" x2="8668" y2="54564"/>
                        <a14:foregroundMark x1="5074" y1="42739" x2="8034" y2="47718"/>
                        <a14:foregroundMark x1="8668" y1="54149" x2="5285" y2="56017"/>
                        <a14:foregroundMark x1="9937" y1="57054" x2="1480" y2="67012"/>
                        <a14:foregroundMark x1="9937" y1="55394" x2="4017" y2="64108"/>
                        <a14:foregroundMark x1="10994" y1="96058" x2="24947" y2="64938"/>
                        <a14:foregroundMark x1="27484" y1="71992" x2="32558" y2="94398"/>
                        <a14:foregroundMark x1="5920" y1="27386" x2="634" y2="37967"/>
                        <a14:foregroundMark x1="16913" y1="41701" x2="23256" y2="62656"/>
                        <a14:foregroundMark x1="46723" y1="35062" x2="49471" y2="68672"/>
                        <a14:foregroundMark x1="78224" y1="39419" x2="79915" y2="54979"/>
                        <a14:foregroundMark x1="73362" y1="67427" x2="69979" y2="75726"/>
                        <a14:foregroundMark x1="68288" y1="63900" x2="63002" y2="78216"/>
                        <a14:foregroundMark x1="74630" y1="49793" x2="51797" y2="57469"/>
                        <a14:foregroundMark x1="73784" y1="52905" x2="73996" y2="65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204927" y="4225016"/>
            <a:ext cx="2203010" cy="224510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 flipH="1">
            <a:off x="5626024" y="2636874"/>
            <a:ext cx="6565976" cy="2397872"/>
            <a:chOff x="-1239811" y="-482326"/>
            <a:chExt cx="4351939" cy="2145737"/>
          </a:xfrm>
        </p:grpSpPr>
        <p:pic>
          <p:nvPicPr>
            <p:cNvPr id="8" name="Picture 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-1239811" y="-482326"/>
              <a:ext cx="4351939" cy="214573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-962779" y="-192737"/>
              <a:ext cx="3739266" cy="1121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UTM Azuki" pitchFamily="18" charset="0"/>
                  <a:cs typeface="Times New Roman" pitchFamily="18" charset="0"/>
                </a:rPr>
                <a:t>Tính</a:t>
              </a:r>
              <a:r>
                <a:rPr lang="en-US" sz="32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UTM Azuki" pitchFamily="18" charset="0"/>
                  <a:cs typeface="Times New Roman" pitchFamily="18" charset="0"/>
                </a:rPr>
                <a:t>chu</a:t>
              </a:r>
              <a:r>
                <a:rPr lang="en-US" sz="3200" b="1" dirty="0" smtClean="0">
                  <a:latin typeface="UTM Azuki" pitchFamily="18" charset="0"/>
                  <a:cs typeface="Times New Roman" pitchFamily="18" charset="0"/>
                </a:rPr>
                <a:t> vi </a:t>
              </a:r>
              <a:r>
                <a:rPr lang="en-US" sz="3200" b="1" dirty="0" err="1" smtClean="0">
                  <a:latin typeface="UTM Azuki" pitchFamily="18" charset="0"/>
                  <a:cs typeface="Times New Roman" pitchFamily="18" charset="0"/>
                </a:rPr>
                <a:t>một</a:t>
              </a:r>
              <a:r>
                <a:rPr lang="en-US" sz="32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UTM Azuki" pitchFamily="18" charset="0"/>
                  <a:cs typeface="Times New Roman" pitchFamily="18" charset="0"/>
                </a:rPr>
                <a:t>mảnh</a:t>
              </a:r>
              <a:r>
                <a:rPr lang="en-US" sz="32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UTM Azuki" pitchFamily="18" charset="0"/>
                  <a:cs typeface="Times New Roman" pitchFamily="18" charset="0"/>
                </a:rPr>
                <a:t>đất</a:t>
              </a:r>
              <a:r>
                <a:rPr lang="en-US" sz="32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UTM Azuki" pitchFamily="18" charset="0"/>
                  <a:cs typeface="Times New Roman" pitchFamily="18" charset="0"/>
                </a:rPr>
                <a:t>hình</a:t>
              </a:r>
              <a:r>
                <a:rPr lang="en-US" sz="32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UTM Azuki" pitchFamily="18" charset="0"/>
                  <a:cs typeface="Times New Roman" pitchFamily="18" charset="0"/>
                </a:rPr>
                <a:t>chữ</a:t>
              </a:r>
              <a:r>
                <a:rPr lang="en-US" sz="32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UTM Azuki" pitchFamily="18" charset="0"/>
                  <a:cs typeface="Times New Roman" pitchFamily="18" charset="0"/>
                </a:rPr>
                <a:t>nhật</a:t>
              </a:r>
              <a:r>
                <a:rPr lang="en-US" sz="3200" b="1" dirty="0" smtClean="0">
                  <a:latin typeface="UTM Azuki" pitchFamily="18" charset="0"/>
                  <a:cs typeface="Times New Roman" pitchFamily="18" charset="0"/>
                </a:rPr>
                <a:t>, </a:t>
              </a:r>
              <a:r>
                <a:rPr lang="en-US" sz="3200" b="1" dirty="0" err="1" smtClean="0">
                  <a:latin typeface="UTM Azuki" pitchFamily="18" charset="0"/>
                  <a:cs typeface="Times New Roman" pitchFamily="18" charset="0"/>
                </a:rPr>
                <a:t>biết</a:t>
              </a:r>
              <a:r>
                <a:rPr lang="en-US" sz="32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UTM Azuki" pitchFamily="18" charset="0"/>
                  <a:cs typeface="Times New Roman" pitchFamily="18" charset="0"/>
                </a:rPr>
                <a:t>chiều</a:t>
              </a:r>
              <a:r>
                <a:rPr lang="en-US" sz="32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UTM Azuki" pitchFamily="18" charset="0"/>
                  <a:cs typeface="Times New Roman" pitchFamily="18" charset="0"/>
                </a:rPr>
                <a:t>dài</a:t>
              </a:r>
              <a:r>
                <a:rPr lang="en-US" sz="32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UTM Azuki" pitchFamily="18" charset="0"/>
                  <a:cs typeface="Times New Roman" pitchFamily="18" charset="0"/>
                </a:rPr>
                <a:t>gấp</a:t>
              </a:r>
              <a:r>
                <a:rPr lang="en-US" sz="3200" b="1" dirty="0" smtClean="0">
                  <a:latin typeface="UTM Azuki" pitchFamily="18" charset="0"/>
                  <a:cs typeface="Times New Roman" pitchFamily="18" charset="0"/>
                </a:rPr>
                <a:t> 2 </a:t>
              </a:r>
              <a:r>
                <a:rPr lang="en-US" sz="3200" b="1" dirty="0" err="1" smtClean="0">
                  <a:latin typeface="UTM Azuki" pitchFamily="18" charset="0"/>
                  <a:cs typeface="Times New Roman" pitchFamily="18" charset="0"/>
                </a:rPr>
                <a:t>lần</a:t>
              </a:r>
              <a:r>
                <a:rPr lang="en-US" sz="32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UTM Azuki" pitchFamily="18" charset="0"/>
                  <a:cs typeface="Times New Roman" pitchFamily="18" charset="0"/>
                </a:rPr>
                <a:t>chiều</a:t>
              </a:r>
              <a:r>
                <a:rPr lang="en-US" sz="32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UTM Azuki" pitchFamily="18" charset="0"/>
                  <a:cs typeface="Times New Roman" pitchFamily="18" charset="0"/>
                </a:rPr>
                <a:t>rộng</a:t>
              </a:r>
              <a:r>
                <a:rPr lang="en-US" sz="32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UTM Azuki" pitchFamily="18" charset="0"/>
                  <a:cs typeface="Times New Roman" pitchFamily="18" charset="0"/>
                </a:rPr>
                <a:t>và</a:t>
              </a:r>
              <a:r>
                <a:rPr lang="en-US" sz="32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UTM Azuki" pitchFamily="18" charset="0"/>
                  <a:cs typeface="Times New Roman" pitchFamily="18" charset="0"/>
                </a:rPr>
                <a:t>hơn</a:t>
              </a:r>
              <a:r>
                <a:rPr lang="en-US" sz="32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UTM Azuki" pitchFamily="18" charset="0"/>
                  <a:cs typeface="Times New Roman" pitchFamily="18" charset="0"/>
                </a:rPr>
                <a:t>chiều</a:t>
              </a:r>
              <a:r>
                <a:rPr lang="en-US" sz="32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UTM Azuki" pitchFamily="18" charset="0"/>
                  <a:cs typeface="Times New Roman" pitchFamily="18" charset="0"/>
                </a:rPr>
                <a:t>rộng</a:t>
              </a:r>
              <a:r>
                <a:rPr lang="en-US" sz="3200" b="1" dirty="0" smtClean="0">
                  <a:latin typeface="UTM Azuki" pitchFamily="18" charset="0"/>
                  <a:cs typeface="Times New Roman" pitchFamily="18" charset="0"/>
                </a:rPr>
                <a:t> 15m.</a:t>
              </a:r>
              <a:endParaRPr lang="en-US" sz="3200" b="1" dirty="0">
                <a:latin typeface="UTM Azuki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 rot="254566" flipH="1">
            <a:off x="1182801" y="681833"/>
            <a:ext cx="4839108" cy="3166745"/>
            <a:chOff x="5176033" y="813764"/>
            <a:chExt cx="3355327" cy="2108666"/>
          </a:xfrm>
        </p:grpSpPr>
        <p:pic>
          <p:nvPicPr>
            <p:cNvPr id="11" name="Picture 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>
              <a:fillRect/>
            </a:stretch>
          </p:blipFill>
          <p:spPr>
            <a:xfrm rot="96714" flipH="1">
              <a:off x="5176033" y="813764"/>
              <a:ext cx="3355327" cy="210866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rot="480548">
              <a:off x="5265790" y="1272392"/>
              <a:ext cx="2997449" cy="922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Các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bạn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hãy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giả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i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bài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toán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này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để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tính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chu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vi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mảnh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đất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chúng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ta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đến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thăm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nhé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!</a:t>
              </a:r>
              <a:endParaRPr lang="en-US" sz="2800" b="1" dirty="0">
                <a:latin typeface="UTM Azuki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 rot="21397483">
            <a:off x="28720" y="705553"/>
            <a:ext cx="3884264" cy="2057400"/>
            <a:chOff x="6228184" y="5020816"/>
            <a:chExt cx="2486284" cy="2057400"/>
          </a:xfrm>
        </p:grpSpPr>
        <p:pic>
          <p:nvPicPr>
            <p:cNvPr id="14" name="Picture 2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6228184" y="5020816"/>
              <a:ext cx="2486284" cy="20574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422431" y="5243702"/>
              <a:ext cx="216024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Tới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nơi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rồi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.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Chúng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ta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sẽ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thăm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quan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mảnh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đất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trồng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rau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.</a:t>
              </a:r>
              <a:endParaRPr lang="en-US" sz="2800" b="1" dirty="0">
                <a:latin typeface="UTM Azuki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3978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reveal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t="-7000" r="-6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979" y="20"/>
            <a:ext cx="12192001" cy="6858000"/>
          </a:xfrm>
          <a:prstGeom prst="rect">
            <a:avLst/>
          </a:prstGeom>
        </p:spPr>
      </p:pic>
      <p:pic>
        <p:nvPicPr>
          <p:cNvPr id="29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>
            <a:off x="608532" y="1613136"/>
            <a:ext cx="11120406" cy="508399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48623" y="-13417"/>
            <a:ext cx="11477418" cy="1766423"/>
            <a:chOff x="179513" y="89820"/>
            <a:chExt cx="8784976" cy="1766423"/>
          </a:xfrm>
        </p:grpSpPr>
        <p:pic>
          <p:nvPicPr>
            <p:cNvPr id="17" name="Picture 13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179513" y="89820"/>
              <a:ext cx="8784976" cy="1766423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130594" y="183397"/>
              <a:ext cx="7255139" cy="1372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3200" b="1" dirty="0" err="1">
                  <a:latin typeface="UTM Azuki" pitchFamily="18" charset="0"/>
                  <a:cs typeface="Times New Roman" pitchFamily="18" charset="0"/>
                </a:rPr>
                <a:t>Tính</a:t>
              </a:r>
              <a:r>
                <a:rPr lang="en-US" sz="32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UTM Azuki" pitchFamily="18" charset="0"/>
                  <a:cs typeface="Times New Roman" pitchFamily="18" charset="0"/>
                </a:rPr>
                <a:t>chu</a:t>
              </a:r>
              <a:r>
                <a:rPr lang="en-US" sz="3200" b="1" dirty="0">
                  <a:latin typeface="UTM Azuki" pitchFamily="18" charset="0"/>
                  <a:cs typeface="Times New Roman" pitchFamily="18" charset="0"/>
                </a:rPr>
                <a:t> vi </a:t>
              </a:r>
              <a:r>
                <a:rPr lang="en-US" sz="3200" b="1" dirty="0" err="1">
                  <a:latin typeface="UTM Azuki" pitchFamily="18" charset="0"/>
                  <a:cs typeface="Times New Roman" pitchFamily="18" charset="0"/>
                </a:rPr>
                <a:t>một</a:t>
              </a:r>
              <a:r>
                <a:rPr lang="en-US" sz="32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UTM Azuki" pitchFamily="18" charset="0"/>
                  <a:cs typeface="Times New Roman" pitchFamily="18" charset="0"/>
                </a:rPr>
                <a:t>mảnh</a:t>
              </a:r>
              <a:r>
                <a:rPr lang="en-US" sz="32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UTM Azuki" pitchFamily="18" charset="0"/>
                  <a:cs typeface="Times New Roman" pitchFamily="18" charset="0"/>
                </a:rPr>
                <a:t>đất</a:t>
              </a:r>
              <a:r>
                <a:rPr lang="en-US" sz="32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UTM Azuki" pitchFamily="18" charset="0"/>
                  <a:cs typeface="Times New Roman" pitchFamily="18" charset="0"/>
                </a:rPr>
                <a:t>hình</a:t>
              </a:r>
              <a:r>
                <a:rPr lang="en-US" sz="32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UTM Azuki" pitchFamily="18" charset="0"/>
                  <a:cs typeface="Times New Roman" pitchFamily="18" charset="0"/>
                </a:rPr>
                <a:t>chữ</a:t>
              </a:r>
              <a:r>
                <a:rPr lang="en-US" sz="32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UTM Azuki" pitchFamily="18" charset="0"/>
                  <a:cs typeface="Times New Roman" pitchFamily="18" charset="0"/>
                </a:rPr>
                <a:t>nhật</a:t>
              </a:r>
              <a:r>
                <a:rPr lang="en-US" sz="3200" b="1" dirty="0">
                  <a:latin typeface="UTM Azuki" pitchFamily="18" charset="0"/>
                  <a:cs typeface="Times New Roman" pitchFamily="18" charset="0"/>
                </a:rPr>
                <a:t>, </a:t>
              </a:r>
              <a:r>
                <a:rPr lang="en-US" sz="3200" b="1" dirty="0" err="1">
                  <a:latin typeface="UTM Azuki" pitchFamily="18" charset="0"/>
                  <a:cs typeface="Times New Roman" pitchFamily="18" charset="0"/>
                </a:rPr>
                <a:t>biết</a:t>
              </a:r>
              <a:r>
                <a:rPr lang="en-US" sz="3200" b="1" dirty="0">
                  <a:latin typeface="UTM Azuki" pitchFamily="18" charset="0"/>
                  <a:cs typeface="Times New Roman" pitchFamily="18" charset="0"/>
                </a:rPr>
                <a:t> </a:t>
              </a:r>
              <a:endParaRPr lang="en-US" sz="3200" b="1" dirty="0" smtClean="0">
                <a:latin typeface="UTM Azuki" pitchFamily="18" charset="0"/>
                <a:cs typeface="Times New Roman" pitchFamily="18" charset="0"/>
              </a:endParaRPr>
            </a:p>
            <a:p>
              <a:pPr algn="ctr">
                <a:lnSpc>
                  <a:spcPct val="130000"/>
                </a:lnSpc>
              </a:pPr>
              <a:r>
                <a:rPr lang="en-US" sz="3200" b="1" dirty="0" err="1" smtClean="0">
                  <a:latin typeface="UTM Azuki" pitchFamily="18" charset="0"/>
                  <a:cs typeface="Times New Roman" pitchFamily="18" charset="0"/>
                </a:rPr>
                <a:t>chiều</a:t>
              </a:r>
              <a:r>
                <a:rPr lang="en-US" sz="32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UTM Azuki" pitchFamily="18" charset="0"/>
                  <a:cs typeface="Times New Roman" pitchFamily="18" charset="0"/>
                </a:rPr>
                <a:t>dài</a:t>
              </a:r>
              <a:r>
                <a:rPr lang="en-US" sz="32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UTM Azuki" pitchFamily="18" charset="0"/>
                  <a:cs typeface="Times New Roman" pitchFamily="18" charset="0"/>
                </a:rPr>
                <a:t>gấp</a:t>
              </a:r>
              <a:r>
                <a:rPr lang="en-US" sz="3200" b="1" dirty="0">
                  <a:latin typeface="UTM Azuki" pitchFamily="18" charset="0"/>
                  <a:cs typeface="Times New Roman" pitchFamily="18" charset="0"/>
                </a:rPr>
                <a:t> 2 </a:t>
              </a:r>
              <a:r>
                <a:rPr lang="en-US" sz="3200" b="1" dirty="0" err="1">
                  <a:latin typeface="UTM Azuki" pitchFamily="18" charset="0"/>
                  <a:cs typeface="Times New Roman" pitchFamily="18" charset="0"/>
                </a:rPr>
                <a:t>lần</a:t>
              </a:r>
              <a:r>
                <a:rPr lang="en-US" sz="32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UTM Azuki" pitchFamily="18" charset="0"/>
                  <a:cs typeface="Times New Roman" pitchFamily="18" charset="0"/>
                </a:rPr>
                <a:t>chiều</a:t>
              </a:r>
              <a:r>
                <a:rPr lang="en-US" sz="32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UTM Azuki" pitchFamily="18" charset="0"/>
                  <a:cs typeface="Times New Roman" pitchFamily="18" charset="0"/>
                </a:rPr>
                <a:t>rộng</a:t>
              </a:r>
              <a:r>
                <a:rPr lang="en-US" sz="32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UTM Azuki" pitchFamily="18" charset="0"/>
                  <a:cs typeface="Times New Roman" pitchFamily="18" charset="0"/>
                </a:rPr>
                <a:t>và</a:t>
              </a:r>
              <a:r>
                <a:rPr lang="en-US" sz="32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UTM Azuki" pitchFamily="18" charset="0"/>
                  <a:cs typeface="Times New Roman" pitchFamily="18" charset="0"/>
                </a:rPr>
                <a:t>hơn</a:t>
              </a:r>
              <a:r>
                <a:rPr lang="en-US" sz="32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UTM Azuki" pitchFamily="18" charset="0"/>
                  <a:cs typeface="Times New Roman" pitchFamily="18" charset="0"/>
                </a:rPr>
                <a:t>chiều</a:t>
              </a:r>
              <a:r>
                <a:rPr lang="en-US" sz="32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UTM Azuki" pitchFamily="18" charset="0"/>
                  <a:cs typeface="Times New Roman" pitchFamily="18" charset="0"/>
                </a:rPr>
                <a:t>rộng</a:t>
              </a:r>
              <a:r>
                <a:rPr lang="en-US" sz="3200" b="1" dirty="0">
                  <a:latin typeface="UTM Azuki" pitchFamily="18" charset="0"/>
                  <a:cs typeface="Times New Roman" pitchFamily="18" charset="0"/>
                </a:rPr>
                <a:t> 15m.</a:t>
              </a:r>
              <a:endParaRPr lang="en-US" sz="3200" b="1" dirty="0">
                <a:latin typeface="UTM Azuki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338484" y="2108420"/>
            <a:ext cx="55697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– 1 = 1 (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ần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× 1= 15 (m)</a:t>
            </a:r>
          </a:p>
          <a:p>
            <a:pPr algn="ctr"/>
            <a:r>
              <a:rPr lang="en-US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 + 15 = 30 (m)</a:t>
            </a:r>
          </a:p>
          <a:p>
            <a:pPr algn="ctr"/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(30 + 15) × 2 = 90 (m) </a:t>
            </a:r>
            <a:endParaRPr lang="en-US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90m</a:t>
            </a: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8532" y="1930774"/>
            <a:ext cx="40132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7338"/>
            <a:r>
              <a:rPr lang="en-US" sz="2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287338"/>
            <a:r>
              <a:rPr lang="en-US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indent="287338"/>
            <a:r>
              <a:rPr lang="en-US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: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037841" y="2507378"/>
            <a:ext cx="1154707" cy="194298"/>
            <a:chOff x="4446872" y="2383823"/>
            <a:chExt cx="769805" cy="12378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446872" y="2387063"/>
              <a:ext cx="0" cy="1205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216677" y="2383823"/>
              <a:ext cx="0" cy="1205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446872" y="2447333"/>
              <a:ext cx="76980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ight Brace 11"/>
          <p:cNvSpPr/>
          <p:nvPr/>
        </p:nvSpPr>
        <p:spPr>
          <a:xfrm rot="5400000" flipV="1">
            <a:off x="3693606" y="2578190"/>
            <a:ext cx="144190" cy="1146305"/>
          </a:xfrm>
          <a:prstGeom prst="rightBrace">
            <a:avLst>
              <a:gd name="adj1" fmla="val 52519"/>
              <a:gd name="adj2" fmla="val 49056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499050" y="3223438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15m</a:t>
            </a:r>
            <a:endParaRPr lang="en-US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2643979" y="2122550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?</a:t>
            </a:r>
            <a:endParaRPr lang="en-US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3184144" y="2566344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?</a:t>
            </a:r>
            <a:endParaRPr lang="en-US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904006" y="1357202"/>
            <a:ext cx="5025707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480197" y="1352847"/>
            <a:ext cx="3177298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367598" y="744725"/>
            <a:ext cx="1254205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2030220" y="2902430"/>
            <a:ext cx="1154707" cy="194298"/>
            <a:chOff x="4446872" y="2383823"/>
            <a:chExt cx="769805" cy="123780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4446872" y="2387063"/>
              <a:ext cx="0" cy="1205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216677" y="2383823"/>
              <a:ext cx="0" cy="1205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4446872" y="2447333"/>
              <a:ext cx="76980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3184144" y="2904964"/>
            <a:ext cx="1154707" cy="194298"/>
            <a:chOff x="4446872" y="2383823"/>
            <a:chExt cx="769805" cy="123780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4446872" y="2387063"/>
              <a:ext cx="0" cy="1205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5216677" y="2383823"/>
              <a:ext cx="0" cy="1205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4446872" y="2447333"/>
              <a:ext cx="76980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04789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1" grpId="0" uiExpand="1" build="p"/>
      <p:bldP spid="12" grpId="0" animBg="1"/>
      <p:bldP spid="13" grpId="0"/>
      <p:bldP spid="77" grpId="0"/>
      <p:bldP spid="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8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b="15927"/>
          <a:stretch/>
        </p:blipFill>
        <p:spPr>
          <a:xfrm>
            <a:off x="0" y="66508"/>
            <a:ext cx="12192000" cy="67914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00" b="93438" l="9647" r="87765">
                        <a14:foregroundMark x1="28941" y1="38845" x2="67294" y2="38845"/>
                        <a14:foregroundMark x1="19765" y1="39370" x2="23765" y2="50656"/>
                        <a14:foregroundMark x1="17176" y1="40157" x2="20706" y2="43570"/>
                        <a14:foregroundMark x1="17176" y1="40945" x2="17882" y2="46194"/>
                        <a14:foregroundMark x1="74353" y1="19160" x2="74588" y2="23097"/>
                        <a14:foregroundMark x1="25412" y1="11286" x2="25412" y2="13386"/>
                        <a14:foregroundMark x1="25176" y1="11286" x2="25882" y2="17060"/>
                        <a14:foregroundMark x1="26118" y1="12073" x2="27294" y2="13386"/>
                        <a14:foregroundMark x1="25882" y1="14961" x2="26353" y2="9449"/>
                        <a14:foregroundMark x1="26118" y1="55381" x2="26353" y2="69291"/>
                        <a14:foregroundMark x1="74588" y1="54331" x2="75294" y2="69554"/>
                        <a14:backgroundMark x1="20235" y1="9711" x2="14118" y2="24409"/>
                        <a14:backgroundMark x1="21176" y1="26772" x2="28941" y2="3675"/>
                        <a14:backgroundMark x1="78118" y1="22835" x2="85412" y2="38320"/>
                        <a14:backgroundMark x1="11529" y1="16273" x2="27059" y2="5512"/>
                        <a14:backgroundMark x1="85176" y1="39895" x2="86118" y2="427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63422" y="2636874"/>
            <a:ext cx="4591130" cy="41148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 rot="254566" flipH="1">
            <a:off x="1536268" y="153296"/>
            <a:ext cx="5997038" cy="3650340"/>
            <a:chOff x="5420199" y="815980"/>
            <a:chExt cx="3086828" cy="2108666"/>
          </a:xfrm>
        </p:grpSpPr>
        <p:pic>
          <p:nvPicPr>
            <p:cNvPr id="11" name="Picture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 rot="96714" flipH="1">
              <a:off x="5420199" y="815980"/>
              <a:ext cx="3086828" cy="210866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rot="254566">
              <a:off x="5604947" y="1193483"/>
              <a:ext cx="2529870" cy="1048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Chúng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ta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đã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thu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được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rất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nhiều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rau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củ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trên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mảnh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đất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này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.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Thật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tuyệt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!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Cảm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ơn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các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bác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nông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dân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!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Chúng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ta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cùng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về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trường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thôi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!</a:t>
              </a:r>
              <a:endParaRPr lang="en-US" sz="2800" b="1" dirty="0">
                <a:latin typeface="UTM Azuki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2192000" y="4051739"/>
            <a:ext cx="5585984" cy="220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2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6169E-6 -3.7037E-7 L -0.62616 0.008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14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07786" y="0"/>
            <a:ext cx="2341030" cy="3587786"/>
          </a:xfrm>
          <a:prstGeom prst="rect">
            <a:avLst/>
          </a:prstGeom>
        </p:spPr>
      </p:pic>
      <p:pic>
        <p:nvPicPr>
          <p:cNvPr id="2" name="Picture 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l="25569"/>
          <a:stretch/>
        </p:blipFill>
        <p:spPr>
          <a:xfrm>
            <a:off x="-1" y="932657"/>
            <a:ext cx="5942603" cy="3043922"/>
          </a:xfrm>
          <a:prstGeom prst="rect">
            <a:avLst/>
          </a:prstGeom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5751218" y="1190848"/>
            <a:ext cx="6632692" cy="27857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9000"/>
                    </a14:imgEffect>
                    <a14:imgEffect>
                      <a14:brightnessContrast contrast="-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 b="28383"/>
          <a:stretch/>
        </p:blipFill>
        <p:spPr>
          <a:xfrm>
            <a:off x="0" y="3976579"/>
            <a:ext cx="12383910" cy="288142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2234530" y="2836235"/>
            <a:ext cx="5253015" cy="3043465"/>
          </a:xfrm>
          <a:prstGeom prst="rect">
            <a:avLst/>
          </a:prstGeom>
        </p:spPr>
      </p:pic>
      <p:pic>
        <p:nvPicPr>
          <p:cNvPr id="10" name="图片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5" y="2266410"/>
            <a:ext cx="1979505" cy="4591590"/>
          </a:xfrm>
          <a:prstGeom prst="rect">
            <a:avLst/>
          </a:prstGeom>
        </p:spPr>
      </p:pic>
      <p:sp>
        <p:nvSpPr>
          <p:cNvPr id="11" name="任意多边形 13"/>
          <p:cNvSpPr/>
          <p:nvPr/>
        </p:nvSpPr>
        <p:spPr>
          <a:xfrm>
            <a:off x="1269481" y="2652443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任意多边形 14"/>
          <p:cNvSpPr/>
          <p:nvPr/>
        </p:nvSpPr>
        <p:spPr>
          <a:xfrm>
            <a:off x="1301511" y="3167579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C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任意多边形 15"/>
          <p:cNvSpPr/>
          <p:nvPr/>
        </p:nvSpPr>
        <p:spPr>
          <a:xfrm>
            <a:off x="1337583" y="3658296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048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任意多边形 8"/>
          <p:cNvSpPr/>
          <p:nvPr/>
        </p:nvSpPr>
        <p:spPr>
          <a:xfrm>
            <a:off x="1346791" y="3634776"/>
            <a:ext cx="549025" cy="460765"/>
          </a:xfrm>
          <a:custGeom>
            <a:avLst/>
            <a:gdLst>
              <a:gd name="connsiteX0" fmla="*/ 4067 w 297229"/>
              <a:gd name="connsiteY0" fmla="*/ 72506 h 245997"/>
              <a:gd name="connsiteX1" fmla="*/ 44917 w 297229"/>
              <a:gd name="connsiteY1" fmla="*/ 31657 h 245997"/>
              <a:gd name="connsiteX2" fmla="*/ 151754 w 297229"/>
              <a:gd name="connsiteY2" fmla="*/ 3376 h 245997"/>
              <a:gd name="connsiteX3" fmla="*/ 268018 w 297229"/>
              <a:gd name="connsiteY3" fmla="*/ 9661 h 245997"/>
              <a:gd name="connsiteX4" fmla="*/ 290014 w 297229"/>
              <a:gd name="connsiteY4" fmla="*/ 85075 h 245997"/>
              <a:gd name="connsiteX5" fmla="*/ 293156 w 297229"/>
              <a:gd name="connsiteY5" fmla="*/ 163632 h 245997"/>
              <a:gd name="connsiteX6" fmla="*/ 236595 w 297229"/>
              <a:gd name="connsiteY6" fmla="*/ 223335 h 245997"/>
              <a:gd name="connsiteX7" fmla="*/ 82624 w 297229"/>
              <a:gd name="connsiteY7" fmla="*/ 245331 h 245997"/>
              <a:gd name="connsiteX8" fmla="*/ 10352 w 297229"/>
              <a:gd name="connsiteY8" fmla="*/ 201339 h 245997"/>
              <a:gd name="connsiteX9" fmla="*/ 4067 w 297229"/>
              <a:gd name="connsiteY9" fmla="*/ 72506 h 245997"/>
              <a:gd name="connsiteX0" fmla="*/ 4067 w 299455"/>
              <a:gd name="connsiteY0" fmla="*/ 72506 h 245997"/>
              <a:gd name="connsiteX1" fmla="*/ 44917 w 299455"/>
              <a:gd name="connsiteY1" fmla="*/ 31657 h 245997"/>
              <a:gd name="connsiteX2" fmla="*/ 151754 w 299455"/>
              <a:gd name="connsiteY2" fmla="*/ 3376 h 245997"/>
              <a:gd name="connsiteX3" fmla="*/ 268018 w 299455"/>
              <a:gd name="connsiteY3" fmla="*/ 9661 h 245997"/>
              <a:gd name="connsiteX4" fmla="*/ 295254 w 299455"/>
              <a:gd name="connsiteY4" fmla="*/ 85075 h 245997"/>
              <a:gd name="connsiteX5" fmla="*/ 293156 w 299455"/>
              <a:gd name="connsiteY5" fmla="*/ 163632 h 245997"/>
              <a:gd name="connsiteX6" fmla="*/ 236595 w 299455"/>
              <a:gd name="connsiteY6" fmla="*/ 223335 h 245997"/>
              <a:gd name="connsiteX7" fmla="*/ 82624 w 299455"/>
              <a:gd name="connsiteY7" fmla="*/ 245331 h 245997"/>
              <a:gd name="connsiteX8" fmla="*/ 10352 w 299455"/>
              <a:gd name="connsiteY8" fmla="*/ 201339 h 245997"/>
              <a:gd name="connsiteX9" fmla="*/ 4067 w 299455"/>
              <a:gd name="connsiteY9" fmla="*/ 72506 h 245997"/>
              <a:gd name="connsiteX0" fmla="*/ 3800 w 299188"/>
              <a:gd name="connsiteY0" fmla="*/ 72506 h 251091"/>
              <a:gd name="connsiteX1" fmla="*/ 44650 w 299188"/>
              <a:gd name="connsiteY1" fmla="*/ 31657 h 251091"/>
              <a:gd name="connsiteX2" fmla="*/ 151487 w 299188"/>
              <a:gd name="connsiteY2" fmla="*/ 3376 h 251091"/>
              <a:gd name="connsiteX3" fmla="*/ 267751 w 299188"/>
              <a:gd name="connsiteY3" fmla="*/ 9661 h 251091"/>
              <a:gd name="connsiteX4" fmla="*/ 294987 w 299188"/>
              <a:gd name="connsiteY4" fmla="*/ 85075 h 251091"/>
              <a:gd name="connsiteX5" fmla="*/ 292889 w 299188"/>
              <a:gd name="connsiteY5" fmla="*/ 163632 h 251091"/>
              <a:gd name="connsiteX6" fmla="*/ 236328 w 299188"/>
              <a:gd name="connsiteY6" fmla="*/ 223335 h 251091"/>
              <a:gd name="connsiteX7" fmla="*/ 77117 w 299188"/>
              <a:gd name="connsiteY7" fmla="*/ 250571 h 251091"/>
              <a:gd name="connsiteX8" fmla="*/ 10085 w 299188"/>
              <a:gd name="connsiteY8" fmla="*/ 201339 h 251091"/>
              <a:gd name="connsiteX9" fmla="*/ 3800 w 299188"/>
              <a:gd name="connsiteY9" fmla="*/ 72506 h 25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188" h="251091">
                <a:moveTo>
                  <a:pt x="3800" y="72506"/>
                </a:moveTo>
                <a:cubicBezTo>
                  <a:pt x="9561" y="44226"/>
                  <a:pt x="20036" y="43179"/>
                  <a:pt x="44650" y="31657"/>
                </a:cubicBezTo>
                <a:cubicBezTo>
                  <a:pt x="69264" y="20135"/>
                  <a:pt x="114304" y="7042"/>
                  <a:pt x="151487" y="3376"/>
                </a:cubicBezTo>
                <a:cubicBezTo>
                  <a:pt x="188670" y="-290"/>
                  <a:pt x="243834" y="-3955"/>
                  <a:pt x="267751" y="9661"/>
                </a:cubicBezTo>
                <a:cubicBezTo>
                  <a:pt x="291668" y="23277"/>
                  <a:pt x="290797" y="59413"/>
                  <a:pt x="294987" y="85075"/>
                </a:cubicBezTo>
                <a:cubicBezTo>
                  <a:pt x="299177" y="110737"/>
                  <a:pt x="302665" y="140589"/>
                  <a:pt x="292889" y="163632"/>
                </a:cubicBezTo>
                <a:cubicBezTo>
                  <a:pt x="283113" y="186675"/>
                  <a:pt x="272290" y="208845"/>
                  <a:pt x="236328" y="223335"/>
                </a:cubicBezTo>
                <a:cubicBezTo>
                  <a:pt x="200366" y="237825"/>
                  <a:pt x="114824" y="254237"/>
                  <a:pt x="77117" y="250571"/>
                </a:cubicBezTo>
                <a:cubicBezTo>
                  <a:pt x="39410" y="246905"/>
                  <a:pt x="22304" y="231016"/>
                  <a:pt x="10085" y="201339"/>
                </a:cubicBezTo>
                <a:cubicBezTo>
                  <a:pt x="-2134" y="171662"/>
                  <a:pt x="-1961" y="100786"/>
                  <a:pt x="3800" y="7250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Group 17"/>
          <p:cNvGrpSpPr/>
          <p:nvPr/>
        </p:nvGrpSpPr>
        <p:grpSpPr>
          <a:xfrm flipH="1">
            <a:off x="5452107" y="17399"/>
            <a:ext cx="6565976" cy="2818835"/>
            <a:chOff x="-1239811" y="-482326"/>
            <a:chExt cx="4351939" cy="2145737"/>
          </a:xfrm>
        </p:grpSpPr>
        <p:pic>
          <p:nvPicPr>
            <p:cNvPr id="19" name="Picture 4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1239811" y="-482326"/>
              <a:ext cx="4351939" cy="214573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-962779" y="-192737"/>
              <a:ext cx="3739266" cy="1845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UTM Azuki" pitchFamily="18" charset="0"/>
                  <a:cs typeface="Times New Roman" pitchFamily="18" charset="0"/>
                </a:rPr>
                <a:t>Một</a:t>
              </a:r>
              <a:r>
                <a:rPr lang="en-US" sz="3200" b="1" dirty="0" smtClean="0">
                  <a:latin typeface="UTM Azuki" pitchFamily="18" charset="0"/>
                  <a:cs typeface="Times New Roman" pitchFamily="18" charset="0"/>
                </a:rPr>
                <a:t> ô </a:t>
              </a:r>
              <a:r>
                <a:rPr lang="en-US" sz="3200" b="1" dirty="0" err="1" smtClean="0">
                  <a:latin typeface="UTM Azuki" pitchFamily="18" charset="0"/>
                  <a:cs typeface="Times New Roman" pitchFamily="18" charset="0"/>
                </a:rPr>
                <a:t>tô</a:t>
              </a:r>
              <a:r>
                <a:rPr lang="en-US" sz="32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UTM Azuki" pitchFamily="18" charset="0"/>
                  <a:cs typeface="Times New Roman" pitchFamily="18" charset="0"/>
                </a:rPr>
                <a:t>cứ</a:t>
              </a:r>
              <a:r>
                <a:rPr lang="en-US" sz="32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UTM Azuki" pitchFamily="18" charset="0"/>
                  <a:cs typeface="Times New Roman" pitchFamily="18" charset="0"/>
                </a:rPr>
                <a:t>đi</a:t>
              </a:r>
              <a:r>
                <a:rPr lang="en-US" sz="3200" b="1" dirty="0" smtClean="0">
                  <a:latin typeface="UTM Azuki" pitchFamily="18" charset="0"/>
                  <a:cs typeface="Times New Roman" pitchFamily="18" charset="0"/>
                </a:rPr>
                <a:t> 100km </a:t>
              </a:r>
              <a:r>
                <a:rPr lang="en-US" sz="3200" b="1" dirty="0" err="1" smtClean="0">
                  <a:latin typeface="UTM Azuki" pitchFamily="18" charset="0"/>
                  <a:cs typeface="Times New Roman" pitchFamily="18" charset="0"/>
                </a:rPr>
                <a:t>thì</a:t>
              </a:r>
              <a:r>
                <a:rPr lang="en-US" sz="32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UTM Azuki" pitchFamily="18" charset="0"/>
                  <a:cs typeface="Times New Roman" pitchFamily="18" charset="0"/>
                </a:rPr>
                <a:t>tiêu</a:t>
              </a:r>
              <a:r>
                <a:rPr lang="en-US" sz="32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UTM Azuki" pitchFamily="18" charset="0"/>
                  <a:cs typeface="Times New Roman" pitchFamily="18" charset="0"/>
                </a:rPr>
                <a:t>thụ</a:t>
              </a:r>
              <a:r>
                <a:rPr lang="en-US" sz="32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UTM Azuki" pitchFamily="18" charset="0"/>
                  <a:cs typeface="Times New Roman" pitchFamily="18" charset="0"/>
                </a:rPr>
                <a:t>hết</a:t>
              </a:r>
              <a:r>
                <a:rPr lang="en-US" sz="3200" b="1" dirty="0" smtClean="0">
                  <a:latin typeface="UTM Azuki" pitchFamily="18" charset="0"/>
                  <a:cs typeface="Times New Roman" pitchFamily="18" charset="0"/>
                </a:rPr>
                <a:t> 12l </a:t>
              </a:r>
              <a:r>
                <a:rPr lang="en-US" sz="3200" b="1" dirty="0" err="1" smtClean="0">
                  <a:latin typeface="UTM Azuki" pitchFamily="18" charset="0"/>
                  <a:cs typeface="Times New Roman" pitchFamily="18" charset="0"/>
                </a:rPr>
                <a:t>xăng</a:t>
              </a:r>
              <a:r>
                <a:rPr lang="en-US" sz="3200" b="1" dirty="0" smtClean="0">
                  <a:latin typeface="UTM Azuki" pitchFamily="18" charset="0"/>
                  <a:cs typeface="Times New Roman" pitchFamily="18" charset="0"/>
                </a:rPr>
                <a:t>. </a:t>
              </a:r>
              <a:r>
                <a:rPr lang="en-US" sz="3200" b="1" dirty="0" err="1" smtClean="0">
                  <a:latin typeface="UTM Azuki" pitchFamily="18" charset="0"/>
                  <a:cs typeface="Times New Roman" pitchFamily="18" charset="0"/>
                </a:rPr>
                <a:t>Nếu</a:t>
              </a:r>
              <a:r>
                <a:rPr lang="en-US" sz="3200" b="1" dirty="0" smtClean="0">
                  <a:latin typeface="UTM Azuki" pitchFamily="18" charset="0"/>
                  <a:cs typeface="Times New Roman" pitchFamily="18" charset="0"/>
                </a:rPr>
                <a:t> ô </a:t>
              </a:r>
              <a:r>
                <a:rPr lang="en-US" sz="3200" b="1" dirty="0" err="1" smtClean="0">
                  <a:latin typeface="UTM Azuki" pitchFamily="18" charset="0"/>
                  <a:cs typeface="Times New Roman" pitchFamily="18" charset="0"/>
                </a:rPr>
                <a:t>tô</a:t>
              </a:r>
              <a:r>
                <a:rPr lang="en-US" sz="32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UTM Azuki" pitchFamily="18" charset="0"/>
                  <a:cs typeface="Times New Roman" pitchFamily="18" charset="0"/>
                </a:rPr>
                <a:t>đã</a:t>
              </a:r>
              <a:r>
                <a:rPr lang="en-US" sz="32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UTM Azuki" pitchFamily="18" charset="0"/>
                  <a:cs typeface="Times New Roman" pitchFamily="18" charset="0"/>
                </a:rPr>
                <a:t>đi</a:t>
              </a:r>
              <a:r>
                <a:rPr lang="en-US" sz="32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UTM Azuki" pitchFamily="18" charset="0"/>
                  <a:cs typeface="Times New Roman" pitchFamily="18" charset="0"/>
                </a:rPr>
                <a:t>quãng</a:t>
              </a:r>
              <a:r>
                <a:rPr lang="en-US" sz="32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UTM Azuki" pitchFamily="18" charset="0"/>
                  <a:cs typeface="Times New Roman" pitchFamily="18" charset="0"/>
                </a:rPr>
                <a:t>đường</a:t>
              </a:r>
              <a:r>
                <a:rPr lang="en-US" sz="3200" b="1" dirty="0" smtClean="0">
                  <a:latin typeface="UTM Azuki" pitchFamily="18" charset="0"/>
                  <a:cs typeface="Times New Roman" pitchFamily="18" charset="0"/>
                </a:rPr>
                <a:t> 50km </a:t>
              </a:r>
              <a:r>
                <a:rPr lang="en-US" sz="3200" b="1" dirty="0" err="1" smtClean="0">
                  <a:latin typeface="UTM Azuki" pitchFamily="18" charset="0"/>
                  <a:cs typeface="Times New Roman" pitchFamily="18" charset="0"/>
                </a:rPr>
                <a:t>thì</a:t>
              </a:r>
              <a:r>
                <a:rPr lang="en-US" sz="32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UTM Azuki" pitchFamily="18" charset="0"/>
                  <a:cs typeface="Times New Roman" pitchFamily="18" charset="0"/>
                </a:rPr>
                <a:t>tiêu</a:t>
              </a:r>
              <a:r>
                <a:rPr lang="en-US" sz="32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UTM Azuki" pitchFamily="18" charset="0"/>
                  <a:cs typeface="Times New Roman" pitchFamily="18" charset="0"/>
                </a:rPr>
                <a:t>thụ</a:t>
              </a:r>
              <a:r>
                <a:rPr lang="en-US" sz="32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UTM Azuki" pitchFamily="18" charset="0"/>
                  <a:cs typeface="Times New Roman" pitchFamily="18" charset="0"/>
                </a:rPr>
                <a:t>hết</a:t>
              </a:r>
              <a:r>
                <a:rPr lang="en-US" sz="32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UTM Azuki" pitchFamily="18" charset="0"/>
                  <a:cs typeface="Times New Roman" pitchFamily="18" charset="0"/>
                </a:rPr>
                <a:t>bao</a:t>
              </a:r>
              <a:r>
                <a:rPr lang="en-US" sz="32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UTM Azuki" pitchFamily="18" charset="0"/>
                  <a:cs typeface="Times New Roman" pitchFamily="18" charset="0"/>
                </a:rPr>
                <a:t>nhiêu</a:t>
              </a:r>
              <a:r>
                <a:rPr lang="en-US" sz="32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UTM Azuki" pitchFamily="18" charset="0"/>
                  <a:cs typeface="Times New Roman" pitchFamily="18" charset="0"/>
                </a:rPr>
                <a:t>lít</a:t>
              </a:r>
              <a:r>
                <a:rPr lang="en-US" sz="32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UTM Azuki" pitchFamily="18" charset="0"/>
                  <a:cs typeface="Times New Roman" pitchFamily="18" charset="0"/>
                </a:rPr>
                <a:t>xăng</a:t>
              </a:r>
              <a:r>
                <a:rPr lang="en-US" sz="3200" b="1" dirty="0">
                  <a:latin typeface="UTM Azuki" pitchFamily="18" charset="0"/>
                  <a:cs typeface="Times New Roman" pitchFamily="18" charset="0"/>
                </a:rPr>
                <a:t>?</a:t>
              </a:r>
              <a:endParaRPr lang="en-US" sz="3200" b="1" dirty="0">
                <a:latin typeface="UTM Azuki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 rot="21430852" flipH="1">
            <a:off x="150624" y="52080"/>
            <a:ext cx="4839108" cy="3166745"/>
            <a:chOff x="5176033" y="813764"/>
            <a:chExt cx="3355327" cy="2108666"/>
          </a:xfrm>
        </p:grpSpPr>
        <p:pic>
          <p:nvPicPr>
            <p:cNvPr id="22" name="Picture 6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rcRect/>
            <a:stretch>
              <a:fillRect/>
            </a:stretch>
          </p:blipFill>
          <p:spPr>
            <a:xfrm rot="502295" flipH="1">
              <a:off x="5176033" y="813764"/>
              <a:ext cx="3355327" cy="210866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 rot="480548">
              <a:off x="5269018" y="1191845"/>
              <a:ext cx="2997449" cy="1209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Các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bạn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hãy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giả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i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bài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toán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này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để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tính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số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xăng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tiêu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thụ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khi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xe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chạy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từ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nông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trại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về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trường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UTM Azuki" pitchFamily="18" charset="0"/>
                  <a:cs typeface="Times New Roman" pitchFamily="18" charset="0"/>
                </a:rPr>
                <a:t>nha</a:t>
              </a:r>
              <a:r>
                <a:rPr lang="en-US" sz="2800" b="1" dirty="0" smtClean="0">
                  <a:latin typeface="UTM Azuki" pitchFamily="18" charset="0"/>
                  <a:cs typeface="Times New Roman" pitchFamily="18" charset="0"/>
                </a:rPr>
                <a:t>!</a:t>
              </a:r>
              <a:endParaRPr lang="en-US" sz="2800" b="1" dirty="0">
                <a:latin typeface="UTM Azuki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3557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7" presetClass="emph" presetSubtype="0" repeatCount="indefinite" fill="remove" grpId="1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62741E-6 3.33333E-6 L -0.78752 -0.01297 " pathEditMode="relative" rAng="0" ptsTypes="AA">
                                      <p:cBhvr>
                                        <p:cTn id="32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82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小学幼儿园家长会PPT模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</TotalTime>
  <Words>602</Words>
  <Application>Microsoft Office PowerPoint</Application>
  <PresentationFormat>Custom</PresentationFormat>
  <Paragraphs>67</Paragraphs>
  <Slides>14</Slides>
  <Notes>7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卡通小学幼儿园家长会PPT模板</dc:title>
  <dc:creator>WIN7</dc:creator>
  <cp:lastModifiedBy>admin</cp:lastModifiedBy>
  <cp:revision>51</cp:revision>
  <dcterms:created xsi:type="dcterms:W3CDTF">2017-08-18T03:02:00Z</dcterms:created>
  <dcterms:modified xsi:type="dcterms:W3CDTF">2021-09-24T02:57:56Z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