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8" r:id="rId3"/>
    <p:sldId id="257" r:id="rId4"/>
    <p:sldId id="291" r:id="rId5"/>
    <p:sldId id="293" r:id="rId6"/>
    <p:sldId id="295" r:id="rId7"/>
    <p:sldId id="294" r:id="rId8"/>
    <p:sldId id="306" r:id="rId9"/>
    <p:sldId id="310" r:id="rId10"/>
    <p:sldId id="308" r:id="rId11"/>
    <p:sldId id="309" r:id="rId12"/>
    <p:sldId id="296" r:id="rId13"/>
    <p:sldId id="297" r:id="rId14"/>
    <p:sldId id="298" r:id="rId15"/>
    <p:sldId id="299" r:id="rId16"/>
    <p:sldId id="273" r:id="rId17"/>
    <p:sldId id="304" r:id="rId18"/>
    <p:sldId id="300" r:id="rId19"/>
    <p:sldId id="305" r:id="rId20"/>
    <p:sldId id="266" r:id="rId21"/>
    <p:sldId id="311" r:id="rId22"/>
  </p:sldIdLst>
  <p:sldSz cx="18288000" cy="10287000"/>
  <p:notesSz cx="6858000" cy="9144000"/>
  <p:embeddedFontLst>
    <p:embeddedFont>
      <p:font typeface="#9Slide03 Arima Madurai Bold" panose="00000800000000000000" pitchFamily="2" charset="0"/>
      <p:bold r:id="rId24"/>
    </p:embeddedFont>
    <p:embeddedFont>
      <p:font typeface="Calibri" panose="020F0502020204030204" pitchFamily="34" charset="0"/>
      <p:regular r:id="rId25"/>
      <p:bold r:id="rId26"/>
      <p:italic r:id="rId27"/>
      <p:boldItalic r:id="rId28"/>
    </p:embeddedFont>
    <p:embeddedFont>
      <p:font typeface="Lora"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29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D7BDF2-4226-4408-BC4A-B23A62CD20DF}" v="1" dt="2022-10-21T01:03:54.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autoAdjust="0"/>
    <p:restoredTop sz="95044" autoAdjust="0"/>
  </p:normalViewPr>
  <p:slideViewPr>
    <p:cSldViewPr>
      <p:cViewPr varScale="1">
        <p:scale>
          <a:sx n="58" d="100"/>
          <a:sy n="58" d="100"/>
        </p:scale>
        <p:origin x="606" y="144"/>
      </p:cViewPr>
      <p:guideLst>
        <p:guide orient="horz" pos="2184"/>
        <p:guide pos="290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9DD7BDF2-4226-4408-BC4A-B23A62CD20DF}"/>
    <pc:docChg chg="custSel modSld modMainMaster">
      <pc:chgData name="Le Hong Linh" userId="0acb0f2b-bad6-40ee-ad82-940a3c11b991" providerId="ADAL" clId="{9DD7BDF2-4226-4408-BC4A-B23A62CD20DF}" dt="2022-10-21T01:03:54.774" v="1" actId="478"/>
      <pc:docMkLst>
        <pc:docMk/>
      </pc:docMkLst>
      <pc:sldChg chg="delSp mod">
        <pc:chgData name="Le Hong Linh" userId="0acb0f2b-bad6-40ee-ad82-940a3c11b991" providerId="ADAL" clId="{9DD7BDF2-4226-4408-BC4A-B23A62CD20DF}" dt="2022-10-21T01:03:42.780" v="0" actId="478"/>
        <pc:sldMkLst>
          <pc:docMk/>
          <pc:sldMk cId="0" sldId="256"/>
        </pc:sldMkLst>
        <pc:picChg chg="del">
          <ac:chgData name="Le Hong Linh" userId="0acb0f2b-bad6-40ee-ad82-940a3c11b991" providerId="ADAL" clId="{9DD7BDF2-4226-4408-BC4A-B23A62CD20DF}" dt="2022-10-21T01:03:42.780" v="0" actId="478"/>
          <ac:picMkLst>
            <pc:docMk/>
            <pc:sldMk cId="0" sldId="256"/>
            <ac:picMk id="17" creationId="{00000000-0000-0000-0000-000000000000}"/>
          </ac:picMkLst>
        </pc:picChg>
      </pc:sldChg>
      <pc:sldMasterChg chg="delSp">
        <pc:chgData name="Le Hong Linh" userId="0acb0f2b-bad6-40ee-ad82-940a3c11b991" providerId="ADAL" clId="{9DD7BDF2-4226-4408-BC4A-B23A62CD20DF}" dt="2022-10-21T01:03:54.774" v="1" actId="478"/>
        <pc:sldMasterMkLst>
          <pc:docMk/>
          <pc:sldMasterMk cId="0" sldId="2147483648"/>
        </pc:sldMasterMkLst>
        <pc:spChg chg="del">
          <ac:chgData name="Le Hong Linh" userId="0acb0f2b-bad6-40ee-ad82-940a3c11b991" providerId="ADAL" clId="{9DD7BDF2-4226-4408-BC4A-B23A62CD20DF}" dt="2022-10-21T01:03:54.774" v="1" actId="478"/>
          <ac:spMkLst>
            <pc:docMk/>
            <pc:sldMasterMk cId="0" sldId="2147483648"/>
            <ac:spMk id="12"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Phần kiểm tra bài cũ</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Đây là slide hướng dẫn thêm cho HS, ko có trong SGK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Thời gian tự viết bài là 5 phút, do thời gian nhiều nên khi bấm vào nút bắt đầu sẽ không thấy chạy thời gian, Thầy Cô cần đảm bảo mình chỉ nhấp một lần thôi nhé. Khi hết 5 phút nó sẽ hiện ra chữ hết giờ. Hoặc Thầy Cô ấn 2 lần nút Start cũng hiện chữ HẾT GIỜ</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Nguồn tham khảo: https://vndoc.com/van-mau-lop-5-viet-doan-van-mieu-ta-canh-song-nuoc-150014</a:t>
            </a:r>
          </a:p>
          <a:p>
            <a:r>
              <a:rPr lang="en-GB" altLang="en-US"/>
              <a:t>(có điều chỉnh và bổ sung)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Từng học sinh đóng vai 3 nhân vật trên để đọc bài của mình. Thầy Cô có thể hỏi thêm: Bạn nào xung phong làm Bạch Tuộc / Rùa Biển / Cá Ngựa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hướng dẫn HS sử dụng những biện pháp tu từ này để miêu tả bài văn thêm sinh động.</a:t>
            </a:r>
          </a:p>
          <a:p>
            <a:r>
              <a:rPr lang="en-GB" altLang="en-US"/>
              <a:t>VD: Cứ mỗi sáng, khi </a:t>
            </a:r>
            <a:r>
              <a:rPr lang="en-GB" altLang="en-US" sz="1800" b="1"/>
              <a:t>ông</a:t>
            </a:r>
            <a:r>
              <a:rPr lang="en-GB" altLang="en-US"/>
              <a:t> mặt trời </a:t>
            </a:r>
            <a:r>
              <a:rPr lang="en-GB" altLang="en-US" b="1"/>
              <a:t>vén</a:t>
            </a:r>
            <a:r>
              <a:rPr lang="en-GB" altLang="en-US"/>
              <a:t> tấm màn mây,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3">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29.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1.jpeg"/><Relationship Id="rId5" Type="http://schemas.openxmlformats.org/officeDocument/2006/relationships/image" Target="../media/image23.png"/><Relationship Id="rId10" Type="http://schemas.openxmlformats.org/officeDocument/2006/relationships/image" Target="../media/image40.svg"/><Relationship Id="rId4" Type="http://schemas.openxmlformats.org/officeDocument/2006/relationships/image" Target="../media/image22.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9.png"/><Relationship Id="rId12" Type="http://schemas.openxmlformats.org/officeDocument/2006/relationships/image" Target="../media/image11.jpeg"/><Relationship Id="rId2" Type="http://schemas.openxmlformats.org/officeDocument/2006/relationships/tags" Target="../tags/tag2.xml"/><Relationship Id="rId16" Type="http://schemas.openxmlformats.org/officeDocument/2006/relationships/image" Target="../media/image66.png"/><Relationship Id="rId1" Type="http://schemas.openxmlformats.org/officeDocument/2006/relationships/tags" Target="../tags/tag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4.png"/><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notesSlide" Target="../notesSlides/notesSlide8.xml"/><Relationship Id="rId9" Type="http://schemas.openxmlformats.org/officeDocument/2006/relationships/image" Target="../media/image55.pn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1.jpeg"/><Relationship Id="rId5" Type="http://schemas.openxmlformats.org/officeDocument/2006/relationships/image" Target="../media/image59.png"/><Relationship Id="rId15" Type="http://schemas.openxmlformats.org/officeDocument/2006/relationships/image" Target="../media/image72.png"/><Relationship Id="rId10" Type="http://schemas.openxmlformats.org/officeDocument/2006/relationships/image" Target="../media/image68.svg"/><Relationship Id="rId4" Type="http://schemas.openxmlformats.org/officeDocument/2006/relationships/image" Target="../media/image58.png"/><Relationship Id="rId9" Type="http://schemas.openxmlformats.org/officeDocument/2006/relationships/image" Target="../media/image67.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74.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1.jpeg"/><Relationship Id="rId5" Type="http://schemas.openxmlformats.org/officeDocument/2006/relationships/image" Target="../media/image59.png"/><Relationship Id="rId10" Type="http://schemas.openxmlformats.org/officeDocument/2006/relationships/image" Target="../media/image78.png"/><Relationship Id="rId4" Type="http://schemas.openxmlformats.org/officeDocument/2006/relationships/image" Target="../media/image58.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2.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60.pn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1.wav"/><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92.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0.png"/><Relationship Id="rId5" Type="http://schemas.openxmlformats.org/officeDocument/2006/relationships/image" Target="../media/image59.png"/><Relationship Id="rId10" Type="http://schemas.openxmlformats.org/officeDocument/2006/relationships/image" Target="../media/image89.svg"/><Relationship Id="rId4" Type="http://schemas.openxmlformats.org/officeDocument/2006/relationships/image" Target="../media/image58.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jpe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11.jpe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1.png"/><Relationship Id="rId21" Type="http://schemas.openxmlformats.org/officeDocument/2006/relationships/image" Target="../media/image44.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11.jpeg"/><Relationship Id="rId2" Type="http://schemas.openxmlformats.org/officeDocument/2006/relationships/notesSlide" Target="../notesSlides/notesSlide5.xml"/><Relationship Id="rId16" Type="http://schemas.openxmlformats.org/officeDocument/2006/relationships/image" Target="../media/image40.sv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9.png"/><Relationship Id="rId10" Type="http://schemas.openxmlformats.org/officeDocument/2006/relationships/image" Target="../media/image28.svg"/><Relationship Id="rId19" Type="http://schemas.openxmlformats.org/officeDocument/2006/relationships/image" Target="../media/image42.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2.svg"/><Relationship Id="rId7"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image" Target="../media/image45.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svg"/><Relationship Id="rId7" Type="http://schemas.openxmlformats.org/officeDocument/2006/relationships/image" Target="../media/image5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jpe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2971930" y="1625159"/>
            <a:ext cx="5073520" cy="7584246"/>
          </a:xfrm>
          <a:prstGeom prst="rect">
            <a:avLst/>
          </a:prstGeom>
          <a:solidFill>
            <a:srgbClr val="C0E1E1"/>
          </a:solidFill>
        </p:spPr>
      </p:sp>
      <p:pic>
        <p:nvPicPr>
          <p:cNvPr id="3" name="Picture 3"/>
          <p:cNvPicPr>
            <a:picLocks noChangeAspect="1"/>
          </p:cNvPicPr>
          <p:nvPr/>
        </p:nvPicPr>
        <p:blipFill>
          <a:blip r:embed="rId2"/>
          <a:srcRect l="36918" r="27342" b="810"/>
          <a:stretch>
            <a:fillRect/>
          </a:stretch>
        </p:blipFill>
        <p:spPr>
          <a:xfrm>
            <a:off x="2971930" y="1625159"/>
            <a:ext cx="4442022" cy="6934783"/>
          </a:xfrm>
          <a:prstGeom prst="rect">
            <a:avLst/>
          </a:prstGeom>
        </p:spPr>
      </p:pic>
      <p:sp>
        <p:nvSpPr>
          <p:cNvPr id="4" name="AutoShape 4"/>
          <p:cNvSpPr/>
          <p:nvPr/>
        </p:nvSpPr>
        <p:spPr>
          <a:xfrm>
            <a:off x="2326575" y="979805"/>
            <a:ext cx="1290708" cy="1290708"/>
          </a:xfrm>
          <a:prstGeom prst="rect">
            <a:avLst/>
          </a:prstGeom>
          <a:solidFill>
            <a:srgbClr val="C0E1E1"/>
          </a:solidFill>
        </p:spPr>
        <p:txBody>
          <a:bodyPr/>
          <a:lstStyle/>
          <a:p>
            <a:endParaRPr lang="en-US"/>
          </a:p>
        </p:txBody>
      </p:sp>
      <p:sp>
        <p:nvSpPr>
          <p:cNvPr id="5" name="AutoShape 5"/>
          <p:cNvSpPr/>
          <p:nvPr/>
        </p:nvSpPr>
        <p:spPr>
          <a:xfrm>
            <a:off x="2086982" y="1028700"/>
            <a:ext cx="34871" cy="8229600"/>
          </a:xfrm>
          <a:prstGeom prst="rect">
            <a:avLst/>
          </a:prstGeom>
          <a:solidFill>
            <a:srgbClr val="524C4C"/>
          </a:solidFill>
        </p:spPr>
        <p:txBody>
          <a:bodyPr/>
          <a:lstStyle/>
          <a:p>
            <a:endParaRPr lang="en-US"/>
          </a:p>
        </p:txBody>
      </p:sp>
      <p:sp>
        <p:nvSpPr>
          <p:cNvPr id="9" name="AutoShape 9"/>
          <p:cNvSpPr/>
          <p:nvPr/>
        </p:nvSpPr>
        <p:spPr>
          <a:xfrm>
            <a:off x="3581400" y="9791700"/>
            <a:ext cx="6593840" cy="38100"/>
          </a:xfrm>
          <a:prstGeom prst="rect">
            <a:avLst/>
          </a:prstGeom>
          <a:solidFill>
            <a:schemeClr val="tx2"/>
          </a:solidFill>
        </p:spPr>
        <p:txBody>
          <a:bodyPr/>
          <a:lstStyle/>
          <a:p>
            <a:endParaRPr lang="en-US"/>
          </a:p>
        </p:txBody>
      </p:sp>
      <p:sp>
        <p:nvSpPr>
          <p:cNvPr id="10" name="TextBox 10"/>
          <p:cNvSpPr txBox="1"/>
          <p:nvPr/>
        </p:nvSpPr>
        <p:spPr>
          <a:xfrm>
            <a:off x="3124200" y="1038640"/>
            <a:ext cx="8958580" cy="533223"/>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Lora"/>
              </a:rPr>
              <a:t>TẬP LÀM VĂN LỚP 5  </a:t>
            </a:r>
          </a:p>
        </p:txBody>
      </p:sp>
      <p:pic>
        <p:nvPicPr>
          <p:cNvPr id="6"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40035" y="5688965"/>
            <a:ext cx="7041515" cy="4251325"/>
          </a:xfrm>
          <a:prstGeom prst="rect">
            <a:avLst/>
          </a:prstGeom>
        </p:spPr>
      </p:pic>
      <p:pic>
        <p:nvPicPr>
          <p:cNvPr id="8" name="Picture 7"/>
          <p:cNvPicPr>
            <a:picLocks noChangeAspect="1"/>
          </p:cNvPicPr>
          <p:nvPr/>
        </p:nvPicPr>
        <p:blipFill>
          <a:blip r:embed="rId5"/>
          <a:stretch>
            <a:fillRect/>
          </a:stretch>
        </p:blipFill>
        <p:spPr>
          <a:xfrm>
            <a:off x="7239000" y="1937385"/>
            <a:ext cx="11445240" cy="1748790"/>
          </a:xfrm>
          <a:prstGeom prst="rect">
            <a:avLst/>
          </a:prstGeom>
        </p:spPr>
      </p:pic>
      <p:pic>
        <p:nvPicPr>
          <p:cNvPr id="13" name="Picture 12"/>
          <p:cNvPicPr>
            <a:picLocks noChangeAspect="1"/>
          </p:cNvPicPr>
          <p:nvPr/>
        </p:nvPicPr>
        <p:blipFill>
          <a:blip r:embed="rId6"/>
          <a:stretch>
            <a:fillRect/>
          </a:stretch>
        </p:blipFill>
        <p:spPr>
          <a:xfrm>
            <a:off x="10439400" y="3619500"/>
            <a:ext cx="4981575" cy="149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6591300"/>
            <a:ext cx="20426680" cy="5300345"/>
            <a:chOff x="-2400" y="10380"/>
            <a:chExt cx="32168" cy="8347"/>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200" y="10380"/>
              <a:ext cx="6383" cy="6480"/>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1580"/>
              <a:ext cx="5549" cy="5076"/>
            </a:xfrm>
            <a:prstGeom prst="rect">
              <a:avLst/>
            </a:prstGeom>
          </p:spPr>
        </p:pic>
      </p:grpSp>
      <p:pic>
        <p:nvPicPr>
          <p:cNvPr id="17"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24200" y="1961605"/>
            <a:ext cx="4397752" cy="4114800"/>
          </a:xfrm>
          <a:prstGeom prst="rect">
            <a:avLst/>
          </a:prstGeom>
        </p:spPr>
      </p:pic>
      <p:pic>
        <p:nvPicPr>
          <p:cNvPr id="22" name="Content Placeholder 12" descr="cdc42615100be655bf1a"/>
          <p:cNvPicPr>
            <a:picLocks noChangeAspect="1"/>
          </p:cNvPicPr>
          <p:nvPr/>
        </p:nvPicPr>
        <p:blipFill>
          <a:blip r:embed="rId11">
            <a:clrChange>
              <a:clrFrom>
                <a:srgbClr val="FFE1E3">
                  <a:alpha val="100000"/>
                </a:srgbClr>
              </a:clrFrom>
              <a:clrTo>
                <a:srgbClr val="FFE1E3">
                  <a:alpha val="100000"/>
                  <a:alpha val="0"/>
                </a:srgbClr>
              </a:clrTo>
            </a:clrChange>
          </a:blip>
          <a:stretch>
            <a:fillRect/>
          </a:stretch>
        </p:blipFill>
        <p:spPr>
          <a:xfrm>
            <a:off x="-108903" y="-190500"/>
            <a:ext cx="1870710" cy="1870710"/>
          </a:xfrm>
          <a:prstGeom prst="rect">
            <a:avLst/>
          </a:prstGeom>
        </p:spPr>
      </p:pic>
      <p:pic>
        <p:nvPicPr>
          <p:cNvPr id="25" name="Picture 24"/>
          <p:cNvPicPr>
            <a:picLocks noChangeAspect="1"/>
          </p:cNvPicPr>
          <p:nvPr/>
        </p:nvPicPr>
        <p:blipFill>
          <a:blip r:embed="rId12"/>
          <a:stretch>
            <a:fillRect/>
          </a:stretch>
        </p:blipFill>
        <p:spPr>
          <a:xfrm>
            <a:off x="3620315" y="3256963"/>
            <a:ext cx="3552825" cy="1228725"/>
          </a:xfrm>
          <a:prstGeom prst="rect">
            <a:avLst/>
          </a:prstGeom>
        </p:spPr>
      </p:pic>
      <p:sp>
        <p:nvSpPr>
          <p:cNvPr id="6" name="TextBox 5"/>
          <p:cNvSpPr txBox="1"/>
          <p:nvPr/>
        </p:nvSpPr>
        <p:spPr>
          <a:xfrm>
            <a:off x="9503728" y="2523857"/>
            <a:ext cx="5739072"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xa đến gần</a:t>
            </a:r>
          </a:p>
        </p:txBody>
      </p:sp>
      <p:sp>
        <p:nvSpPr>
          <p:cNvPr id="19" name="TextBox 18"/>
          <p:cNvSpPr txBox="1"/>
          <p:nvPr/>
        </p:nvSpPr>
        <p:spPr>
          <a:xfrm>
            <a:off x="7945546" y="5162550"/>
            <a:ext cx="7431843"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cao xuống thấp</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7353300"/>
            <a:ext cx="20426680" cy="4538345"/>
            <a:chOff x="-2400" y="11580"/>
            <a:chExt cx="32168" cy="7147"/>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1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2171700"/>
            <a:ext cx="3703274" cy="3624580"/>
          </a:xfrm>
          <a:prstGeom prst="rect">
            <a:avLst/>
          </a:prstGeom>
        </p:spPr>
      </p:pic>
      <p:pic>
        <p:nvPicPr>
          <p:cNvPr id="22" name="Content Placeholder 12" descr="cdc42615100be655bf1a"/>
          <p:cNvPicPr>
            <a:picLocks noChangeAspect="1"/>
          </p:cNvPicPr>
          <p:nvPr/>
        </p:nvPicPr>
        <p:blipFill>
          <a:blip r:embed="rId6">
            <a:clrChange>
              <a:clrFrom>
                <a:srgbClr val="FFE1E3">
                  <a:alpha val="100000"/>
                </a:srgbClr>
              </a:clrFrom>
              <a:clrTo>
                <a:srgbClr val="FFE1E3">
                  <a:alpha val="100000"/>
                  <a:alpha val="0"/>
                </a:srgbClr>
              </a:clrTo>
            </a:clrChange>
          </a:blip>
          <a:stretch>
            <a:fillRect/>
          </a:stretch>
        </p:blipFill>
        <p:spPr>
          <a:xfrm>
            <a:off x="-114202" y="-184457"/>
            <a:ext cx="1870710" cy="1870710"/>
          </a:xfrm>
          <a:prstGeom prst="rect">
            <a:avLst/>
          </a:prstGeom>
        </p:spPr>
      </p:pic>
      <p:pic>
        <p:nvPicPr>
          <p:cNvPr id="26" name="Picture 25"/>
          <p:cNvPicPr>
            <a:picLocks noChangeAspect="1"/>
          </p:cNvPicPr>
          <p:nvPr/>
        </p:nvPicPr>
        <p:blipFill>
          <a:blip r:embed="rId7"/>
          <a:stretch>
            <a:fillRect/>
          </a:stretch>
        </p:blipFill>
        <p:spPr>
          <a:xfrm>
            <a:off x="775751" y="3302963"/>
            <a:ext cx="2777170" cy="1057170"/>
          </a:xfrm>
          <a:prstGeom prst="rect">
            <a:avLst/>
          </a:prstGeom>
        </p:spPr>
      </p:pic>
      <p:pic>
        <p:nvPicPr>
          <p:cNvPr id="11" name="Content Placeholder 1" descr="cach-bao-ve-5-giac-quan-cua-ban-khi-ve-gia11562656510"/>
          <p:cNvPicPr>
            <a:picLocks noChangeAspect="1"/>
          </p:cNvPicPr>
          <p:nvPr/>
        </p:nvPicPr>
        <p:blipFill rotWithShape="1">
          <a:blip r:embed="rId8">
            <a:clrChange>
              <a:clrFrom>
                <a:srgbClr val="FFFFFF"/>
              </a:clrFrom>
              <a:clrTo>
                <a:srgbClr val="FFFFFF">
                  <a:alpha val="0"/>
                </a:srgbClr>
              </a:clrTo>
            </a:clrChange>
          </a:blip>
          <a:srcRect r="7565"/>
          <a:stretch>
            <a:fillRect/>
          </a:stretch>
        </p:blipFill>
        <p:spPr>
          <a:xfrm>
            <a:off x="3552825" y="571500"/>
            <a:ext cx="14132560" cy="9546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529965" y="723900"/>
            <a:ext cx="11227435" cy="2441575"/>
          </a:xfrm>
          <a:prstGeom prst="rect">
            <a:avLst/>
          </a:prstGeom>
        </p:spPr>
      </p:pic>
      <p:pic>
        <p:nvPicPr>
          <p:cNvPr id="11" name="PA_图片 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373120" y="3390900"/>
            <a:ext cx="4606290" cy="3375025"/>
          </a:xfrm>
          <a:prstGeom prst="rect">
            <a:avLst/>
          </a:prstGeom>
        </p:spPr>
      </p:pic>
      <p:pic>
        <p:nvPicPr>
          <p:cNvPr id="13" name="PA_图片 3"/>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763000" y="3390900"/>
            <a:ext cx="4789170" cy="3375025"/>
          </a:xfrm>
          <a:prstGeom prst="rect">
            <a:avLst/>
          </a:prstGeom>
        </p:spPr>
      </p:pic>
      <p:pic>
        <p:nvPicPr>
          <p:cNvPr id="17" name="Content Placeholder 12" descr="cdc42615100be655bf1a"/>
          <p:cNvPicPr>
            <a:picLocks noChangeAspect="1"/>
          </p:cNvPicPr>
          <p:nvPr/>
        </p:nvPicPr>
        <p:blipFill>
          <a:blip r:embed="rId12">
            <a:clrChange>
              <a:clrFrom>
                <a:srgbClr val="FFE1E3">
                  <a:alpha val="100000"/>
                </a:srgbClr>
              </a:clrFrom>
              <a:clrTo>
                <a:srgbClr val="FFE1E3">
                  <a:alpha val="100000"/>
                  <a:alpha val="0"/>
                </a:srgbClr>
              </a:clrTo>
            </a:clrChange>
          </a:blip>
          <a:stretch>
            <a:fillRect/>
          </a:stretch>
        </p:blipFill>
        <p:spPr>
          <a:xfrm>
            <a:off x="-113665" y="-90805"/>
            <a:ext cx="1870710" cy="1870710"/>
          </a:xfrm>
          <a:prstGeom prst="rect">
            <a:avLst/>
          </a:prstGeom>
        </p:spPr>
      </p:pic>
      <p:pic>
        <p:nvPicPr>
          <p:cNvPr id="18" name="Picture 17"/>
          <p:cNvPicPr>
            <a:picLocks noChangeAspect="1"/>
          </p:cNvPicPr>
          <p:nvPr/>
        </p:nvPicPr>
        <p:blipFill>
          <a:blip r:embed="rId13"/>
          <a:stretch>
            <a:fillRect/>
          </a:stretch>
        </p:blipFill>
        <p:spPr>
          <a:xfrm>
            <a:off x="4800600" y="1179830"/>
            <a:ext cx="9001125" cy="1200150"/>
          </a:xfrm>
          <a:prstGeom prst="rect">
            <a:avLst/>
          </a:prstGeom>
        </p:spPr>
      </p:pic>
      <p:pic>
        <p:nvPicPr>
          <p:cNvPr id="19" name="Picture 18"/>
          <p:cNvPicPr>
            <a:picLocks noChangeAspect="1"/>
          </p:cNvPicPr>
          <p:nvPr/>
        </p:nvPicPr>
        <p:blipFill>
          <a:blip r:embed="rId14"/>
          <a:stretch>
            <a:fillRect/>
          </a:stretch>
        </p:blipFill>
        <p:spPr>
          <a:xfrm>
            <a:off x="4157980" y="4686300"/>
            <a:ext cx="3276600" cy="1419225"/>
          </a:xfrm>
          <a:prstGeom prst="rect">
            <a:avLst/>
          </a:prstGeom>
        </p:spPr>
      </p:pic>
      <p:pic>
        <p:nvPicPr>
          <p:cNvPr id="20" name="Picture 19"/>
          <p:cNvPicPr>
            <a:picLocks noChangeAspect="1"/>
          </p:cNvPicPr>
          <p:nvPr/>
        </p:nvPicPr>
        <p:blipFill>
          <a:blip r:embed="rId15"/>
          <a:stretch>
            <a:fillRect/>
          </a:stretch>
        </p:blipFill>
        <p:spPr>
          <a:xfrm>
            <a:off x="9282112" y="4733925"/>
            <a:ext cx="4133850" cy="1419225"/>
          </a:xfrm>
          <a:prstGeom prst="rect">
            <a:avLst/>
          </a:prstGeom>
        </p:spPr>
      </p:pic>
      <p:pic>
        <p:nvPicPr>
          <p:cNvPr id="21" name="Picture 20"/>
          <p:cNvPicPr>
            <a:picLocks noChangeAspect="1"/>
          </p:cNvPicPr>
          <p:nvPr/>
        </p:nvPicPr>
        <p:blipFill>
          <a:blip r:embed="rId16"/>
          <a:stretch>
            <a:fillRect/>
          </a:stretch>
        </p:blipFill>
        <p:spPr>
          <a:xfrm>
            <a:off x="4433888" y="6991350"/>
            <a:ext cx="9420225" cy="1352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93160" y="723900"/>
            <a:ext cx="11850370" cy="2441575"/>
          </a:xfrm>
          <a:prstGeom prst="rect">
            <a:avLst/>
          </a:prstGeom>
        </p:spPr>
      </p:pic>
      <p:pic>
        <p:nvPicPr>
          <p:cNvPr id="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400" y="4533900"/>
            <a:ext cx="4207510" cy="2535555"/>
          </a:xfrm>
          <a:prstGeom prst="rect">
            <a:avLst/>
          </a:prstGeom>
        </p:spPr>
      </p:pic>
      <p:pic>
        <p:nvPicPr>
          <p:cNvPr id="10"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53200" y="5981700"/>
            <a:ext cx="5427980" cy="2535555"/>
          </a:xfrm>
          <a:prstGeom prst="rect">
            <a:avLst/>
          </a:prstGeom>
        </p:spPr>
      </p:pic>
      <p:pic>
        <p:nvPicPr>
          <p:cNvPr id="1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4400" y="3314700"/>
            <a:ext cx="3794125" cy="2535555"/>
          </a:xfrm>
          <a:prstGeom prst="rect">
            <a:avLst/>
          </a:prstGeom>
        </p:spPr>
      </p:pic>
      <p:pic>
        <p:nvPicPr>
          <p:cNvPr id="17" name="Content Placeholder 12" descr="cdc42615100be655bf1a"/>
          <p:cNvPicPr>
            <a:picLocks noChangeAspect="1"/>
          </p:cNvPicPr>
          <p:nvPr/>
        </p:nvPicPr>
        <p:blipFill>
          <a:blip r:embed="rId11">
            <a:clrChange>
              <a:clrFrom>
                <a:srgbClr val="FFE1E3">
                  <a:alpha val="100000"/>
                </a:srgbClr>
              </a:clrFrom>
              <a:clrTo>
                <a:srgbClr val="FFE1E3">
                  <a:alpha val="100000"/>
                  <a:alpha val="0"/>
                </a:srgbClr>
              </a:clrTo>
            </a:clrChange>
          </a:blip>
          <a:stretch>
            <a:fillRect/>
          </a:stretch>
        </p:blipFill>
        <p:spPr>
          <a:xfrm>
            <a:off x="-154305" y="-124777"/>
            <a:ext cx="1870710" cy="1870710"/>
          </a:xfrm>
          <a:prstGeom prst="rect">
            <a:avLst/>
          </a:prstGeom>
        </p:spPr>
      </p:pic>
      <p:pic>
        <p:nvPicPr>
          <p:cNvPr id="15" name="Picture 14"/>
          <p:cNvPicPr>
            <a:picLocks noChangeAspect="1"/>
          </p:cNvPicPr>
          <p:nvPr/>
        </p:nvPicPr>
        <p:blipFill>
          <a:blip r:embed="rId12"/>
          <a:stretch>
            <a:fillRect/>
          </a:stretch>
        </p:blipFill>
        <p:spPr>
          <a:xfrm>
            <a:off x="5181600" y="1280795"/>
            <a:ext cx="8763000" cy="1200150"/>
          </a:xfrm>
          <a:prstGeom prst="rect">
            <a:avLst/>
          </a:prstGeom>
        </p:spPr>
      </p:pic>
      <p:pic>
        <p:nvPicPr>
          <p:cNvPr id="16" name="Picture 15"/>
          <p:cNvPicPr>
            <a:picLocks noChangeAspect="1"/>
          </p:cNvPicPr>
          <p:nvPr/>
        </p:nvPicPr>
        <p:blipFill>
          <a:blip r:embed="rId13"/>
          <a:stretch>
            <a:fillRect/>
          </a:stretch>
        </p:blipFill>
        <p:spPr>
          <a:xfrm>
            <a:off x="2286000" y="5140960"/>
            <a:ext cx="2962275" cy="1228725"/>
          </a:xfrm>
          <a:prstGeom prst="rect">
            <a:avLst/>
          </a:prstGeom>
        </p:spPr>
      </p:pic>
      <p:pic>
        <p:nvPicPr>
          <p:cNvPr id="18" name="Picture 17"/>
          <p:cNvPicPr>
            <a:picLocks noChangeAspect="1"/>
          </p:cNvPicPr>
          <p:nvPr/>
        </p:nvPicPr>
        <p:blipFill>
          <a:blip r:embed="rId14"/>
          <a:stretch>
            <a:fillRect/>
          </a:stretch>
        </p:blipFill>
        <p:spPr>
          <a:xfrm>
            <a:off x="7315200" y="6591300"/>
            <a:ext cx="3781425" cy="1228725"/>
          </a:xfrm>
          <a:prstGeom prst="rect">
            <a:avLst/>
          </a:prstGeom>
        </p:spPr>
      </p:pic>
      <p:pic>
        <p:nvPicPr>
          <p:cNvPr id="20" name="Picture 19"/>
          <p:cNvPicPr>
            <a:picLocks noChangeAspect="1"/>
          </p:cNvPicPr>
          <p:nvPr/>
        </p:nvPicPr>
        <p:blipFill>
          <a:blip r:embed="rId15"/>
          <a:stretch>
            <a:fillRect/>
          </a:stretch>
        </p:blipFill>
        <p:spPr>
          <a:xfrm>
            <a:off x="13057505" y="3848100"/>
            <a:ext cx="2486025"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680" y="12551"/>
              <a:ext cx="6120" cy="4507"/>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0" y="11682"/>
              <a:ext cx="5549" cy="5076"/>
            </a:xfrm>
            <a:prstGeom prst="rect">
              <a:avLst/>
            </a:prstGeom>
          </p:spPr>
        </p:pic>
      </p:grpSp>
      <p:pic>
        <p:nvPicPr>
          <p:cNvPr id="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67125" y="723900"/>
            <a:ext cx="12653645" cy="2441575"/>
          </a:xfrm>
          <a:prstGeom prst="rect">
            <a:avLst/>
          </a:prstGeom>
        </p:spPr>
      </p:pic>
      <p:pic>
        <p:nvPicPr>
          <p:cNvPr id="17" name="Content Placeholder 12" descr="cdc42615100be655bf1a"/>
          <p:cNvPicPr>
            <a:picLocks noChangeAspect="1"/>
          </p:cNvPicPr>
          <p:nvPr/>
        </p:nvPicPr>
        <p:blipFill>
          <a:blip r:embed="rId9">
            <a:clrChange>
              <a:clrFrom>
                <a:srgbClr val="FFE1E3">
                  <a:alpha val="100000"/>
                </a:srgbClr>
              </a:clrFrom>
              <a:clrTo>
                <a:srgbClr val="FFE1E3">
                  <a:alpha val="100000"/>
                  <a:alpha val="0"/>
                </a:srgbClr>
              </a:clrTo>
            </a:clrChange>
          </a:blip>
          <a:stretch>
            <a:fillRect/>
          </a:stretch>
        </p:blipFill>
        <p:spPr>
          <a:xfrm>
            <a:off x="-156845" y="-161925"/>
            <a:ext cx="1870710" cy="1870710"/>
          </a:xfrm>
          <a:prstGeom prst="rect">
            <a:avLst/>
          </a:prstGeom>
        </p:spPr>
      </p:pic>
      <p:pic>
        <p:nvPicPr>
          <p:cNvPr id="16" name="Picture 15"/>
          <p:cNvPicPr>
            <a:picLocks noChangeAspect="1"/>
          </p:cNvPicPr>
          <p:nvPr/>
        </p:nvPicPr>
        <p:blipFill>
          <a:blip r:embed="rId10"/>
          <a:stretch>
            <a:fillRect/>
          </a:stretch>
        </p:blipFill>
        <p:spPr>
          <a:xfrm>
            <a:off x="5410200" y="1257300"/>
            <a:ext cx="10067925" cy="1200150"/>
          </a:xfrm>
          <a:prstGeom prst="rect">
            <a:avLst/>
          </a:prstGeom>
        </p:spPr>
      </p:pic>
      <p:pic>
        <p:nvPicPr>
          <p:cNvPr id="18" name="Picture 17"/>
          <p:cNvPicPr>
            <a:picLocks noChangeAspect="1"/>
          </p:cNvPicPr>
          <p:nvPr/>
        </p:nvPicPr>
        <p:blipFill>
          <a:blip r:embed="rId11"/>
          <a:stretch>
            <a:fillRect/>
          </a:stretch>
        </p:blipFill>
        <p:spPr>
          <a:xfrm>
            <a:off x="5162550" y="3940810"/>
            <a:ext cx="13125450" cy="1200150"/>
          </a:xfrm>
          <a:prstGeom prst="rect">
            <a:avLst/>
          </a:prstGeom>
        </p:spPr>
      </p:pic>
      <p:pic>
        <p:nvPicPr>
          <p:cNvPr id="20" name="Picture 19"/>
          <p:cNvPicPr>
            <a:picLocks noChangeAspect="1"/>
          </p:cNvPicPr>
          <p:nvPr/>
        </p:nvPicPr>
        <p:blipFill>
          <a:blip r:embed="rId12"/>
          <a:stretch>
            <a:fillRect/>
          </a:stretch>
        </p:blipFill>
        <p:spPr>
          <a:xfrm>
            <a:off x="4495800" y="6095186"/>
            <a:ext cx="13480755" cy="1200150"/>
          </a:xfrm>
          <a:prstGeom prst="rect">
            <a:avLst/>
          </a:prstGeom>
        </p:spPr>
      </p:pic>
      <p:sp>
        <p:nvSpPr>
          <p:cNvPr id="6" name="TextBox 5"/>
          <p:cNvSpPr txBox="1"/>
          <p:nvPr/>
        </p:nvSpPr>
        <p:spPr>
          <a:xfrm>
            <a:off x="384810" y="4309963"/>
            <a:ext cx="4629150" cy="923330"/>
          </a:xfrm>
          <a:prstGeom prst="rect">
            <a:avLst/>
          </a:prstGeom>
          <a:noFill/>
        </p:spPr>
        <p:txBody>
          <a:bodyPr wrap="square" rtlCol="0">
            <a:spAutoFit/>
          </a:bodyPr>
          <a:lstStyle/>
          <a:p>
            <a:r>
              <a:rPr lang="en-US" sz="5400">
                <a:latin typeface="#9Slide03 Arima Madurai Bold" panose="00000800000000000000" pitchFamily="2" charset="0"/>
                <a:cs typeface="#9Slide03 Arima Madurai Bold" panose="00000800000000000000" pitchFamily="2" charset="0"/>
              </a:rPr>
              <a:t>Câu mở đầu:</a:t>
            </a:r>
          </a:p>
        </p:txBody>
      </p:sp>
      <p:sp>
        <p:nvSpPr>
          <p:cNvPr id="15" name="TextBox 14"/>
          <p:cNvSpPr txBox="1"/>
          <p:nvPr/>
        </p:nvSpPr>
        <p:spPr>
          <a:xfrm>
            <a:off x="38100" y="6407884"/>
            <a:ext cx="4886960" cy="923330"/>
          </a:xfrm>
          <a:prstGeom prst="rect">
            <a:avLst/>
          </a:prstGeom>
          <a:noFill/>
        </p:spPr>
        <p:txBody>
          <a:bodyPr wrap="square" rtlCol="0">
            <a:spAutoFit/>
          </a:bodyPr>
          <a:lstStyle/>
          <a:p>
            <a:r>
              <a:rPr lang="en-US" sz="5400">
                <a:latin typeface="#9Slide03 Arima Madurai Bold" panose="00000800000000000000" pitchFamily="2" charset="0"/>
                <a:cs typeface="#9Slide03 Arima Madurai Bold" panose="00000800000000000000" pitchFamily="2" charset="0"/>
              </a:rPr>
              <a:t>Câu kết đoạn: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14300"/>
            <a:ext cx="20426680" cy="12005945"/>
            <a:chOff x="-2400" y="-180"/>
            <a:chExt cx="32168" cy="18907"/>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200" y="12353"/>
              <a:ext cx="6383" cy="4507"/>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0" y="937"/>
              <a:ext cx="2467" cy="2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20" y="-180"/>
              <a:ext cx="4529" cy="4200"/>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12155"/>
              <a:ext cx="4920" cy="4501"/>
            </a:xfrm>
            <a:prstGeom prst="rect">
              <a:avLst/>
            </a:prstGeom>
          </p:spPr>
        </p:pic>
      </p:grpSp>
      <p:pic>
        <p:nvPicPr>
          <p:cNvPr id="1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39340" y="-114300"/>
            <a:ext cx="2369820" cy="2369820"/>
          </a:xfrm>
          <a:prstGeom prst="rect">
            <a:avLst/>
          </a:prstGeom>
        </p:spPr>
      </p:pic>
      <p:pic>
        <p:nvPicPr>
          <p:cNvPr id="1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9600" y="1181100"/>
            <a:ext cx="10756265" cy="1133475"/>
          </a:xfrm>
          <a:prstGeom prst="rect">
            <a:avLst/>
          </a:prstGeom>
        </p:spPr>
      </p:pic>
      <p:sp>
        <p:nvSpPr>
          <p:cNvPr id="18" name="Text Box 17"/>
          <p:cNvSpPr txBox="1"/>
          <p:nvPr/>
        </p:nvSpPr>
        <p:spPr>
          <a:xfrm>
            <a:off x="1524000" y="2420620"/>
            <a:ext cx="15240000" cy="6182995"/>
          </a:xfrm>
          <a:prstGeom prst="rect">
            <a:avLst/>
          </a:prstGeom>
          <a:noFill/>
        </p:spPr>
        <p:txBody>
          <a:bodyPr wrap="square" rtlCol="0" anchor="t">
            <a:spAutoFit/>
            <a:scene3d>
              <a:camera prst="orthographicFront"/>
              <a:lightRig rig="threePt" dir="t"/>
            </a:scene3d>
          </a:bodyPr>
          <a:lstStyle/>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1. Nhớ về dấu hiệu đoạn văn</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 Nhớ viết các câu phải xoay quanh một ý mình đang diễn đạt, các câu liên hệ với nhau về mặt nghĩa.</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3. Sử dụng nhiều từ láy gợi hình, gợi tả (mặt ao lấp lánh, dòng sông hiền hòa, sóng gợn lăn tăn)</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4. Thiên nhiên tạo nên cảnh: nắng, gió, chim, mây trời....</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5. Trình tự miêu tả cảnh </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6. Có hoạt động con người </a:t>
            </a: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7. Câu kết đoạn cần nêu suy nghĩ của em về dòng sông, hồ nước, ao làng,... bằng một câu thật nhẹ nhàng.</a:t>
            </a:r>
          </a:p>
        </p:txBody>
      </p:sp>
      <p:pic>
        <p:nvPicPr>
          <p:cNvPr id="20" name="Picture 19"/>
          <p:cNvPicPr>
            <a:picLocks noChangeAspect="1"/>
          </p:cNvPicPr>
          <p:nvPr/>
        </p:nvPicPr>
        <p:blipFill>
          <a:blip r:embed="rId10"/>
          <a:stretch>
            <a:fillRect/>
          </a:stretch>
        </p:blipFill>
        <p:spPr>
          <a:xfrm>
            <a:off x="4495800" y="419100"/>
            <a:ext cx="11449050" cy="1028700"/>
          </a:xfrm>
          <a:prstGeom prst="rect">
            <a:avLst/>
          </a:prstGeom>
        </p:spPr>
      </p:pic>
      <p:pic>
        <p:nvPicPr>
          <p:cNvPr id="21" name="Content Placeholder 12" descr="cdc42615100be655bf1a"/>
          <p:cNvPicPr>
            <a:picLocks noChangeAspect="1"/>
          </p:cNvPicPr>
          <p:nvPr/>
        </p:nvPicPr>
        <p:blipFill>
          <a:blip r:embed="rId11">
            <a:clrChange>
              <a:clrFrom>
                <a:srgbClr val="FFE1E3">
                  <a:alpha val="100000"/>
                </a:srgbClr>
              </a:clrFrom>
              <a:clrTo>
                <a:srgbClr val="FFE1E3">
                  <a:alpha val="100000"/>
                  <a:alpha val="0"/>
                </a:srgbClr>
              </a:clrTo>
            </a:clrChange>
          </a:blip>
          <a:stretch>
            <a:fillRect/>
          </a:stretch>
        </p:blipFill>
        <p:spPr>
          <a:xfrm>
            <a:off x="-135255" y="-146461"/>
            <a:ext cx="1870710" cy="1870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inVertical)">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barn(inVertical)">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barn(inVertical)">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barn(inVertical)">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barn(inVertical)">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barn(inVertical)">
                                      <p:cBhvr>
                                        <p:cTn id="51"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3" name="AutoShape 3"/>
          <p:cNvSpPr/>
          <p:nvPr/>
        </p:nvSpPr>
        <p:spPr>
          <a:xfrm>
            <a:off x="127236" y="4152900"/>
            <a:ext cx="11970822" cy="38100"/>
          </a:xfrm>
          <a:prstGeom prst="rect">
            <a:avLst/>
          </a:prstGeom>
          <a:solidFill>
            <a:srgbClr val="524C4C"/>
          </a:solidFill>
        </p:spPr>
      </p:sp>
      <p:sp>
        <p:nvSpPr>
          <p:cNvPr id="5" name="AutoShape 5"/>
          <p:cNvSpPr/>
          <p:nvPr/>
        </p:nvSpPr>
        <p:spPr>
          <a:xfrm>
            <a:off x="1545590" y="4269740"/>
            <a:ext cx="1882775" cy="4001135"/>
          </a:xfrm>
          <a:prstGeom prst="rect">
            <a:avLst/>
          </a:prstGeom>
          <a:solidFill>
            <a:srgbClr val="C0E1E1"/>
          </a:solidFill>
        </p:spPr>
        <p:txBody>
          <a:bodyPr/>
          <a:lstStyle/>
          <a:p>
            <a:endParaRPr lang="en-US"/>
          </a:p>
        </p:txBody>
      </p:sp>
      <p:pic>
        <p:nvPicPr>
          <p:cNvPr id="6" name="Picture 6"/>
          <p:cNvPicPr>
            <a:picLocks noChangeAspect="1"/>
          </p:cNvPicPr>
          <p:nvPr/>
        </p:nvPicPr>
        <p:blipFill>
          <a:blip r:embed="rId2"/>
          <a:srcRect l="5900" r="5900"/>
          <a:stretch>
            <a:fillRect/>
          </a:stretch>
        </p:blipFill>
        <p:spPr>
          <a:xfrm>
            <a:off x="2205990" y="4789805"/>
            <a:ext cx="2616200" cy="4084320"/>
          </a:xfrm>
          <a:prstGeom prst="rect">
            <a:avLst/>
          </a:prstGeom>
        </p:spPr>
      </p:pic>
      <p:sp>
        <p:nvSpPr>
          <p:cNvPr id="7" name="AutoShape 7"/>
          <p:cNvSpPr/>
          <p:nvPr/>
        </p:nvSpPr>
        <p:spPr>
          <a:xfrm>
            <a:off x="4427707" y="8490828"/>
            <a:ext cx="789063" cy="767472"/>
          </a:xfrm>
          <a:prstGeom prst="rect">
            <a:avLst/>
          </a:prstGeom>
          <a:solidFill>
            <a:srgbClr val="C0E1E1"/>
          </a:solidFill>
        </p:spPr>
      </p:sp>
      <p:sp>
        <p:nvSpPr>
          <p:cNvPr id="8" name="AutoShape 8"/>
          <p:cNvSpPr/>
          <p:nvPr/>
        </p:nvSpPr>
        <p:spPr>
          <a:xfrm>
            <a:off x="6563995" y="4269740"/>
            <a:ext cx="1882775" cy="4001135"/>
          </a:xfrm>
          <a:prstGeom prst="rect">
            <a:avLst/>
          </a:prstGeom>
          <a:solidFill>
            <a:srgbClr val="C0E1E1"/>
          </a:solidFill>
        </p:spPr>
        <p:txBody>
          <a:bodyPr/>
          <a:lstStyle/>
          <a:p>
            <a:endParaRPr lang="en-US"/>
          </a:p>
        </p:txBody>
      </p:sp>
      <p:pic>
        <p:nvPicPr>
          <p:cNvPr id="9" name="Picture 9"/>
          <p:cNvPicPr>
            <a:picLocks noChangeAspect="1"/>
          </p:cNvPicPr>
          <p:nvPr/>
        </p:nvPicPr>
        <p:blipFill>
          <a:blip r:embed="rId3"/>
          <a:srcRect l="15247" r="36711"/>
          <a:stretch>
            <a:fillRect/>
          </a:stretch>
        </p:blipFill>
        <p:spPr>
          <a:xfrm>
            <a:off x="7293610" y="4789805"/>
            <a:ext cx="2616200" cy="4084320"/>
          </a:xfrm>
          <a:prstGeom prst="rect">
            <a:avLst/>
          </a:prstGeom>
        </p:spPr>
      </p:pic>
      <p:sp>
        <p:nvSpPr>
          <p:cNvPr id="10" name="AutoShape 10"/>
          <p:cNvSpPr/>
          <p:nvPr/>
        </p:nvSpPr>
        <p:spPr>
          <a:xfrm>
            <a:off x="9515556" y="8490828"/>
            <a:ext cx="789063" cy="767472"/>
          </a:xfrm>
          <a:prstGeom prst="rect">
            <a:avLst/>
          </a:prstGeom>
          <a:solidFill>
            <a:srgbClr val="C0E1E1"/>
          </a:solidFill>
        </p:spPr>
      </p:sp>
      <p:sp>
        <p:nvSpPr>
          <p:cNvPr id="11" name="AutoShape 11"/>
          <p:cNvSpPr/>
          <p:nvPr/>
        </p:nvSpPr>
        <p:spPr>
          <a:xfrm>
            <a:off x="11582400" y="4305300"/>
            <a:ext cx="1882775" cy="4001135"/>
          </a:xfrm>
          <a:prstGeom prst="rect">
            <a:avLst/>
          </a:prstGeom>
          <a:solidFill>
            <a:srgbClr val="C0E1E1"/>
          </a:solidFill>
        </p:spPr>
        <p:txBody>
          <a:bodyPr/>
          <a:lstStyle/>
          <a:p>
            <a:endParaRPr lang="en-US"/>
          </a:p>
        </p:txBody>
      </p:sp>
      <p:pic>
        <p:nvPicPr>
          <p:cNvPr id="12" name="Picture 12"/>
          <p:cNvPicPr>
            <a:picLocks noChangeAspect="1"/>
          </p:cNvPicPr>
          <p:nvPr/>
        </p:nvPicPr>
        <p:blipFill>
          <a:blip r:embed="rId4"/>
          <a:srcRect l="28701" r="28701"/>
          <a:stretch>
            <a:fillRect/>
          </a:stretch>
        </p:blipFill>
        <p:spPr>
          <a:xfrm>
            <a:off x="12381865" y="4789805"/>
            <a:ext cx="2616200" cy="4084320"/>
          </a:xfrm>
          <a:prstGeom prst="rect">
            <a:avLst/>
          </a:prstGeom>
        </p:spPr>
      </p:pic>
      <p:sp>
        <p:nvSpPr>
          <p:cNvPr id="13" name="AutoShape 13"/>
          <p:cNvSpPr/>
          <p:nvPr/>
        </p:nvSpPr>
        <p:spPr>
          <a:xfrm>
            <a:off x="14603406" y="8490828"/>
            <a:ext cx="789063" cy="767472"/>
          </a:xfrm>
          <a:prstGeom prst="rect">
            <a:avLst/>
          </a:prstGeom>
          <a:solidFill>
            <a:srgbClr val="C0E1E1"/>
          </a:solidFill>
        </p:spPr>
      </p:sp>
      <p:pic>
        <p:nvPicPr>
          <p:cNvPr id="1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3487703" y="38100"/>
            <a:ext cx="4436442" cy="4114800"/>
          </a:xfrm>
          <a:prstGeom prst="rect">
            <a:avLst/>
          </a:prstGeom>
        </p:spPr>
      </p:pic>
      <p:pic>
        <p:nvPicPr>
          <p:cNvPr id="17" name="Content Placeholder 12" descr="cdc42615100be655bf1a"/>
          <p:cNvPicPr>
            <a:picLocks noChangeAspect="1"/>
          </p:cNvPicPr>
          <p:nvPr/>
        </p:nvPicPr>
        <p:blipFill>
          <a:blip r:embed="rId6">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pic>
        <p:nvPicPr>
          <p:cNvPr id="16" name="Picture 15"/>
          <p:cNvPicPr>
            <a:picLocks noChangeAspect="1"/>
          </p:cNvPicPr>
          <p:nvPr/>
        </p:nvPicPr>
        <p:blipFill>
          <a:blip r:embed="rId7"/>
          <a:stretch>
            <a:fillRect/>
          </a:stretch>
        </p:blipFill>
        <p:spPr>
          <a:xfrm>
            <a:off x="1997710" y="571500"/>
            <a:ext cx="12030075" cy="3419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par>
                                <p:cTn id="42" presetID="21" presetClass="entr" presetSubtype="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par>
                                <p:cTn id="45" presetID="21"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
          <p:cNvPicPr>
            <a:picLocks noChangeAspect="1"/>
          </p:cNvPicPr>
          <p:nvPr/>
        </p:nvPicPr>
        <p:blipFill>
          <a:blip r:embed="rId4">
            <a:lum bright="42000" contrast="-42000"/>
          </a:blip>
          <a:stretch>
            <a:fillRect/>
          </a:stretch>
        </p:blipFill>
        <p:spPr>
          <a:xfrm>
            <a:off x="-152400" y="0"/>
            <a:ext cx="18510250" cy="10542905"/>
          </a:xfrm>
          <a:prstGeom prst="rect">
            <a:avLst/>
          </a:prstGeom>
        </p:spPr>
      </p:pic>
      <p:pic>
        <p:nvPicPr>
          <p:cNvPr id="10" name="CẤM BUÔN BÁN, CẤM REUP" descr="C:\Users\HP\Pictures\Hinh png\Picture3.pngPicture3"/>
          <p:cNvPicPr>
            <a:picLocks noChangeAspect="1"/>
          </p:cNvPicPr>
          <p:nvPr/>
        </p:nvPicPr>
        <p:blipFill>
          <a:blip r:embed="rId5"/>
          <a:srcRect/>
          <a:stretch>
            <a:fillRect/>
          </a:stretch>
        </p:blipFill>
        <p:spPr>
          <a:xfrm>
            <a:off x="27888871" y="4190498"/>
            <a:ext cx="4897120" cy="6096900"/>
          </a:xfrm>
          <a:prstGeom prst="rect">
            <a:avLst/>
          </a:prstGeom>
        </p:spPr>
      </p:pic>
      <p:pic>
        <p:nvPicPr>
          <p:cNvPr id="2058" name="CHIA SẺ MIỄN PHÍ BỞI NK POWERSKILLS" descr="Download Software Development Services - Covent Garden PNG Image with No  Background - PNGkey.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8815" y="3443256"/>
            <a:ext cx="2343150" cy="234315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446395" y="456977"/>
            <a:ext cx="6575105" cy="1389489"/>
          </a:xfrm>
          <a:prstGeom prst="rect">
            <a:avLst/>
          </a:prstGeom>
        </p:spPr>
      </p:pic>
      <p:pic>
        <p:nvPicPr>
          <p:cNvPr id="28" name="Picture 27"/>
          <p:cNvPicPr>
            <a:picLocks noChangeAspect="1"/>
          </p:cNvPicPr>
          <p:nvPr/>
        </p:nvPicPr>
        <p:blipFill>
          <a:blip r:embed="rId8"/>
          <a:stretch>
            <a:fillRect/>
          </a:stretch>
        </p:blipFill>
        <p:spPr>
          <a:xfrm rot="19701827">
            <a:off x="3657614" y="384870"/>
            <a:ext cx="7955624" cy="8355512"/>
          </a:xfrm>
          <a:prstGeom prst="rect">
            <a:avLst/>
          </a:prstGeom>
        </p:spPr>
      </p:pic>
      <p:sp>
        <p:nvSpPr>
          <p:cNvPr id="14" name="Oval 13"/>
          <p:cNvSpPr/>
          <p:nvPr/>
        </p:nvSpPr>
        <p:spPr>
          <a:xfrm flipH="1">
            <a:off x="3685540" y="4701540"/>
            <a:ext cx="690880" cy="623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afterEffect">
                                  <p:stCondLst>
                                    <p:cond delay="0"/>
                                  </p:stCondLst>
                                  <p:childTnLst>
                                    <p:animEffect transition="out" filter="wipe(left)">
                                      <p:cBhvr>
                                        <p:cTn id="6" dur="300000"/>
                                        <p:tgtEl>
                                          <p:spTgt spid="16"/>
                                        </p:tgtEl>
                                      </p:cBhvr>
                                    </p:animEffect>
                                    <p:set>
                                      <p:cBhvr>
                                        <p:cTn id="7" dur="1" fill="hold">
                                          <p:stCondLst>
                                            <p:cond delay="299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dung.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childTnLst>
                    </p:cTn>
                  </p:par>
                </p:childTnLst>
              </p:cTn>
              <p:nextCondLst>
                <p:cond evt="onClick" delay="0">
                  <p:tgtEl>
                    <p:spTgt spid="205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080" y="12515"/>
              <a:ext cx="6347" cy="4507"/>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sp>
        <p:nvSpPr>
          <p:cNvPr id="15" name="Text Box 14"/>
          <p:cNvSpPr txBox="1"/>
          <p:nvPr/>
        </p:nvSpPr>
        <p:spPr>
          <a:xfrm>
            <a:off x="1637030" y="2019935"/>
            <a:ext cx="15930880" cy="5631180"/>
          </a:xfrm>
          <a:prstGeom prst="rect">
            <a:avLst/>
          </a:prstGeom>
          <a:noFill/>
        </p:spPr>
        <p:txBody>
          <a:bodyPr wrap="square" rtlCol="0" anchor="t">
            <a:spAutoFit/>
          </a:bodyPr>
          <a:lstStyle/>
          <a:p>
            <a:pPr algn="just">
              <a:buClrTx/>
              <a:buSzTx/>
              <a:buFontTx/>
            </a:pP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altLang="en-US" sz="4000" b="1">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Quê nội của em đẹp bởi có con sông chảy qua làng.</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Quanh năm,  dòng sông chở nặng phù sa, bồi đắp cho ruộng lúa. Buổi sớm tinh mơ, dòng nước mờ mờ phẳng lặng. Giữa trưa, mặt sông nhấp nhô ánh bạc lẫn màu xanh nước biếc. Chiều tà, dòng nước trở thành màu khói trong, hơi tối âm âm. Hai bên bờ sông, luỹ tre làng nối vai nhau che rợp bóng mát cho đôi bờ. Sông đẹp nhất vào những đêm trăng. Bóng trăng lồng vào nước, </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bóng </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luỹ tre làng khẽ lung lay trên dòng sông. Cứ thế mà hồn nhiên ca hát. Thoáng xa xa, vài chiếc thuyền neo trên bờ cát. </a:t>
            </a:r>
            <a:r>
              <a:rPr lang="en-GB" altLang="en-US" sz="4000" b="1">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Cảnh vật hữu tình hệt như một bức tranh nhiều màu sắc.</a:t>
            </a:r>
          </a:p>
        </p:txBody>
      </p:sp>
      <p:pic>
        <p:nvPicPr>
          <p:cNvPr id="16" name="Content Placeholder 12" descr="cdc42615100be655bf1a"/>
          <p:cNvPicPr>
            <a:picLocks noChangeAspect="1"/>
          </p:cNvPicPr>
          <p:nvPr/>
        </p:nvPicPr>
        <p:blipFill>
          <a:blip r:embed="rId8">
            <a:clrChange>
              <a:clrFrom>
                <a:srgbClr val="FFE1E3">
                  <a:alpha val="100000"/>
                </a:srgbClr>
              </a:clrFrom>
              <a:clrTo>
                <a:srgbClr val="FFE1E3">
                  <a:alpha val="100000"/>
                  <a:alpha val="0"/>
                </a:srgbClr>
              </a:clrTo>
            </a:clrChange>
          </a:blip>
          <a:stretch>
            <a:fillRect/>
          </a:stretch>
        </p:blipFill>
        <p:spPr>
          <a:xfrm>
            <a:off x="-108903" y="-145554"/>
            <a:ext cx="1870710" cy="1870710"/>
          </a:xfrm>
          <a:prstGeom prst="rect">
            <a:avLst/>
          </a:prstGeom>
        </p:spPr>
      </p:pic>
      <p:pic>
        <p:nvPicPr>
          <p:cNvPr id="20" name="Picture 19"/>
          <p:cNvPicPr>
            <a:picLocks noChangeAspect="1"/>
          </p:cNvPicPr>
          <p:nvPr/>
        </p:nvPicPr>
        <p:blipFill>
          <a:blip r:embed="rId9"/>
          <a:stretch>
            <a:fillRect/>
          </a:stretch>
        </p:blipFill>
        <p:spPr>
          <a:xfrm>
            <a:off x="7620000" y="876300"/>
            <a:ext cx="2562225"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16" name="Content Placeholder 12" descr="cdc42615100be655bf1a"/>
          <p:cNvPicPr>
            <a:picLocks noChangeAspect="1"/>
          </p:cNvPicPr>
          <p:nvPr/>
        </p:nvPicPr>
        <p:blipFill>
          <a:blip r:embed="rId8">
            <a:clrChange>
              <a:clrFrom>
                <a:srgbClr val="FFE1E3">
                  <a:alpha val="100000"/>
                </a:srgbClr>
              </a:clrFrom>
              <a:clrTo>
                <a:srgbClr val="FFE1E3">
                  <a:alpha val="100000"/>
                  <a:alpha val="0"/>
                </a:srgbClr>
              </a:clrTo>
            </a:clrChange>
          </a:blip>
          <a:stretch>
            <a:fillRect/>
          </a:stretch>
        </p:blipFill>
        <p:spPr>
          <a:xfrm>
            <a:off x="-223203" y="-263208"/>
            <a:ext cx="1870710" cy="1870710"/>
          </a:xfrm>
          <a:prstGeom prst="rect">
            <a:avLst/>
          </a:prstGeom>
        </p:spPr>
      </p:pic>
      <p:pic>
        <p:nvPicPr>
          <p:cNvPr id="7"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6017260" y="1318577"/>
            <a:ext cx="11315065" cy="2577465"/>
          </a:xfrm>
          <a:prstGeom prst="rect">
            <a:avLst/>
          </a:prstGeom>
        </p:spPr>
      </p:pic>
      <p:pic>
        <p:nvPicPr>
          <p:cNvPr id="1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685800" y="3971925"/>
            <a:ext cx="14909165" cy="4345305"/>
          </a:xfrm>
          <a:prstGeom prst="rect">
            <a:avLst/>
          </a:prstGeom>
        </p:spPr>
      </p:pic>
      <p:pic>
        <p:nvPicPr>
          <p:cNvPr id="13" name="Picture 12"/>
          <p:cNvPicPr>
            <a:picLocks noChangeAspect="1"/>
          </p:cNvPicPr>
          <p:nvPr/>
        </p:nvPicPr>
        <p:blipFill>
          <a:blip r:embed="rId11"/>
          <a:stretch>
            <a:fillRect/>
          </a:stretch>
        </p:blipFill>
        <p:spPr>
          <a:xfrm>
            <a:off x="7617460" y="1699577"/>
            <a:ext cx="8677275" cy="1200150"/>
          </a:xfrm>
          <a:prstGeom prst="rect">
            <a:avLst/>
          </a:prstGeom>
        </p:spPr>
      </p:pic>
      <p:pic>
        <p:nvPicPr>
          <p:cNvPr id="17" name="Picture 16"/>
          <p:cNvPicPr>
            <a:picLocks noChangeAspect="1"/>
          </p:cNvPicPr>
          <p:nvPr/>
        </p:nvPicPr>
        <p:blipFill>
          <a:blip r:embed="rId12"/>
          <a:stretch>
            <a:fillRect/>
          </a:stretch>
        </p:blipFill>
        <p:spPr>
          <a:xfrm>
            <a:off x="2514600" y="5143500"/>
            <a:ext cx="11887200" cy="2314575"/>
          </a:xfrm>
          <a:prstGeom prst="rect">
            <a:avLst/>
          </a:prstGeom>
        </p:spPr>
      </p:pic>
      <p:pic>
        <p:nvPicPr>
          <p:cNvPr id="19" name="Picture 18"/>
          <p:cNvPicPr>
            <a:picLocks noChangeAspect="1"/>
          </p:cNvPicPr>
          <p:nvPr/>
        </p:nvPicPr>
        <p:blipFill>
          <a:blip r:embed="rId13"/>
          <a:stretch>
            <a:fillRect/>
          </a:stretch>
        </p:blipFill>
        <p:spPr>
          <a:xfrm>
            <a:off x="3810000" y="161948"/>
            <a:ext cx="4495800" cy="14001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85" b="26852"/>
          <a:stretch>
            <a:fillRect/>
          </a:stretch>
        </p:blipFill>
        <p:spPr>
          <a:xfrm>
            <a:off x="0" y="-64770"/>
            <a:ext cx="18330545" cy="10396220"/>
          </a:xfrm>
          <a:prstGeom prst="rect">
            <a:avLst/>
          </a:prstGeom>
        </p:spPr>
      </p:pic>
      <p:sp>
        <p:nvSpPr>
          <p:cNvPr id="6" name="Cloud Callout 5"/>
          <p:cNvSpPr/>
          <p:nvPr/>
        </p:nvSpPr>
        <p:spPr>
          <a:xfrm>
            <a:off x="544830" y="1046734"/>
            <a:ext cx="11494770" cy="8439278"/>
          </a:xfrm>
          <a:prstGeom prst="cloudCallout">
            <a:avLst>
              <a:gd name="adj1" fmla="val 59884"/>
              <a:gd name="adj2" fmla="val 1523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pic>
        <p:nvPicPr>
          <p:cNvPr id="1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4550" y="3924300"/>
            <a:ext cx="6269086" cy="4114800"/>
          </a:xfrm>
          <a:prstGeom prst="rect">
            <a:avLst/>
          </a:prstGeom>
        </p:spPr>
      </p:pic>
      <p:pic>
        <p:nvPicPr>
          <p:cNvPr id="17" name="Content Placeholder 12" descr="cdc42615100be655bf1a"/>
          <p:cNvPicPr>
            <a:picLocks noChangeAspect="1"/>
          </p:cNvPicPr>
          <p:nvPr/>
        </p:nvPicPr>
        <p:blipFill>
          <a:blip r:embed="rId7">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pic>
        <p:nvPicPr>
          <p:cNvPr id="13" name="Picture 12"/>
          <p:cNvPicPr>
            <a:picLocks noChangeAspect="1"/>
          </p:cNvPicPr>
          <p:nvPr/>
        </p:nvPicPr>
        <p:blipFill>
          <a:blip r:embed="rId8"/>
          <a:stretch>
            <a:fillRect/>
          </a:stretch>
        </p:blipFill>
        <p:spPr>
          <a:xfrm>
            <a:off x="2106295" y="3054126"/>
            <a:ext cx="8028306" cy="4312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13437524" y="1028700"/>
            <a:ext cx="3821776" cy="8229600"/>
          </a:xfrm>
          <a:prstGeom prst="rect">
            <a:avLst/>
          </a:prstGeom>
          <a:solidFill>
            <a:srgbClr val="C0E1E1"/>
          </a:solidFill>
        </p:spPr>
        <p:txBody>
          <a:bodyPr/>
          <a:lstStyle/>
          <a:p>
            <a:endParaRPr lang="en-US"/>
          </a:p>
        </p:txBody>
      </p:sp>
      <p:grpSp>
        <p:nvGrpSpPr>
          <p:cNvPr id="3" name="Group 3"/>
          <p:cNvGrpSpPr/>
          <p:nvPr/>
        </p:nvGrpSpPr>
        <p:grpSpPr>
          <a:xfrm>
            <a:off x="8324850" y="1797685"/>
            <a:ext cx="7987030" cy="669290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8839200" y="2774950"/>
            <a:ext cx="6959912" cy="4738540"/>
          </a:xfrm>
          <a:prstGeom prst="rect">
            <a:avLst/>
          </a:prstGeom>
        </p:spPr>
      </p:pic>
      <p:sp>
        <p:nvSpPr>
          <p:cNvPr id="12" name="AutoShape 5"/>
          <p:cNvSpPr/>
          <p:nvPr/>
        </p:nvSpPr>
        <p:spPr>
          <a:xfrm>
            <a:off x="761706" y="1797734"/>
            <a:ext cx="5850728" cy="7906923"/>
          </a:xfrm>
          <a:prstGeom prst="rect">
            <a:avLst/>
          </a:prstGeom>
          <a:solidFill>
            <a:srgbClr val="C0E1E1"/>
          </a:solidFill>
        </p:spPr>
      </p:sp>
      <p:grpSp>
        <p:nvGrpSpPr>
          <p:cNvPr id="14" name="Group 3"/>
          <p:cNvGrpSpPr/>
          <p:nvPr/>
        </p:nvGrpSpPr>
        <p:grpSpPr>
          <a:xfrm>
            <a:off x="-228331" y="-190814"/>
            <a:ext cx="4019833" cy="4793417"/>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1369060" y="635000"/>
            <a:ext cx="6659880" cy="8462010"/>
          </a:xfrm>
          <a:prstGeom prst="rect">
            <a:avLst/>
          </a:prstGeom>
        </p:spPr>
        <p:style>
          <a:lnRef idx="2">
            <a:schemeClr val="accent1">
              <a:shade val="50000"/>
            </a:schemeClr>
          </a:lnRef>
          <a:fillRef idx="1">
            <a:schemeClr val="accent1"/>
          </a:fillRef>
          <a:effectRef idx="0">
            <a:schemeClr val="accent1"/>
          </a:effectRef>
          <a:fontRef idx="minor">
            <a:schemeClr val="lt1"/>
          </a:fontRef>
        </p:style>
      </p:sp>
      <p:pic>
        <p:nvPicPr>
          <p:cNvPr id="20" name="Content Placeholder 12" descr="cdc42615100be655bf1a"/>
          <p:cNvPicPr>
            <a:picLocks noChangeAspect="1"/>
          </p:cNvPicPr>
          <p:nvPr/>
        </p:nvPicPr>
        <p:blipFill>
          <a:blip r:embed="rId3">
            <a:clrChange>
              <a:clrFrom>
                <a:srgbClr val="FFE1E3">
                  <a:alpha val="100000"/>
                </a:srgbClr>
              </a:clrFrom>
              <a:clrTo>
                <a:srgbClr val="FFE1E3">
                  <a:alpha val="100000"/>
                  <a:alpha val="0"/>
                </a:srgbClr>
              </a:clrTo>
            </a:clrChange>
          </a:blip>
          <a:stretch>
            <a:fillRect/>
          </a:stretch>
        </p:blipFill>
        <p:spPr>
          <a:xfrm>
            <a:off x="3189605" y="5981700"/>
            <a:ext cx="3018155" cy="3018155"/>
          </a:xfrm>
          <a:prstGeom prst="rect">
            <a:avLst/>
          </a:prstGeom>
        </p:spPr>
      </p:pic>
      <p:pic>
        <p:nvPicPr>
          <p:cNvPr id="21" name="Picture 20"/>
          <p:cNvPicPr>
            <a:picLocks noChangeAspect="1"/>
          </p:cNvPicPr>
          <p:nvPr/>
        </p:nvPicPr>
        <p:blipFill>
          <a:blip r:embed="rId4"/>
          <a:stretch>
            <a:fillRect/>
          </a:stretch>
        </p:blipFill>
        <p:spPr>
          <a:xfrm>
            <a:off x="1295400" y="2933700"/>
            <a:ext cx="6705600" cy="2962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10" name="Picture 9" descr="Picture2"/>
          <p:cNvPicPr>
            <a:picLocks noChangeAspect="1"/>
          </p:cNvPicPr>
          <p:nvPr/>
        </p:nvPicPr>
        <p:blipFill>
          <a:blip r:embed="rId3">
            <a:lum bright="-6000"/>
          </a:blip>
          <a:stretch>
            <a:fillRect/>
          </a:stretch>
        </p:blipFill>
        <p:spPr>
          <a:xfrm>
            <a:off x="0" y="0"/>
            <a:ext cx="18404205" cy="10286365"/>
          </a:xfrm>
          <a:prstGeom prst="rect">
            <a:avLst/>
          </a:prstGeom>
        </p:spPr>
      </p:pic>
      <p:pic>
        <p:nvPicPr>
          <p:cNvPr id="12"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2781300"/>
            <a:ext cx="3693795" cy="4975860"/>
          </a:xfrm>
          <a:prstGeom prst="rect">
            <a:avLst/>
          </a:prstGeom>
        </p:spPr>
      </p:pic>
      <p:pic>
        <p:nvPicPr>
          <p:cNvPr id="13"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0000">
            <a:off x="6093777" y="3162935"/>
            <a:ext cx="7315200" cy="3246120"/>
          </a:xfrm>
          <a:prstGeom prst="rect">
            <a:avLst/>
          </a:prstGeom>
        </p:spPr>
      </p:pic>
      <p:pic>
        <p:nvPicPr>
          <p:cNvPr id="16" name="Picture 15"/>
          <p:cNvPicPr>
            <a:picLocks noChangeAspect="1"/>
          </p:cNvPicPr>
          <p:nvPr/>
        </p:nvPicPr>
        <p:blipFill>
          <a:blip r:embed="rId8"/>
          <a:stretch>
            <a:fillRect/>
          </a:stretch>
        </p:blipFill>
        <p:spPr>
          <a:xfrm>
            <a:off x="3429000" y="7505700"/>
            <a:ext cx="10963275" cy="2114550"/>
          </a:xfrm>
          <a:prstGeom prst="rect">
            <a:avLst/>
          </a:prstGeom>
        </p:spPr>
      </p:pic>
      <p:pic>
        <p:nvPicPr>
          <p:cNvPr id="17"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43100" y="4850130"/>
            <a:ext cx="2971165" cy="5047615"/>
          </a:xfrm>
          <a:prstGeom prst="rect">
            <a:avLst/>
          </a:prstGeom>
        </p:spPr>
      </p:pic>
      <p:pic>
        <p:nvPicPr>
          <p:cNvPr id="18" name="Content Placeholder 12" descr="cdc42615100be655bf1a"/>
          <p:cNvPicPr>
            <a:picLocks noChangeAspect="1"/>
          </p:cNvPicPr>
          <p:nvPr/>
        </p:nvPicPr>
        <p:blipFill>
          <a:blip r:embed="rId11">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6"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725">
                                          <p:stCondLst>
                                            <p:cond delay="0"/>
                                          </p:stCondLst>
                                        </p:cTn>
                                        <p:tgtEl>
                                          <p:spTgt spid="12"/>
                                        </p:tgtEl>
                                      </p:cBhvr>
                                    </p:animEffect>
                                    <p:anim calcmode="lin" valueType="num">
                                      <p:cBhvr>
                                        <p:cTn id="13" dur="2278"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830"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830" tmFilter="0, 0; 0.125,0.2665; 0.25,0.4; 0.375,0.465; 0.5,0.5;  0.625,0.535; 0.75,0.6; 0.875,0.7335; 1,1">
                                          <p:stCondLst>
                                            <p:cond delay="830"/>
                                          </p:stCondLst>
                                        </p:cTn>
                                        <p:tgtEl>
                                          <p:spTgt spid="12"/>
                                        </p:tgtEl>
                                        <p:attrNameLst>
                                          <p:attrName>ppt_y</p:attrName>
                                        </p:attrNameLst>
                                      </p:cBhvr>
                                      <p:tavLst>
                                        <p:tav tm="0" fmla="#ppt_y-sin(pi*$)/9">
                                          <p:val>
                                            <p:fltVal val="0"/>
                                          </p:val>
                                        </p:tav>
                                        <p:tav tm="100000">
                                          <p:val>
                                            <p:fltVal val="1"/>
                                          </p:val>
                                        </p:tav>
                                      </p:tavLst>
                                    </p:anim>
                                    <p:anim calcmode="lin" valueType="num">
                                      <p:cBhvr>
                                        <p:cTn id="16" dur="415" tmFilter="0, 0; 0.125,0.2665; 0.25,0.4; 0.375,0.465; 0.5,0.5;  0.625,0.535; 0.75,0.6; 0.875,0.7335; 1,1">
                                          <p:stCondLst>
                                            <p:cond delay="1655"/>
                                          </p:stCondLst>
                                        </p:cTn>
                                        <p:tgtEl>
                                          <p:spTgt spid="12"/>
                                        </p:tgtEl>
                                        <p:attrNameLst>
                                          <p:attrName>ppt_y</p:attrName>
                                        </p:attrNameLst>
                                      </p:cBhvr>
                                      <p:tavLst>
                                        <p:tav tm="0" fmla="#ppt_y-sin(pi*$)/27">
                                          <p:val>
                                            <p:fltVal val="0"/>
                                          </p:val>
                                        </p:tav>
                                        <p:tav tm="100000">
                                          <p:val>
                                            <p:fltVal val="1"/>
                                          </p:val>
                                        </p:tav>
                                      </p:tavLst>
                                    </p:anim>
                                    <p:anim calcmode="lin" valueType="num">
                                      <p:cBhvr>
                                        <p:cTn id="17" dur="205" tmFilter="0, 0; 0.125,0.2665; 0.25,0.4; 0.375,0.465; 0.5,0.5;  0.625,0.535; 0.75,0.6; 0.875,0.7335; 1,1">
                                          <p:stCondLst>
                                            <p:cond delay="2070"/>
                                          </p:stCondLst>
                                        </p:cTn>
                                        <p:tgtEl>
                                          <p:spTgt spid="12"/>
                                        </p:tgtEl>
                                        <p:attrNameLst>
                                          <p:attrName>ppt_y</p:attrName>
                                        </p:attrNameLst>
                                      </p:cBhvr>
                                      <p:tavLst>
                                        <p:tav tm="0" fmla="#ppt_y-sin(pi*$)/81">
                                          <p:val>
                                            <p:fltVal val="0"/>
                                          </p:val>
                                        </p:tav>
                                        <p:tav tm="100000">
                                          <p:val>
                                            <p:fltVal val="1"/>
                                          </p:val>
                                        </p:tav>
                                      </p:tavLst>
                                    </p:anim>
                                    <p:animScale>
                                      <p:cBhvr>
                                        <p:cTn id="18" dur="33">
                                          <p:stCondLst>
                                            <p:cond delay="812"/>
                                          </p:stCondLst>
                                        </p:cTn>
                                        <p:tgtEl>
                                          <p:spTgt spid="12"/>
                                        </p:tgtEl>
                                      </p:cBhvr>
                                      <p:to x="100000" y="60000"/>
                                    </p:animScale>
                                    <p:animScale>
                                      <p:cBhvr>
                                        <p:cTn id="19" dur="207" decel="50000">
                                          <p:stCondLst>
                                            <p:cond delay="845"/>
                                          </p:stCondLst>
                                        </p:cTn>
                                        <p:tgtEl>
                                          <p:spTgt spid="12"/>
                                        </p:tgtEl>
                                      </p:cBhvr>
                                      <p:to x="100000" y="100000"/>
                                    </p:animScale>
                                    <p:animScale>
                                      <p:cBhvr>
                                        <p:cTn id="20" dur="33">
                                          <p:stCondLst>
                                            <p:cond delay="1640"/>
                                          </p:stCondLst>
                                        </p:cTn>
                                        <p:tgtEl>
                                          <p:spTgt spid="12"/>
                                        </p:tgtEl>
                                      </p:cBhvr>
                                      <p:to x="100000" y="80000"/>
                                    </p:animScale>
                                    <p:animScale>
                                      <p:cBhvr>
                                        <p:cTn id="21" dur="207" decel="50000">
                                          <p:stCondLst>
                                            <p:cond delay="1673"/>
                                          </p:stCondLst>
                                        </p:cTn>
                                        <p:tgtEl>
                                          <p:spTgt spid="12"/>
                                        </p:tgtEl>
                                      </p:cBhvr>
                                      <p:to x="100000" y="100000"/>
                                    </p:animScale>
                                    <p:animScale>
                                      <p:cBhvr>
                                        <p:cTn id="22" dur="33">
                                          <p:stCondLst>
                                            <p:cond delay="2052"/>
                                          </p:stCondLst>
                                        </p:cTn>
                                        <p:tgtEl>
                                          <p:spTgt spid="12"/>
                                        </p:tgtEl>
                                      </p:cBhvr>
                                      <p:to x="100000" y="90000"/>
                                    </p:animScale>
                                    <p:animScale>
                                      <p:cBhvr>
                                        <p:cTn id="23" dur="207" decel="50000">
                                          <p:stCondLst>
                                            <p:cond delay="2085"/>
                                          </p:stCondLst>
                                        </p:cTn>
                                        <p:tgtEl>
                                          <p:spTgt spid="12"/>
                                        </p:tgtEl>
                                      </p:cBhvr>
                                      <p:to x="100000" y="100000"/>
                                    </p:animScale>
                                    <p:animScale>
                                      <p:cBhvr>
                                        <p:cTn id="24" dur="33">
                                          <p:stCondLst>
                                            <p:cond delay="2260"/>
                                          </p:stCondLst>
                                        </p:cTn>
                                        <p:tgtEl>
                                          <p:spTgt spid="12"/>
                                        </p:tgtEl>
                                      </p:cBhvr>
                                      <p:to x="100000" y="95000"/>
                                    </p:animScale>
                                    <p:animScale>
                                      <p:cBhvr>
                                        <p:cTn id="25" dur="207" decel="50000">
                                          <p:stCondLst>
                                            <p:cond delay="2293"/>
                                          </p:stCondLst>
                                        </p:cTn>
                                        <p:tgtEl>
                                          <p:spTgt spid="12"/>
                                        </p:tgtEl>
                                      </p:cBhvr>
                                      <p:to x="100000" y="100000"/>
                                    </p:animScale>
                                  </p:childTnLst>
                                </p:cTn>
                              </p:par>
                              <p:par>
                                <p:cTn id="26" presetID="2" presetClass="entr" presetSubtype="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2500" fill="hold"/>
                                        <p:tgtEl>
                                          <p:spTgt spid="13"/>
                                        </p:tgtEl>
                                        <p:attrNameLst>
                                          <p:attrName>ppt_x</p:attrName>
                                        </p:attrNameLst>
                                      </p:cBhvr>
                                      <p:tavLst>
                                        <p:tav tm="0">
                                          <p:val>
                                            <p:strVal val="1+#ppt_w/2"/>
                                          </p:val>
                                        </p:tav>
                                        <p:tav tm="100000">
                                          <p:val>
                                            <p:strVal val="#ppt_x"/>
                                          </p:val>
                                        </p:tav>
                                      </p:tavLst>
                                    </p:anim>
                                    <p:anim calcmode="lin" valueType="num">
                                      <p:cBhvr additive="base">
                                        <p:cTn id="29" dur="2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0" fill="hold"/>
                                        <p:tgtEl>
                                          <p:spTgt spid="17"/>
                                        </p:tgtEl>
                                        <p:attrNameLst>
                                          <p:attrName>ppt_x</p:attrName>
                                        </p:attrNameLst>
                                      </p:cBhvr>
                                      <p:tavLst>
                                        <p:tav tm="0">
                                          <p:val>
                                            <p:strVal val="1+#ppt_w/2"/>
                                          </p:val>
                                        </p:tav>
                                        <p:tav tm="100000">
                                          <p:val>
                                            <p:strVal val="#ppt_x"/>
                                          </p:val>
                                        </p:tav>
                                      </p:tavLst>
                                    </p:anim>
                                    <p:anim calcmode="lin" valueType="num">
                                      <p:cBhvr additive="base">
                                        <p:cTn id="33" dur="2500" fill="hold"/>
                                        <p:tgtEl>
                                          <p:spTgt spid="17"/>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2500" fill="hold"/>
                                        <p:tgtEl>
                                          <p:spTgt spid="16"/>
                                        </p:tgtEl>
                                        <p:attrNameLst>
                                          <p:attrName>ppt_w</p:attrName>
                                        </p:attrNameLst>
                                      </p:cBhvr>
                                      <p:tavLst>
                                        <p:tav tm="0">
                                          <p:val>
                                            <p:fltVal val="0"/>
                                          </p:val>
                                        </p:tav>
                                        <p:tav tm="100000">
                                          <p:val>
                                            <p:strVal val="#ppt_w"/>
                                          </p:val>
                                        </p:tav>
                                      </p:tavLst>
                                    </p:anim>
                                    <p:anim calcmode="lin" valueType="num">
                                      <p:cBhvr>
                                        <p:cTn id="37" dur="2500" fill="hold"/>
                                        <p:tgtEl>
                                          <p:spTgt spid="16"/>
                                        </p:tgtEl>
                                        <p:attrNameLst>
                                          <p:attrName>ppt_h</p:attrName>
                                        </p:attrNameLst>
                                      </p:cBhvr>
                                      <p:tavLst>
                                        <p:tav tm="0">
                                          <p:val>
                                            <p:fltVal val="0"/>
                                          </p:val>
                                        </p:tav>
                                        <p:tav tm="100000">
                                          <p:val>
                                            <p:strVal val="#ppt_h"/>
                                          </p:val>
                                        </p:tav>
                                      </p:tavLst>
                                    </p:anim>
                                    <p:animEffect transition="in" filter="fade">
                                      <p:cBhvr>
                                        <p:cTn id="38"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960" y="10740"/>
              <a:ext cx="6623" cy="6120"/>
            </a:xfrm>
            <a:prstGeom prst="rect">
              <a:avLst/>
            </a:prstGeom>
          </p:spPr>
        </p:pic>
        <p:pic>
          <p:nvPicPr>
            <p:cNvPr id="14"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11580"/>
              <a:ext cx="5549" cy="5076"/>
            </a:xfrm>
            <a:prstGeom prst="rect">
              <a:avLst/>
            </a:prstGeom>
          </p:spPr>
        </p:pic>
      </p:grpSp>
      <p:pic>
        <p:nvPicPr>
          <p:cNvPr id="10"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0200" y="2857500"/>
            <a:ext cx="13312775" cy="5860415"/>
          </a:xfrm>
          <a:prstGeom prst="rect">
            <a:avLst/>
          </a:prstGeom>
        </p:spPr>
      </p:pic>
      <p:sp>
        <p:nvSpPr>
          <p:cNvPr id="100" name="Text Box 99"/>
          <p:cNvSpPr txBox="1"/>
          <p:nvPr/>
        </p:nvSpPr>
        <p:spPr>
          <a:xfrm>
            <a:off x="3581400" y="4340860"/>
            <a:ext cx="9003030" cy="3046095"/>
          </a:xfrm>
          <a:prstGeom prst="rect">
            <a:avLst/>
          </a:prstGeom>
          <a:noFill/>
          <a:ln w="9525">
            <a:noFill/>
          </a:ln>
        </p:spPr>
        <p:txBody>
          <a:bodyPr wrap="square">
            <a:spAutoFit/>
          </a:bodyPr>
          <a:lstStyle/>
          <a:p>
            <a:pPr indent="0" algn="ctr"/>
            <a:r>
              <a:rPr lang="en-US" sz="4800" b="1">
                <a:solidFill>
                  <a:srgbClr val="002060"/>
                </a:solidFill>
                <a:latin typeface="Times New Roman" panose="02020603050405020304" charset="0"/>
              </a:rPr>
              <a:t>Biết chuyển một phần dàn ý (thân bài) thành đoạn văn miêu tả cảnh sông nước rõ một số đặc điểm nổi bật, rõ trình tự miêu tả.</a:t>
            </a:r>
            <a:endParaRPr lang="en-US" altLang="en-US" sz="4800" b="1">
              <a:solidFill>
                <a:srgbClr val="002060"/>
              </a:solidFill>
              <a:latin typeface="Times New Roman" panose="02020603050405020304" charset="0"/>
            </a:endParaRPr>
          </a:p>
        </p:txBody>
      </p:sp>
      <p:pic>
        <p:nvPicPr>
          <p:cNvPr id="12" name="Picture 11"/>
          <p:cNvPicPr>
            <a:picLocks noChangeAspect="1"/>
          </p:cNvPicPr>
          <p:nvPr/>
        </p:nvPicPr>
        <p:blipFill>
          <a:blip r:embed="rId15"/>
          <a:stretch>
            <a:fillRect/>
          </a:stretch>
        </p:blipFill>
        <p:spPr>
          <a:xfrm>
            <a:off x="7467600" y="981075"/>
            <a:ext cx="3829050" cy="1466850"/>
          </a:xfrm>
          <a:prstGeom prst="rect">
            <a:avLst/>
          </a:prstGeom>
        </p:spPr>
      </p:pic>
      <p:pic>
        <p:nvPicPr>
          <p:cNvPr id="17" name="Content Placeholder 12" descr="cdc42615100be655bf1a"/>
          <p:cNvPicPr>
            <a:picLocks noChangeAspect="1"/>
          </p:cNvPicPr>
          <p:nvPr/>
        </p:nvPicPr>
        <p:blipFill>
          <a:blip r:embed="rId16">
            <a:clrChange>
              <a:clrFrom>
                <a:srgbClr val="FFE1E3">
                  <a:alpha val="100000"/>
                </a:srgbClr>
              </a:clrFrom>
              <a:clrTo>
                <a:srgbClr val="FFE1E3">
                  <a:alpha val="100000"/>
                  <a:alpha val="0"/>
                </a:srgbClr>
              </a:clrTo>
            </a:clrChange>
          </a:blip>
          <a:stretch>
            <a:fillRect/>
          </a:stretch>
        </p:blipFill>
        <p:spPr>
          <a:xfrm>
            <a:off x="-154305" y="-157797"/>
            <a:ext cx="1870710" cy="1870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barn(inVertical)">
                                      <p:cBhvr>
                                        <p:cTn id="2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1580"/>
              <a:ext cx="5549" cy="5076"/>
            </a:xfrm>
            <a:prstGeom prst="rect">
              <a:avLst/>
            </a:prstGeom>
          </p:spPr>
        </p:pic>
      </p:grpSp>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912" y="-943927"/>
            <a:ext cx="14022070" cy="8952230"/>
          </a:xfrm>
          <a:prstGeom prst="rect">
            <a:avLst/>
          </a:prstGeom>
        </p:spPr>
      </p:pic>
      <p:sp>
        <p:nvSpPr>
          <p:cNvPr id="2" name="Rectangles 1"/>
          <p:cNvSpPr/>
          <p:nvPr/>
        </p:nvSpPr>
        <p:spPr>
          <a:xfrm rot="21442836">
            <a:off x="3048000" y="3170238"/>
            <a:ext cx="11137900" cy="4154170"/>
          </a:xfrm>
          <a:prstGeom prst="rect">
            <a:avLst/>
          </a:prstGeom>
          <a:noFill/>
          <a:ln>
            <a:noFill/>
          </a:ln>
        </p:spPr>
        <p:txBody>
          <a:bodyPr wrap="square" rtlCol="0" anchor="t">
            <a:spAutoFit/>
          </a:bodyPr>
          <a:lstStyle/>
          <a:p>
            <a:pPr algn="l"/>
            <a:r>
              <a:rPr lang="en-GB" altLang="en-US" sz="6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Dựa theo dàn ý mà em đã lập trong tuần trước. Hãy viết một đoạn văn miêu tả cảnh sông nước.</a:t>
            </a:r>
          </a:p>
        </p:txBody>
      </p:sp>
      <p:pic>
        <p:nvPicPr>
          <p:cNvPr id="17" name="Content Placeholder 12" descr="cdc42615100be655bf1a"/>
          <p:cNvPicPr>
            <a:picLocks noChangeAspect="1"/>
          </p:cNvPicPr>
          <p:nvPr/>
        </p:nvPicPr>
        <p:blipFill>
          <a:blip r:embed="rId14">
            <a:clrChange>
              <a:clrFrom>
                <a:srgbClr val="FFE1E3">
                  <a:alpha val="100000"/>
                </a:srgbClr>
              </a:clrFrom>
              <a:clrTo>
                <a:srgbClr val="FFE1E3">
                  <a:alpha val="100000"/>
                  <a:alpha val="0"/>
                </a:srgbClr>
              </a:clrTo>
            </a:clrChange>
          </a:blip>
          <a:stretch>
            <a:fillRect/>
          </a:stretch>
        </p:blipFill>
        <p:spPr>
          <a:xfrm>
            <a:off x="-176899" y="-263208"/>
            <a:ext cx="1870710" cy="1870710"/>
          </a:xfrm>
          <a:prstGeom prst="rect">
            <a:avLst/>
          </a:prstGeom>
        </p:spPr>
      </p:pic>
      <p:sp>
        <p:nvSpPr>
          <p:cNvPr id="7" name="TextBox 6"/>
          <p:cNvSpPr txBox="1"/>
          <p:nvPr/>
        </p:nvSpPr>
        <p:spPr>
          <a:xfrm>
            <a:off x="5884810" y="1299206"/>
            <a:ext cx="3868789" cy="1200329"/>
          </a:xfrm>
          <a:prstGeom prst="rect">
            <a:avLst/>
          </a:prstGeom>
          <a:noFill/>
        </p:spPr>
        <p:txBody>
          <a:bodyPr wrap="square" rtlCol="0">
            <a:spAutoFit/>
          </a:bodyPr>
          <a:lstStyle/>
          <a:p>
            <a:pPr algn="ctr"/>
            <a:r>
              <a:rPr lang="en-US" sz="72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Đề bài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486400" y="724027"/>
            <a:ext cx="7315200" cy="2441448"/>
          </a:xfrm>
          <a:prstGeom prst="rect">
            <a:avLst/>
          </a:prstGeom>
        </p:spPr>
      </p:pic>
      <p:sp>
        <p:nvSpPr>
          <p:cNvPr id="53" name="Oval 52"/>
          <p:cNvSpPr/>
          <p:nvPr/>
        </p:nvSpPr>
        <p:spPr>
          <a:xfrm>
            <a:off x="2133600" y="3235960"/>
            <a:ext cx="6002020" cy="20066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rPr>
              <a:t>ĐẶC ĐIỂM</a:t>
            </a:r>
          </a:p>
        </p:txBody>
      </p:sp>
      <p:sp>
        <p:nvSpPr>
          <p:cNvPr id="7" name="Oval 6"/>
          <p:cNvSpPr/>
          <p:nvPr/>
        </p:nvSpPr>
        <p:spPr>
          <a:xfrm>
            <a:off x="9601200" y="3238500"/>
            <a:ext cx="6002020" cy="20066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rPr>
              <a:t>BỘ PHẬN</a:t>
            </a:r>
          </a:p>
        </p:txBody>
      </p:sp>
      <p:sp>
        <p:nvSpPr>
          <p:cNvPr id="10" name="Text Box 9"/>
          <p:cNvSpPr txBox="1"/>
          <p:nvPr/>
        </p:nvSpPr>
        <p:spPr>
          <a:xfrm>
            <a:off x="1295400" y="5594985"/>
            <a:ext cx="6637655" cy="1938020"/>
          </a:xfrm>
          <a:prstGeom prst="rect">
            <a:avLst/>
          </a:prstGeom>
          <a:noFill/>
        </p:spPr>
        <p:txBody>
          <a:bodyPr wrap="square" rtlCol="0" anchor="t">
            <a:spAutoFit/>
          </a:bodyPr>
          <a:lstStyle/>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Vị trí / nguồn gốc / tên gọi</a:t>
            </a:r>
          </a:p>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Nơi chảy qua  </a:t>
            </a:r>
          </a:p>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Ước lượng dài, rộng, sâu, ...</a:t>
            </a:r>
          </a:p>
        </p:txBody>
      </p:sp>
      <p:sp>
        <p:nvSpPr>
          <p:cNvPr id="11" name="Text Box 10"/>
          <p:cNvSpPr txBox="1"/>
          <p:nvPr/>
        </p:nvSpPr>
        <p:spPr>
          <a:xfrm>
            <a:off x="8689340" y="5594985"/>
            <a:ext cx="9787255" cy="3169285"/>
          </a:xfrm>
          <a:prstGeom prst="rect">
            <a:avLst/>
          </a:prstGeom>
          <a:noFill/>
        </p:spPr>
        <p:txBody>
          <a:bodyPr wrap="square" rtlCol="0" anchor="t">
            <a:spAutoFit/>
          </a:bodyPr>
          <a:lstStyle/>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Màu sắc dòng nước</a:t>
            </a: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Lượng nước quanh năm</a:t>
            </a: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Thế giới sinh vật dưới sông </a:t>
            </a: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Hoạt động con người,...</a:t>
            </a:r>
          </a:p>
          <a:p>
            <a:pPr algn="l">
              <a:buClrTx/>
              <a:buSzTx/>
              <a:buFontTx/>
            </a:pP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17" name="Content Placeholder 12" descr="cdc42615100be655bf1a"/>
          <p:cNvPicPr>
            <a:picLocks noChangeAspect="1"/>
          </p:cNvPicPr>
          <p:nvPr/>
        </p:nvPicPr>
        <p:blipFill>
          <a:blip r:embed="rId15">
            <a:clrChange>
              <a:clrFrom>
                <a:srgbClr val="FFE1E3">
                  <a:alpha val="100000"/>
                </a:srgbClr>
              </a:clrFrom>
              <a:clrTo>
                <a:srgbClr val="FFE1E3">
                  <a:alpha val="100000"/>
                  <a:alpha val="0"/>
                </a:srgbClr>
              </a:clrTo>
            </a:clrChange>
          </a:blip>
          <a:stretch>
            <a:fillRect/>
          </a:stretch>
        </p:blipFill>
        <p:spPr>
          <a:xfrm>
            <a:off x="-185420" y="-211328"/>
            <a:ext cx="1870710" cy="1870710"/>
          </a:xfrm>
          <a:prstGeom prst="rect">
            <a:avLst/>
          </a:prstGeom>
        </p:spPr>
      </p:pic>
      <p:pic>
        <p:nvPicPr>
          <p:cNvPr id="12" name="Picture 11"/>
          <p:cNvPicPr>
            <a:picLocks noChangeAspect="1"/>
          </p:cNvPicPr>
          <p:nvPr/>
        </p:nvPicPr>
        <p:blipFill>
          <a:blip r:embed="rId16"/>
          <a:stretch>
            <a:fillRect/>
          </a:stretch>
        </p:blipFill>
        <p:spPr>
          <a:xfrm>
            <a:off x="6629400" y="1257300"/>
            <a:ext cx="5286375"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arn(inVertical)">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barn(inVertical)">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barn(inVertical)">
                                      <p:cBhvr>
                                        <p:cTn id="35" dur="500"/>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barn(inVertical)">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barn(inVertical)">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barn(inVertical)">
                                      <p:cBhvr>
                                        <p:cTn id="50" dur="500"/>
                                        <p:tgtEl>
                                          <p:spTgt spid="11">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Effect transition="in" filter="barn(inVertical)">
                                      <p:cBhvr>
                                        <p:cTn id="5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 grpId="0" animBg="1"/>
      <p:bldP spid="10"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2625" y="723900"/>
            <a:ext cx="10068560" cy="2441575"/>
          </a:xfrm>
          <a:prstGeom prst="rect">
            <a:avLst/>
          </a:prstGeom>
        </p:spPr>
      </p:pic>
      <p:pic>
        <p:nvPicPr>
          <p:cNvPr id="16"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871558" y="2926624"/>
            <a:ext cx="4204138" cy="4114800"/>
          </a:xfrm>
          <a:prstGeom prst="rect">
            <a:avLst/>
          </a:prstGeom>
        </p:spPr>
      </p:pic>
      <p:pic>
        <p:nvPicPr>
          <p:cNvPr id="17"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38085" y="5372142"/>
            <a:ext cx="4397752" cy="4114800"/>
          </a:xfrm>
          <a:prstGeom prst="rect">
            <a:avLst/>
          </a:prstGeom>
        </p:spPr>
      </p:pic>
      <p:pic>
        <p:nvPicPr>
          <p:cNvPr id="1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862904" y="2986405"/>
            <a:ext cx="4204138" cy="4114800"/>
          </a:xfrm>
          <a:prstGeom prst="rect">
            <a:avLst/>
          </a:prstGeom>
        </p:spPr>
      </p:pic>
      <p:pic>
        <p:nvPicPr>
          <p:cNvPr id="22" name="Content Placeholder 12" descr="cdc42615100be655bf1a"/>
          <p:cNvPicPr>
            <a:picLocks noChangeAspect="1"/>
          </p:cNvPicPr>
          <p:nvPr/>
        </p:nvPicPr>
        <p:blipFill>
          <a:blip r:embed="rId17">
            <a:clrChange>
              <a:clrFrom>
                <a:srgbClr val="FFE1E3">
                  <a:alpha val="100000"/>
                </a:srgbClr>
              </a:clrFrom>
              <a:clrTo>
                <a:srgbClr val="FFE1E3">
                  <a:alpha val="100000"/>
                  <a:alpha val="0"/>
                </a:srgbClr>
              </a:clrTo>
            </a:clrChange>
          </a:blip>
          <a:stretch>
            <a:fillRect/>
          </a:stretch>
        </p:blipFill>
        <p:spPr>
          <a:xfrm>
            <a:off x="-173355" y="-166872"/>
            <a:ext cx="1870710" cy="1870710"/>
          </a:xfrm>
          <a:prstGeom prst="rect">
            <a:avLst/>
          </a:prstGeom>
        </p:spPr>
      </p:pic>
      <p:pic>
        <p:nvPicPr>
          <p:cNvPr id="23" name="Picture 22"/>
          <p:cNvPicPr>
            <a:picLocks noChangeAspect="1"/>
          </p:cNvPicPr>
          <p:nvPr/>
        </p:nvPicPr>
        <p:blipFill>
          <a:blip r:embed="rId18"/>
          <a:stretch>
            <a:fillRect/>
          </a:stretch>
        </p:blipFill>
        <p:spPr>
          <a:xfrm>
            <a:off x="5715000" y="1257300"/>
            <a:ext cx="8010525" cy="1200150"/>
          </a:xfrm>
          <a:prstGeom prst="rect">
            <a:avLst/>
          </a:prstGeom>
        </p:spPr>
      </p:pic>
      <p:pic>
        <p:nvPicPr>
          <p:cNvPr id="24" name="Picture 23"/>
          <p:cNvPicPr>
            <a:picLocks noChangeAspect="1"/>
          </p:cNvPicPr>
          <p:nvPr/>
        </p:nvPicPr>
        <p:blipFill>
          <a:blip r:embed="rId19"/>
          <a:stretch>
            <a:fillRect/>
          </a:stretch>
        </p:blipFill>
        <p:spPr>
          <a:xfrm>
            <a:off x="2786138" y="4181977"/>
            <a:ext cx="2819400" cy="1228725"/>
          </a:xfrm>
          <a:prstGeom prst="rect">
            <a:avLst/>
          </a:prstGeom>
        </p:spPr>
      </p:pic>
      <p:pic>
        <p:nvPicPr>
          <p:cNvPr id="25" name="Picture 24"/>
          <p:cNvPicPr>
            <a:picLocks noChangeAspect="1"/>
          </p:cNvPicPr>
          <p:nvPr/>
        </p:nvPicPr>
        <p:blipFill>
          <a:blip r:embed="rId20"/>
          <a:stretch>
            <a:fillRect/>
          </a:stretch>
        </p:blipFill>
        <p:spPr>
          <a:xfrm>
            <a:off x="6934200" y="6667500"/>
            <a:ext cx="3552825" cy="1228725"/>
          </a:xfrm>
          <a:prstGeom prst="rect">
            <a:avLst/>
          </a:prstGeom>
        </p:spPr>
      </p:pic>
      <p:pic>
        <p:nvPicPr>
          <p:cNvPr id="26" name="Picture 25"/>
          <p:cNvPicPr>
            <a:picLocks noChangeAspect="1"/>
          </p:cNvPicPr>
          <p:nvPr/>
        </p:nvPicPr>
        <p:blipFill>
          <a:blip r:embed="rId21"/>
          <a:stretch>
            <a:fillRect/>
          </a:stretch>
        </p:blipFill>
        <p:spPr>
          <a:xfrm>
            <a:off x="12701284" y="4291288"/>
            <a:ext cx="3152775"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9029700"/>
            <a:ext cx="20426680" cy="2861945"/>
          </a:xfrm>
          <a:prstGeom prst="rect">
            <a:avLst/>
          </a:prstGeom>
        </p:spPr>
      </p:pic>
      <p:pic>
        <p:nvPicPr>
          <p:cNvPr id="27" name="Picture 26"/>
          <p:cNvPicPr>
            <a:picLocks noChangeAspect="1"/>
          </p:cNvPicPr>
          <p:nvPr/>
        </p:nvPicPr>
        <p:blipFill>
          <a:blip r:embed="rId4"/>
          <a:stretch>
            <a:fillRect/>
          </a:stretch>
        </p:blipFill>
        <p:spPr>
          <a:xfrm>
            <a:off x="9220200" y="5343541"/>
            <a:ext cx="9048103" cy="5062159"/>
          </a:xfrm>
          <a:prstGeom prst="rect">
            <a:avLst/>
          </a:prstGeom>
        </p:spPr>
      </p:pic>
      <p:pic>
        <p:nvPicPr>
          <p:cNvPr id="26" name="Picture 25"/>
          <p:cNvPicPr>
            <a:picLocks noChangeAspect="1"/>
          </p:cNvPicPr>
          <p:nvPr/>
        </p:nvPicPr>
        <p:blipFill>
          <a:blip r:embed="rId5"/>
          <a:stretch>
            <a:fillRect/>
          </a:stretch>
        </p:blipFill>
        <p:spPr>
          <a:xfrm>
            <a:off x="9220200" y="32338"/>
            <a:ext cx="9048103" cy="5339762"/>
          </a:xfrm>
          <a:prstGeom prst="rect">
            <a:avLst/>
          </a:prstGeom>
        </p:spPr>
      </p:pic>
      <p:pic>
        <p:nvPicPr>
          <p:cNvPr id="25" name="Picture 24"/>
          <p:cNvPicPr>
            <a:picLocks noChangeAspect="1"/>
          </p:cNvPicPr>
          <p:nvPr/>
        </p:nvPicPr>
        <p:blipFill>
          <a:blip r:embed="rId6"/>
          <a:stretch>
            <a:fillRect/>
          </a:stretch>
        </p:blipFill>
        <p:spPr>
          <a:xfrm>
            <a:off x="-37453" y="5355778"/>
            <a:ext cx="9258300" cy="5062159"/>
          </a:xfrm>
          <a:prstGeom prst="rect">
            <a:avLst/>
          </a:prstGeom>
        </p:spPr>
      </p:pic>
      <p:pic>
        <p:nvPicPr>
          <p:cNvPr id="24" name="Picture 23"/>
          <p:cNvPicPr>
            <a:picLocks noChangeAspect="1"/>
          </p:cNvPicPr>
          <p:nvPr/>
        </p:nvPicPr>
        <p:blipFill>
          <a:blip r:embed="rId7"/>
          <a:stretch>
            <a:fillRect/>
          </a:stretch>
        </p:blipFill>
        <p:spPr>
          <a:xfrm>
            <a:off x="19050" y="-6241"/>
            <a:ext cx="9296400" cy="5339762"/>
          </a:xfrm>
          <a:prstGeom prst="rect">
            <a:avLst/>
          </a:prstGeom>
        </p:spPr>
      </p:pic>
      <p:pic>
        <p:nvPicPr>
          <p:cNvPr id="10" name="Content Placeholder 12" descr="cdc42615100be655bf1a"/>
          <p:cNvPicPr>
            <a:picLocks noChangeAspect="1"/>
          </p:cNvPicPr>
          <p:nvPr/>
        </p:nvPicPr>
        <p:blipFill>
          <a:blip r:embed="rId8">
            <a:clrChange>
              <a:clrFrom>
                <a:srgbClr val="FFE1E3">
                  <a:alpha val="100000"/>
                </a:srgbClr>
              </a:clrFrom>
              <a:clrTo>
                <a:srgbClr val="FFE1E3">
                  <a:alpha val="100000"/>
                  <a:alpha val="0"/>
                </a:srgbClr>
              </a:clrTo>
            </a:clrChange>
          </a:blip>
          <a:stretch>
            <a:fillRect/>
          </a:stretch>
        </p:blipFill>
        <p:spPr>
          <a:xfrm>
            <a:off x="0" y="-63574"/>
            <a:ext cx="1600200" cy="1600200"/>
          </a:xfrm>
          <a:prstGeom prst="rect">
            <a:avLst/>
          </a:prstGeom>
        </p:spPr>
      </p:pic>
      <p:pic>
        <p:nvPicPr>
          <p:cNvPr id="2"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24700" y="3374058"/>
            <a:ext cx="4038600" cy="3538884"/>
          </a:xfrm>
          <a:prstGeom prst="rect">
            <a:avLst/>
          </a:prstGeom>
        </p:spPr>
      </p:pic>
      <p:pic>
        <p:nvPicPr>
          <p:cNvPr id="3" name="Picture 2"/>
          <p:cNvPicPr>
            <a:picLocks noChangeAspect="1"/>
          </p:cNvPicPr>
          <p:nvPr/>
        </p:nvPicPr>
        <p:blipFill>
          <a:blip r:embed="rId11"/>
          <a:stretch>
            <a:fillRect/>
          </a:stretch>
        </p:blipFill>
        <p:spPr>
          <a:xfrm>
            <a:off x="7734300" y="4529138"/>
            <a:ext cx="2819400" cy="1228725"/>
          </a:xfrm>
          <a:prstGeom prst="rect">
            <a:avLst/>
          </a:prstGeom>
          <a:solidFill>
            <a:schemeClr val="bg1">
              <a:alpha val="39000"/>
            </a:schemeClr>
          </a:solidFill>
          <a:ln>
            <a:noFill/>
          </a:ln>
        </p:spPr>
      </p:pic>
      <p:sp>
        <p:nvSpPr>
          <p:cNvPr id="11" name="TextBox 10"/>
          <p:cNvSpPr txBox="1"/>
          <p:nvPr/>
        </p:nvSpPr>
        <p:spPr>
          <a:xfrm>
            <a:off x="-19050" y="450753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Sáng</a:t>
            </a:r>
          </a:p>
        </p:txBody>
      </p:sp>
      <p:sp>
        <p:nvSpPr>
          <p:cNvPr id="12" name="TextBox 11"/>
          <p:cNvSpPr txBox="1"/>
          <p:nvPr/>
        </p:nvSpPr>
        <p:spPr>
          <a:xfrm>
            <a:off x="-19050" y="9567517"/>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Trưa</a:t>
            </a:r>
          </a:p>
        </p:txBody>
      </p:sp>
      <p:sp>
        <p:nvSpPr>
          <p:cNvPr id="13" name="TextBox 12"/>
          <p:cNvSpPr txBox="1"/>
          <p:nvPr/>
        </p:nvSpPr>
        <p:spPr>
          <a:xfrm>
            <a:off x="9277350" y="0"/>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Chiều</a:t>
            </a:r>
          </a:p>
        </p:txBody>
      </p:sp>
      <p:sp>
        <p:nvSpPr>
          <p:cNvPr id="14" name="TextBox 13"/>
          <p:cNvSpPr txBox="1"/>
          <p:nvPr/>
        </p:nvSpPr>
        <p:spPr>
          <a:xfrm>
            <a:off x="16557613" y="5656179"/>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Tối</a:t>
            </a: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9029700"/>
            <a:ext cx="20426680" cy="2861945"/>
          </a:xfrm>
          <a:prstGeom prst="rect">
            <a:avLst/>
          </a:prstGeom>
        </p:spPr>
      </p:pic>
      <p:pic>
        <p:nvPicPr>
          <p:cNvPr id="29" name="Picture 28"/>
          <p:cNvPicPr>
            <a:picLocks noChangeAspect="1"/>
          </p:cNvPicPr>
          <p:nvPr/>
        </p:nvPicPr>
        <p:blipFill rotWithShape="1">
          <a:blip r:embed="rId4"/>
          <a:srcRect l="49573" r="84"/>
          <a:stretch>
            <a:fillRect/>
          </a:stretch>
        </p:blipFill>
        <p:spPr>
          <a:xfrm>
            <a:off x="9376410" y="1485900"/>
            <a:ext cx="8911590" cy="8889255"/>
          </a:xfrm>
          <a:prstGeom prst="rect">
            <a:avLst/>
          </a:prstGeom>
        </p:spPr>
      </p:pic>
      <p:pic>
        <p:nvPicPr>
          <p:cNvPr id="28" name="Picture 27"/>
          <p:cNvPicPr>
            <a:picLocks noChangeAspect="1"/>
          </p:cNvPicPr>
          <p:nvPr/>
        </p:nvPicPr>
        <p:blipFill rotWithShape="1">
          <a:blip r:embed="rId4"/>
          <a:srcRect r="50000"/>
          <a:stretch>
            <a:fillRect/>
          </a:stretch>
        </p:blipFill>
        <p:spPr>
          <a:xfrm>
            <a:off x="-55244" y="1526468"/>
            <a:ext cx="9453244" cy="8801837"/>
          </a:xfrm>
          <a:prstGeom prst="rect">
            <a:avLst/>
          </a:prstGeom>
        </p:spPr>
      </p:pic>
      <p:pic>
        <p:nvPicPr>
          <p:cNvPr id="10" name="Content Placeholder 12" descr="cdc42615100be655bf1a"/>
          <p:cNvPicPr>
            <a:picLocks noChangeAspect="1"/>
          </p:cNvPicPr>
          <p:nvPr/>
        </p:nvPicPr>
        <p:blipFill>
          <a:blip r:embed="rId5">
            <a:clrChange>
              <a:clrFrom>
                <a:srgbClr val="FFE1E3">
                  <a:alpha val="100000"/>
                </a:srgbClr>
              </a:clrFrom>
              <a:clrTo>
                <a:srgbClr val="FFE1E3">
                  <a:alpha val="100000"/>
                  <a:alpha val="0"/>
                </a:srgbClr>
              </a:clrTo>
            </a:clrChange>
          </a:blip>
          <a:stretch>
            <a:fillRect/>
          </a:stretch>
        </p:blipFill>
        <p:spPr>
          <a:xfrm>
            <a:off x="0" y="-63574"/>
            <a:ext cx="1600200" cy="1600200"/>
          </a:xfrm>
          <a:prstGeom prst="rect">
            <a:avLst/>
          </a:prstGeom>
        </p:spPr>
      </p:pic>
      <p:pic>
        <p:nvPicPr>
          <p:cNvPr id="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84036" y="-1136973"/>
            <a:ext cx="4038600" cy="3538884"/>
          </a:xfrm>
          <a:prstGeom prst="rect">
            <a:avLst/>
          </a:prstGeom>
        </p:spPr>
      </p:pic>
      <p:pic>
        <p:nvPicPr>
          <p:cNvPr id="3" name="Picture 2"/>
          <p:cNvPicPr>
            <a:picLocks noChangeAspect="1"/>
          </p:cNvPicPr>
          <p:nvPr/>
        </p:nvPicPr>
        <p:blipFill>
          <a:blip r:embed="rId8"/>
          <a:stretch>
            <a:fillRect/>
          </a:stretch>
        </p:blipFill>
        <p:spPr>
          <a:xfrm>
            <a:off x="7581900" y="195191"/>
            <a:ext cx="2819400" cy="1228725"/>
          </a:xfrm>
          <a:prstGeom prst="rect">
            <a:avLst/>
          </a:prstGeom>
          <a:ln>
            <a:noFill/>
          </a:ln>
        </p:spPr>
      </p:pic>
      <p:sp>
        <p:nvSpPr>
          <p:cNvPr id="15" name="TextBox 14"/>
          <p:cNvSpPr txBox="1"/>
          <p:nvPr/>
        </p:nvSpPr>
        <p:spPr>
          <a:xfrm>
            <a:off x="-93345" y="149312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Xuân</a:t>
            </a:r>
          </a:p>
        </p:txBody>
      </p:sp>
      <p:sp>
        <p:nvSpPr>
          <p:cNvPr id="16" name="TextBox 15"/>
          <p:cNvSpPr txBox="1"/>
          <p:nvPr/>
        </p:nvSpPr>
        <p:spPr>
          <a:xfrm>
            <a:off x="5255472" y="1560756"/>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Hạ</a:t>
            </a:r>
          </a:p>
        </p:txBody>
      </p:sp>
      <p:sp>
        <p:nvSpPr>
          <p:cNvPr id="17" name="TextBox 16"/>
          <p:cNvSpPr txBox="1"/>
          <p:nvPr/>
        </p:nvSpPr>
        <p:spPr>
          <a:xfrm>
            <a:off x="10566188" y="1560755"/>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Thu</a:t>
            </a:r>
          </a:p>
        </p:txBody>
      </p:sp>
      <p:sp>
        <p:nvSpPr>
          <p:cNvPr id="18" name="TextBox 17"/>
          <p:cNvSpPr txBox="1"/>
          <p:nvPr/>
        </p:nvSpPr>
        <p:spPr>
          <a:xfrm>
            <a:off x="16048991" y="1632898"/>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Đông</a:t>
            </a: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581</Words>
  <Application>Microsoft Office PowerPoint</Application>
  <PresentationFormat>Custom</PresentationFormat>
  <Paragraphs>41</Paragraphs>
  <Slides>21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Lora</vt:lpstr>
      <vt:lpstr>#9Slide03 Arima Madurai Bold</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(trang 74)</dc:title>
  <dc:subject>9Slide.vn</dc:subject>
  <dc:creator>HP</dc:creator>
  <dc:description>9Slide.vn</dc:description>
  <cp:lastModifiedBy>Le Hong Linh</cp:lastModifiedBy>
  <cp:revision>30</cp:revision>
  <dcterms:created xsi:type="dcterms:W3CDTF">2006-08-16T00:00:00Z</dcterms:created>
  <dcterms:modified xsi:type="dcterms:W3CDTF">2022-10-21T01:04:07Z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626A4FEA11A44E4AB832CD16C496C799</vt:lpwstr>
  </property>
  <property fmtid="{D5CDD505-2E9C-101B-9397-08002B2CF9AE}" pid="3" name="KSOProductBuildVer">
    <vt:lpwstr>2057-11.2.0.10296</vt:lpwstr>
  </property>
</Properties>
</file>