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3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4.xml" ContentType="application/vnd.openxmlformats-officedocument.presentationml.notesSlide+xml"/>
  <Override PartName="/ppt/tags/tag29.xml" ContentType="application/vnd.openxmlformats-officedocument.presentationml.tags+xml"/>
  <Override PartName="/ppt/notesSlides/notesSlide15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71" r:id="rId5"/>
    <p:sldId id="346" r:id="rId6"/>
    <p:sldId id="266" r:id="rId7"/>
    <p:sldId id="264" r:id="rId8"/>
    <p:sldId id="349" r:id="rId9"/>
    <p:sldId id="350" r:id="rId10"/>
    <p:sldId id="262" r:id="rId11"/>
    <p:sldId id="352" r:id="rId12"/>
    <p:sldId id="344" r:id="rId13"/>
    <p:sldId id="353" r:id="rId14"/>
    <p:sldId id="356" r:id="rId15"/>
    <p:sldId id="345" r:id="rId16"/>
    <p:sldId id="263" r:id="rId17"/>
    <p:sldId id="355" r:id="rId18"/>
    <p:sldId id="358" r:id="rId19"/>
    <p:sldId id="342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4A55"/>
    <a:srgbClr val="AFD369"/>
    <a:srgbClr val="FFC86D"/>
    <a:srgbClr val="546137"/>
    <a:srgbClr val="229400"/>
    <a:srgbClr val="FEB444"/>
    <a:srgbClr val="76874D"/>
    <a:srgbClr val="DA9E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66" autoAdjust="0"/>
    <p:restoredTop sz="94660"/>
  </p:normalViewPr>
  <p:slideViewPr>
    <p:cSldViewPr>
      <p:cViewPr>
        <p:scale>
          <a:sx n="60" d="100"/>
          <a:sy n="60" d="100"/>
        </p:scale>
        <p:origin x="-860" y="-5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732038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8695295fbd_1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8695295fbd_1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8c30da526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8c30da526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8ea834136d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8ea834136d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8d1232f882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8d1232f882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8c30da526c_0_7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8c30da526c_0_7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 smtClean="0"/>
              <a:t>Nếu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dạy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theo</a:t>
            </a:r>
            <a:r>
              <a:rPr lang="en-US" baseline="0" dirty="0" smtClean="0"/>
              <a:t> CV3969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thay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mục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thứ</a:t>
            </a:r>
            <a:r>
              <a:rPr lang="en-US" baseline="0" dirty="0" smtClean="0"/>
              <a:t> 4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bằng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thuận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tiện</a:t>
            </a:r>
            <a:r>
              <a:rPr lang="en-US" baseline="0" dirty="0" smtClean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g8d1232f882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1" name="Google Shape;801;g8d1232f882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8d033f30a9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8d033f30a9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8ea834136d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8ea834136d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8c30da526c_0_8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8c30da526c_0_8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4419293" y="10313"/>
            <a:ext cx="4725535" cy="2943187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4547056" y="-30325"/>
            <a:ext cx="4624894" cy="287858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11" y="166696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-83050" y="1228675"/>
            <a:ext cx="9309944" cy="3209964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" name="Google Shape;77;p13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78" name="Google Shape;78;p1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2" hasCustomPrompt="1"/>
          </p:nvPr>
        </p:nvSpPr>
        <p:spPr>
          <a:xfrm>
            <a:off x="1220324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"/>
          </p:nvPr>
        </p:nvSpPr>
        <p:spPr>
          <a:xfrm>
            <a:off x="713100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3"/>
          </p:nvPr>
        </p:nvSpPr>
        <p:spPr>
          <a:xfrm>
            <a:off x="713100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4" hasCustomPrompt="1"/>
          </p:nvPr>
        </p:nvSpPr>
        <p:spPr>
          <a:xfrm>
            <a:off x="3185736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5"/>
          </p:nvPr>
        </p:nvSpPr>
        <p:spPr>
          <a:xfrm>
            <a:off x="2678513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6"/>
          </p:nvPr>
        </p:nvSpPr>
        <p:spPr>
          <a:xfrm>
            <a:off x="2678513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7" hasCustomPrompt="1"/>
          </p:nvPr>
        </p:nvSpPr>
        <p:spPr>
          <a:xfrm>
            <a:off x="51511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8"/>
          </p:nvPr>
        </p:nvSpPr>
        <p:spPr>
          <a:xfrm>
            <a:off x="46439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9"/>
          </p:nvPr>
        </p:nvSpPr>
        <p:spPr>
          <a:xfrm>
            <a:off x="46439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13" hasCustomPrompt="1"/>
          </p:nvPr>
        </p:nvSpPr>
        <p:spPr>
          <a:xfrm>
            <a:off x="7116549" y="18404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4"/>
          </p:nvPr>
        </p:nvSpPr>
        <p:spPr>
          <a:xfrm>
            <a:off x="6609325" y="3043200"/>
            <a:ext cx="18198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15"/>
          </p:nvPr>
        </p:nvSpPr>
        <p:spPr>
          <a:xfrm>
            <a:off x="6609325" y="3390942"/>
            <a:ext cx="1819800" cy="9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5576635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4"/>
          <p:cNvSpPr/>
          <p:nvPr/>
        </p:nvSpPr>
        <p:spPr>
          <a:xfrm rot="10800000">
            <a:off x="5673296" y="3007816"/>
            <a:ext cx="3498653" cy="217760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314827" y="202077"/>
            <a:ext cx="2726143" cy="2726143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3428550" y="3810350"/>
            <a:ext cx="2286000" cy="44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124450" y="1476175"/>
            <a:ext cx="4892100" cy="19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/>
          <p:nvPr/>
        </p:nvSpPr>
        <p:spPr>
          <a:xfrm rot="-5400000">
            <a:off x="1738995" y="1962780"/>
            <a:ext cx="5239300" cy="1217889"/>
          </a:xfrm>
          <a:custGeom>
            <a:avLst/>
            <a:gdLst/>
            <a:ahLst/>
            <a:cxnLst/>
            <a:rect l="l" t="t" r="r" b="b"/>
            <a:pathLst>
              <a:path w="48078" h="17253" extrusionOk="0">
                <a:moveTo>
                  <a:pt x="24551" y="0"/>
                </a:moveTo>
                <a:cubicBezTo>
                  <a:pt x="19562" y="0"/>
                  <a:pt x="12918" y="5739"/>
                  <a:pt x="7775" y="5942"/>
                </a:cubicBezTo>
                <a:cubicBezTo>
                  <a:pt x="7443" y="5956"/>
                  <a:pt x="7121" y="5962"/>
                  <a:pt x="6809" y="5962"/>
                </a:cubicBezTo>
                <a:cubicBezTo>
                  <a:pt x="2312" y="5962"/>
                  <a:pt x="0" y="4608"/>
                  <a:pt x="0" y="4608"/>
                </a:cubicBezTo>
                <a:lnTo>
                  <a:pt x="0" y="17253"/>
                </a:lnTo>
                <a:lnTo>
                  <a:pt x="48077" y="17253"/>
                </a:lnTo>
                <a:lnTo>
                  <a:pt x="48077" y="3727"/>
                </a:lnTo>
                <a:cubicBezTo>
                  <a:pt x="48077" y="3727"/>
                  <a:pt x="46378" y="2205"/>
                  <a:pt x="44452" y="2205"/>
                </a:cubicBezTo>
                <a:cubicBezTo>
                  <a:pt x="44320" y="2205"/>
                  <a:pt x="44187" y="2212"/>
                  <a:pt x="44053" y="2227"/>
                </a:cubicBezTo>
                <a:cubicBezTo>
                  <a:pt x="41970" y="2465"/>
                  <a:pt x="40076" y="4275"/>
                  <a:pt x="36278" y="4870"/>
                </a:cubicBezTo>
                <a:cubicBezTo>
                  <a:pt x="36082" y="4901"/>
                  <a:pt x="35888" y="4915"/>
                  <a:pt x="35696" y="4915"/>
                </a:cubicBezTo>
                <a:cubicBezTo>
                  <a:pt x="32171" y="4915"/>
                  <a:pt x="29282" y="0"/>
                  <a:pt x="2455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" name="Google Shape;101;p15"/>
          <p:cNvGrpSpPr/>
          <p:nvPr/>
        </p:nvGrpSpPr>
        <p:grpSpPr>
          <a:xfrm rot="-5400000">
            <a:off x="3960910" y="-36012"/>
            <a:ext cx="5156302" cy="5215522"/>
            <a:chOff x="-25" y="1390650"/>
            <a:chExt cx="9144000" cy="13501222"/>
          </a:xfrm>
        </p:grpSpPr>
        <p:sp>
          <p:nvSpPr>
            <p:cNvPr id="102" name="Google Shape;102;p1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-25" y="4209772"/>
              <a:ext cx="9144000" cy="10682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" name="Google Shape;104;p15"/>
          <p:cNvSpPr/>
          <p:nvPr/>
        </p:nvSpPr>
        <p:spPr>
          <a:xfrm rot="10800000" flipH="1">
            <a:off x="-5682" y="2928208"/>
            <a:ext cx="3574798" cy="2226476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5"/>
          <p:cNvSpPr/>
          <p:nvPr/>
        </p:nvSpPr>
        <p:spPr>
          <a:xfrm rot="10800000" flipH="1">
            <a:off x="-65525" y="3156502"/>
            <a:ext cx="3394032" cy="2052523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29079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title" idx="2" hasCustomPrompt="1"/>
          </p:nvPr>
        </p:nvSpPr>
        <p:spPr>
          <a:xfrm>
            <a:off x="4804686" y="78731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08" name="Google Shape;108;p15"/>
          <p:cNvSpPr txBox="1">
            <a:spLocks noGrp="1"/>
          </p:cNvSpPr>
          <p:nvPr>
            <p:ph type="subTitle" idx="1"/>
          </p:nvPr>
        </p:nvSpPr>
        <p:spPr>
          <a:xfrm>
            <a:off x="6007925" y="539375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ubTitle" idx="3"/>
          </p:nvPr>
        </p:nvSpPr>
        <p:spPr>
          <a:xfrm>
            <a:off x="6007925" y="893699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 idx="4" hasCustomPrompt="1"/>
          </p:nvPr>
        </p:nvSpPr>
        <p:spPr>
          <a:xfrm>
            <a:off x="4804686" y="22859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5"/>
          </p:nvPr>
        </p:nvSpPr>
        <p:spPr>
          <a:xfrm>
            <a:off x="6007925" y="203803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ubTitle" idx="6"/>
          </p:nvPr>
        </p:nvSpPr>
        <p:spPr>
          <a:xfrm>
            <a:off x="6007925" y="2392361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title" idx="7" hasCustomPrompt="1"/>
          </p:nvPr>
        </p:nvSpPr>
        <p:spPr>
          <a:xfrm>
            <a:off x="4804686" y="3782350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8"/>
          </p:nvPr>
        </p:nvSpPr>
        <p:spPr>
          <a:xfrm>
            <a:off x="6007925" y="353441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subTitle" idx="9"/>
          </p:nvPr>
        </p:nvSpPr>
        <p:spPr>
          <a:xfrm>
            <a:off x="6007925" y="3888736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2">
  <p:cSld name="CUSTOM_2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6"/>
          <p:cNvGrpSpPr/>
          <p:nvPr/>
        </p:nvGrpSpPr>
        <p:grpSpPr>
          <a:xfrm>
            <a:off x="3908852" y="-6500"/>
            <a:ext cx="5238124" cy="5156400"/>
            <a:chOff x="4003316" y="-6500"/>
            <a:chExt cx="5143484" cy="5156400"/>
          </a:xfrm>
        </p:grpSpPr>
        <p:sp>
          <p:nvSpPr>
            <p:cNvPr id="118" name="Google Shape;118;p16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 rot="-5400000">
              <a:off x="4820950" y="824050"/>
              <a:ext cx="5156400" cy="3495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16"/>
          <p:cNvSpPr/>
          <p:nvPr/>
        </p:nvSpPr>
        <p:spPr>
          <a:xfrm rot="10800000">
            <a:off x="-28247" y="-38940"/>
            <a:ext cx="2734828" cy="1457120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713100" y="1298229"/>
            <a:ext cx="2807100" cy="192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1"/>
          </p:nvPr>
        </p:nvSpPr>
        <p:spPr>
          <a:xfrm>
            <a:off x="713100" y="3218572"/>
            <a:ext cx="28071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/>
          <p:nvPr/>
        </p:nvSpPr>
        <p:spPr>
          <a:xfrm rot="-5400000">
            <a:off x="3374330" y="-774600"/>
            <a:ext cx="2398120" cy="9251780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8"/>
          <p:cNvSpPr/>
          <p:nvPr/>
        </p:nvSpPr>
        <p:spPr>
          <a:xfrm rot="-5400000">
            <a:off x="3374368" y="-628988"/>
            <a:ext cx="2398120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8"/>
          <p:cNvSpPr/>
          <p:nvPr/>
        </p:nvSpPr>
        <p:spPr>
          <a:xfrm rot="-5400000">
            <a:off x="4141099" y="-4140994"/>
            <a:ext cx="858319" cy="9140317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subTitle" idx="1"/>
          </p:nvPr>
        </p:nvSpPr>
        <p:spPr>
          <a:xfrm>
            <a:off x="7131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subTitle" idx="2"/>
          </p:nvPr>
        </p:nvSpPr>
        <p:spPr>
          <a:xfrm>
            <a:off x="7131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ubTitle" idx="3"/>
          </p:nvPr>
        </p:nvSpPr>
        <p:spPr>
          <a:xfrm>
            <a:off x="33558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subTitle" idx="4"/>
          </p:nvPr>
        </p:nvSpPr>
        <p:spPr>
          <a:xfrm>
            <a:off x="33558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4" name="Google Shape;144;p18"/>
          <p:cNvSpPr txBox="1">
            <a:spLocks noGrp="1"/>
          </p:cNvSpPr>
          <p:nvPr>
            <p:ph type="subTitle" idx="5"/>
          </p:nvPr>
        </p:nvSpPr>
        <p:spPr>
          <a:xfrm>
            <a:off x="5998500" y="18799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5" name="Google Shape;145;p18"/>
          <p:cNvSpPr txBox="1">
            <a:spLocks noGrp="1"/>
          </p:cNvSpPr>
          <p:nvPr>
            <p:ph type="subTitle" idx="6"/>
          </p:nvPr>
        </p:nvSpPr>
        <p:spPr>
          <a:xfrm>
            <a:off x="5998500" y="21351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6" name="Google Shape;146;p18"/>
          <p:cNvSpPr txBox="1">
            <a:spLocks noGrp="1"/>
          </p:cNvSpPr>
          <p:nvPr>
            <p:ph type="subTitle" idx="7"/>
          </p:nvPr>
        </p:nvSpPr>
        <p:spPr>
          <a:xfrm>
            <a:off x="7131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subTitle" idx="8"/>
          </p:nvPr>
        </p:nvSpPr>
        <p:spPr>
          <a:xfrm>
            <a:off x="7131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8" name="Google Shape;148;p18"/>
          <p:cNvSpPr txBox="1">
            <a:spLocks noGrp="1"/>
          </p:cNvSpPr>
          <p:nvPr>
            <p:ph type="subTitle" idx="9"/>
          </p:nvPr>
        </p:nvSpPr>
        <p:spPr>
          <a:xfrm>
            <a:off x="33558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49" name="Google Shape;149;p18"/>
          <p:cNvSpPr txBox="1">
            <a:spLocks noGrp="1"/>
          </p:cNvSpPr>
          <p:nvPr>
            <p:ph type="subTitle" idx="13"/>
          </p:nvPr>
        </p:nvSpPr>
        <p:spPr>
          <a:xfrm>
            <a:off x="33558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0" name="Google Shape;150;p18"/>
          <p:cNvSpPr txBox="1">
            <a:spLocks noGrp="1"/>
          </p:cNvSpPr>
          <p:nvPr>
            <p:ph type="subTitle" idx="14"/>
          </p:nvPr>
        </p:nvSpPr>
        <p:spPr>
          <a:xfrm>
            <a:off x="5998500" y="3728816"/>
            <a:ext cx="2432400" cy="34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51" name="Google Shape;151;p18"/>
          <p:cNvSpPr txBox="1">
            <a:spLocks noGrp="1"/>
          </p:cNvSpPr>
          <p:nvPr>
            <p:ph type="subTitle" idx="15"/>
          </p:nvPr>
        </p:nvSpPr>
        <p:spPr>
          <a:xfrm>
            <a:off x="5998500" y="3984058"/>
            <a:ext cx="24324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6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20"/>
          <p:cNvGrpSpPr/>
          <p:nvPr/>
        </p:nvGrpSpPr>
        <p:grpSpPr>
          <a:xfrm>
            <a:off x="-197" y="-6500"/>
            <a:ext cx="5192916" cy="5156400"/>
            <a:chOff x="-202" y="-6500"/>
            <a:chExt cx="5558677" cy="5156400"/>
          </a:xfrm>
        </p:grpSpPr>
        <p:sp>
          <p:nvSpPr>
            <p:cNvPr id="165" name="Google Shape;165;p20"/>
            <p:cNvSpPr/>
            <p:nvPr/>
          </p:nvSpPr>
          <p:spPr>
            <a:xfrm rot="5400000" flipH="1">
              <a:off x="-235852" y="229150"/>
              <a:ext cx="5156400" cy="468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0"/>
            <p:cNvSpPr/>
            <p:nvPr/>
          </p:nvSpPr>
          <p:spPr>
            <a:xfrm flipH="1">
              <a:off x="4628418" y="0"/>
              <a:ext cx="930058" cy="5143479"/>
            </a:xfrm>
            <a:custGeom>
              <a:avLst/>
              <a:gdLst/>
              <a:ahLst/>
              <a:cxnLst/>
              <a:rect l="l" t="t" r="r" b="b"/>
              <a:pathLst>
                <a:path w="34291" h="34874" extrusionOk="0">
                  <a:moveTo>
                    <a:pt x="24658" y="1"/>
                  </a:moveTo>
                  <a:cubicBezTo>
                    <a:pt x="24658" y="1"/>
                    <a:pt x="17669" y="715"/>
                    <a:pt x="15824" y="4715"/>
                  </a:cubicBezTo>
                  <a:cubicBezTo>
                    <a:pt x="13823" y="9073"/>
                    <a:pt x="16824" y="14550"/>
                    <a:pt x="16240" y="19110"/>
                  </a:cubicBezTo>
                  <a:cubicBezTo>
                    <a:pt x="15609" y="23944"/>
                    <a:pt x="4239" y="29957"/>
                    <a:pt x="2262" y="31754"/>
                  </a:cubicBezTo>
                  <a:cubicBezTo>
                    <a:pt x="286" y="33564"/>
                    <a:pt x="0" y="34874"/>
                    <a:pt x="0" y="34874"/>
                  </a:cubicBezTo>
                  <a:lnTo>
                    <a:pt x="34290" y="34874"/>
                  </a:lnTo>
                  <a:lnTo>
                    <a:pt x="34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20"/>
          <p:cNvSpPr txBox="1">
            <a:spLocks noGrp="1"/>
          </p:cNvSpPr>
          <p:nvPr>
            <p:ph type="title" hasCustomPrompt="1"/>
          </p:nvPr>
        </p:nvSpPr>
        <p:spPr>
          <a:xfrm>
            <a:off x="812436" y="145758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2015675" y="1224516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subTitle" idx="2"/>
          </p:nvPr>
        </p:nvSpPr>
        <p:spPr>
          <a:xfrm>
            <a:off x="2015675" y="1578840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title" idx="3" hasCustomPrompt="1"/>
          </p:nvPr>
        </p:nvSpPr>
        <p:spPr>
          <a:xfrm>
            <a:off x="812436" y="2621763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4"/>
          </p:nvPr>
        </p:nvSpPr>
        <p:spPr>
          <a:xfrm>
            <a:off x="2015675" y="2390928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ubTitle" idx="5"/>
          </p:nvPr>
        </p:nvSpPr>
        <p:spPr>
          <a:xfrm>
            <a:off x="2015675" y="2745252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 idx="6" hasCustomPrompt="1"/>
          </p:nvPr>
        </p:nvSpPr>
        <p:spPr>
          <a:xfrm>
            <a:off x="812436" y="3785938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  <p:sp>
        <p:nvSpPr>
          <p:cNvPr id="174" name="Google Shape;174;p20"/>
          <p:cNvSpPr txBox="1">
            <a:spLocks noGrp="1"/>
          </p:cNvSpPr>
          <p:nvPr>
            <p:ph type="subTitle" idx="7"/>
          </p:nvPr>
        </p:nvSpPr>
        <p:spPr>
          <a:xfrm>
            <a:off x="2015675" y="3555103"/>
            <a:ext cx="24231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subTitle" idx="8"/>
          </p:nvPr>
        </p:nvSpPr>
        <p:spPr>
          <a:xfrm>
            <a:off x="2015675" y="3909427"/>
            <a:ext cx="242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6" name="Google Shape;176;p20"/>
          <p:cNvSpPr txBox="1">
            <a:spLocks noGrp="1"/>
          </p:cNvSpPr>
          <p:nvPr>
            <p:ph type="title" idx="9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mockup">
  <p:cSld name="CUSTOM_7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/>
          <p:nvPr/>
        </p:nvSpPr>
        <p:spPr>
          <a:xfrm rot="10800000">
            <a:off x="7" y="-23"/>
            <a:ext cx="5896493" cy="310448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title"/>
          </p:nvPr>
        </p:nvSpPr>
        <p:spPr>
          <a:xfrm>
            <a:off x="5623700" y="1337225"/>
            <a:ext cx="28071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1"/>
          <p:cNvSpPr txBox="1">
            <a:spLocks noGrp="1"/>
          </p:cNvSpPr>
          <p:nvPr>
            <p:ph type="subTitle" idx="1"/>
          </p:nvPr>
        </p:nvSpPr>
        <p:spPr>
          <a:xfrm>
            <a:off x="5623700" y="2379745"/>
            <a:ext cx="2807100" cy="12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1" name="Google Shape;181;p21"/>
          <p:cNvSpPr/>
          <p:nvPr/>
        </p:nvSpPr>
        <p:spPr>
          <a:xfrm rot="10800000">
            <a:off x="6576606" y="3556043"/>
            <a:ext cx="2580534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1"/>
          <p:cNvSpPr/>
          <p:nvPr/>
        </p:nvSpPr>
        <p:spPr>
          <a:xfrm rot="10800000">
            <a:off x="6646432" y="3613517"/>
            <a:ext cx="2525518" cy="157190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CUSTOM_8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/>
          <p:nvPr/>
        </p:nvSpPr>
        <p:spPr>
          <a:xfrm rot="10800000">
            <a:off x="3704250" y="-8"/>
            <a:ext cx="5439749" cy="5143484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2"/>
          <p:cNvSpPr/>
          <p:nvPr/>
        </p:nvSpPr>
        <p:spPr>
          <a:xfrm rot="10800000">
            <a:off x="3908869" y="-28223"/>
            <a:ext cx="5291581" cy="5199948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2"/>
          <p:cNvSpPr txBox="1">
            <a:spLocks noGrp="1"/>
          </p:cNvSpPr>
          <p:nvPr>
            <p:ph type="title"/>
          </p:nvPr>
        </p:nvSpPr>
        <p:spPr>
          <a:xfrm>
            <a:off x="5431875" y="445025"/>
            <a:ext cx="2999100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2"/>
          <p:cNvSpPr txBox="1"/>
          <p:nvPr/>
        </p:nvSpPr>
        <p:spPr>
          <a:xfrm>
            <a:off x="5431275" y="3605850"/>
            <a:ext cx="30930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CREDITS: This presentation template was created by </a:t>
            </a:r>
            <a:r>
              <a:rPr lang="en-GB" sz="1100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2"/>
              </a:rPr>
              <a:t>Slidesgo</a:t>
            </a:r>
            <a:r>
              <a:rPr lang="en-GB" sz="11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including icons by </a:t>
            </a:r>
            <a:r>
              <a:rPr lang="en-GB" sz="1100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3"/>
              </a:rPr>
              <a:t>Flaticon</a:t>
            </a:r>
            <a:r>
              <a:rPr lang="en-GB" sz="11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, and infographics &amp; images by </a:t>
            </a:r>
            <a:r>
              <a:rPr lang="en-GB" sz="1100">
                <a:solidFill>
                  <a:schemeClr val="dk1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4"/>
              </a:rPr>
              <a:t>Freepik</a:t>
            </a:r>
            <a:r>
              <a:rPr lang="en-GB" sz="11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rPr>
              <a:t>.</a:t>
            </a:r>
            <a:endParaRPr sz="1100">
              <a:solidFill>
                <a:schemeClr val="dk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21-Oct-21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9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-25" y="2473468"/>
            <a:ext cx="9144000" cy="2669671"/>
            <a:chOff x="-25" y="1390650"/>
            <a:chExt cx="9144000" cy="3752700"/>
          </a:xfrm>
        </p:grpSpPr>
        <p:sp>
          <p:nvSpPr>
            <p:cNvPr id="20" name="Google Shape;20;p3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885200" y="3258300"/>
            <a:ext cx="5376600" cy="61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885200" y="3836918"/>
            <a:ext cx="5376600" cy="7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1824819" y="533375"/>
            <a:ext cx="7497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62251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oogle Shape;32;p5"/>
          <p:cNvGrpSpPr/>
          <p:nvPr/>
        </p:nvGrpSpPr>
        <p:grpSpPr>
          <a:xfrm>
            <a:off x="-25" y="1390650"/>
            <a:ext cx="9144000" cy="3752700"/>
            <a:chOff x="-25" y="1390650"/>
            <a:chExt cx="9144000" cy="3752700"/>
          </a:xfrm>
        </p:grpSpPr>
        <p:sp>
          <p:nvSpPr>
            <p:cNvPr id="33" name="Google Shape;33;p5"/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5"/>
          <p:cNvSpPr/>
          <p:nvPr/>
        </p:nvSpPr>
        <p:spPr>
          <a:xfrm rot="-688733">
            <a:off x="5453358" y="4569571"/>
            <a:ext cx="3692609" cy="351392"/>
          </a:xfrm>
          <a:custGeom>
            <a:avLst/>
            <a:gdLst/>
            <a:ahLst/>
            <a:cxnLst/>
            <a:rect l="l" t="t" r="r" b="b"/>
            <a:pathLst>
              <a:path w="17896" h="1703" fill="none" extrusionOk="0">
                <a:moveTo>
                  <a:pt x="17896" y="1465"/>
                </a:moveTo>
                <a:cubicBezTo>
                  <a:pt x="17622" y="762"/>
                  <a:pt x="17229" y="36"/>
                  <a:pt x="16776" y="24"/>
                </a:cubicBezTo>
                <a:cubicBezTo>
                  <a:pt x="16205" y="0"/>
                  <a:pt x="16074" y="1084"/>
                  <a:pt x="15360" y="1274"/>
                </a:cubicBezTo>
                <a:cubicBezTo>
                  <a:pt x="14550" y="1489"/>
                  <a:pt x="14240" y="274"/>
                  <a:pt x="13359" y="453"/>
                </a:cubicBezTo>
                <a:cubicBezTo>
                  <a:pt x="12621" y="596"/>
                  <a:pt x="12574" y="1524"/>
                  <a:pt x="11907" y="1572"/>
                </a:cubicBezTo>
                <a:cubicBezTo>
                  <a:pt x="11145" y="1632"/>
                  <a:pt x="10966" y="465"/>
                  <a:pt x="10157" y="393"/>
                </a:cubicBezTo>
                <a:cubicBezTo>
                  <a:pt x="9323" y="322"/>
                  <a:pt x="9192" y="1465"/>
                  <a:pt x="8275" y="1572"/>
                </a:cubicBezTo>
                <a:cubicBezTo>
                  <a:pt x="7240" y="1703"/>
                  <a:pt x="6978" y="274"/>
                  <a:pt x="5870" y="322"/>
                </a:cubicBezTo>
                <a:cubicBezTo>
                  <a:pt x="4882" y="358"/>
                  <a:pt x="4751" y="1489"/>
                  <a:pt x="3822" y="1429"/>
                </a:cubicBezTo>
                <a:cubicBezTo>
                  <a:pt x="2918" y="1382"/>
                  <a:pt x="2679" y="227"/>
                  <a:pt x="1739" y="131"/>
                </a:cubicBezTo>
                <a:cubicBezTo>
                  <a:pt x="1060" y="48"/>
                  <a:pt x="393" y="691"/>
                  <a:pt x="1" y="1131"/>
                </a:cubicBezTo>
              </a:path>
            </a:pathLst>
          </a:custGeom>
          <a:noFill/>
          <a:ln w="38100" cap="flat" cmpd="sng">
            <a:solidFill>
              <a:schemeClr val="lt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049732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2"/>
          </p:nvPr>
        </p:nvSpPr>
        <p:spPr>
          <a:xfrm>
            <a:off x="1050613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3"/>
          </p:nvPr>
        </p:nvSpPr>
        <p:spPr>
          <a:xfrm>
            <a:off x="5286225" y="1833761"/>
            <a:ext cx="2808000" cy="44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angolin"/>
              <a:buNone/>
              <a:defRPr sz="18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4"/>
          </p:nvPr>
        </p:nvSpPr>
        <p:spPr>
          <a:xfrm>
            <a:off x="5287125" y="2184217"/>
            <a:ext cx="2807100" cy="12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 flipH="1">
            <a:off x="-41" y="4264970"/>
            <a:ext cx="1668641" cy="87852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 flipH="1">
            <a:off x="7226297" y="4"/>
            <a:ext cx="1917691" cy="119437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6981825" y="3445550"/>
            <a:ext cx="2162216" cy="169797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7"/>
          <p:cNvSpPr/>
          <p:nvPr/>
        </p:nvSpPr>
        <p:spPr>
          <a:xfrm flipH="1">
            <a:off x="-44" y="0"/>
            <a:ext cx="1762171" cy="5143530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952288" y="1422475"/>
            <a:ext cx="30267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4952288" y="1980125"/>
            <a:ext cx="3026700" cy="173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 rot="10800000">
            <a:off x="4212134" y="2071547"/>
            <a:ext cx="4931512" cy="307147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11" y="-7050"/>
            <a:ext cx="4768588" cy="2356541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8"/>
          <p:cNvSpPr/>
          <p:nvPr/>
        </p:nvSpPr>
        <p:spPr>
          <a:xfrm rot="10800000">
            <a:off x="4345570" y="2181385"/>
            <a:ext cx="4826380" cy="30040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2125950" y="1116275"/>
            <a:ext cx="4892100" cy="24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10"/>
          <p:cNvGrpSpPr/>
          <p:nvPr/>
        </p:nvGrpSpPr>
        <p:grpSpPr>
          <a:xfrm flipH="1">
            <a:off x="2222281" y="-105"/>
            <a:ext cx="6921666" cy="3144780"/>
            <a:chOff x="1367050" y="3059225"/>
            <a:chExt cx="1407100" cy="848450"/>
          </a:xfrm>
        </p:grpSpPr>
        <p:sp>
          <p:nvSpPr>
            <p:cNvPr id="65" name="Google Shape;65;p10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0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10"/>
          <p:cNvSpPr/>
          <p:nvPr/>
        </p:nvSpPr>
        <p:spPr>
          <a:xfrm flipH="1">
            <a:off x="37" y="4099275"/>
            <a:ext cx="2044566" cy="1044287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title"/>
          </p:nvPr>
        </p:nvSpPr>
        <p:spPr>
          <a:xfrm>
            <a:off x="5814700" y="448056"/>
            <a:ext cx="2560200" cy="19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/>
          <p:nvPr/>
        </p:nvSpPr>
        <p:spPr>
          <a:xfrm rot="5400000">
            <a:off x="3040209" y="-2879854"/>
            <a:ext cx="3066412" cy="9225819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1"/>
          <p:cNvSpPr/>
          <p:nvPr/>
        </p:nvSpPr>
        <p:spPr>
          <a:xfrm rot="5400000">
            <a:off x="3040216" y="-3040221"/>
            <a:ext cx="3066412" cy="9146855"/>
          </a:xfrm>
          <a:custGeom>
            <a:avLst/>
            <a:gdLst/>
            <a:ahLst/>
            <a:cxnLst/>
            <a:rect l="l" t="t" r="r" b="b"/>
            <a:pathLst>
              <a:path w="42364" h="43268" extrusionOk="0">
                <a:moveTo>
                  <a:pt x="1" y="0"/>
                </a:moveTo>
                <a:lnTo>
                  <a:pt x="1" y="43267"/>
                </a:lnTo>
                <a:lnTo>
                  <a:pt x="42363" y="43267"/>
                </a:lnTo>
                <a:cubicBezTo>
                  <a:pt x="42363" y="43267"/>
                  <a:pt x="42268" y="37779"/>
                  <a:pt x="39006" y="33992"/>
                </a:cubicBezTo>
                <a:cubicBezTo>
                  <a:pt x="35767" y="30218"/>
                  <a:pt x="39351" y="28789"/>
                  <a:pt x="39875" y="23705"/>
                </a:cubicBezTo>
                <a:cubicBezTo>
                  <a:pt x="40375" y="18633"/>
                  <a:pt x="36958" y="18336"/>
                  <a:pt x="34470" y="14049"/>
                </a:cubicBezTo>
                <a:cubicBezTo>
                  <a:pt x="31981" y="9775"/>
                  <a:pt x="34041" y="0"/>
                  <a:pt x="34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title" hasCustomPrompt="1"/>
          </p:nvPr>
        </p:nvSpPr>
        <p:spPr>
          <a:xfrm>
            <a:off x="713100" y="1063088"/>
            <a:ext cx="7717500" cy="123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3" name="Google Shape;73;p11"/>
          <p:cNvSpPr txBox="1">
            <a:spLocks noGrp="1"/>
          </p:cNvSpPr>
          <p:nvPr>
            <p:ph type="subTitle" idx="1"/>
          </p:nvPr>
        </p:nvSpPr>
        <p:spPr>
          <a:xfrm>
            <a:off x="1608925" y="3442800"/>
            <a:ext cx="5925300" cy="116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7617" y="0"/>
            <a:ext cx="1217422" cy="1217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5" r:id="rId14"/>
    <p:sldLayoutId id="2147483667" r:id="rId15"/>
    <p:sldLayoutId id="2147483668" r:id="rId16"/>
    <p:sldLayoutId id="2147483669" r:id="rId17"/>
    <p:sldLayoutId id="2147483670" r:id="rId18"/>
    <p:sldLayoutId id="2147483671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6.png"/><Relationship Id="rId2" Type="http://schemas.openxmlformats.org/officeDocument/2006/relationships/tags" Target="../tags/tag2.xml"/><Relationship Id="rId16" Type="http://schemas.openxmlformats.org/officeDocument/2006/relationships/image" Target="../media/image10.png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5.png"/><Relationship Id="rId5" Type="http://schemas.openxmlformats.org/officeDocument/2006/relationships/tags" Target="../tags/tag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tags" Target="../tags/tag19.xml"/><Relationship Id="rId7" Type="http://schemas.openxmlformats.org/officeDocument/2006/relationships/notesSlide" Target="../notesSlides/notesSlide12.xml"/><Relationship Id="rId12" Type="http://schemas.openxmlformats.org/officeDocument/2006/relationships/image" Target="../media/image6.png"/><Relationship Id="rId2" Type="http://schemas.openxmlformats.org/officeDocument/2006/relationships/tags" Target="../tags/tag18.xml"/><Relationship Id="rId16" Type="http://schemas.openxmlformats.org/officeDocument/2006/relationships/image" Target="../media/image10.png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5.png"/><Relationship Id="rId5" Type="http://schemas.openxmlformats.org/officeDocument/2006/relationships/tags" Target="../tags/tag21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tags" Target="../tags/tag20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tags" Target="../tags/tag26.xml"/><Relationship Id="rId7" Type="http://schemas.openxmlformats.org/officeDocument/2006/relationships/notesSlide" Target="../notesSlides/notesSlide14.xml"/><Relationship Id="rId12" Type="http://schemas.openxmlformats.org/officeDocument/2006/relationships/image" Target="../media/image6.png"/><Relationship Id="rId2" Type="http://schemas.openxmlformats.org/officeDocument/2006/relationships/tags" Target="../tags/tag25.xml"/><Relationship Id="rId16" Type="http://schemas.openxmlformats.org/officeDocument/2006/relationships/image" Target="../media/image10.png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5.png"/><Relationship Id="rId5" Type="http://schemas.openxmlformats.org/officeDocument/2006/relationships/tags" Target="../tags/tag28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tags" Target="../tags/tag27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microsoft.com/office/2007/relationships/media" Target="../media/media1.mp3"/><Relationship Id="rId16" Type="http://schemas.openxmlformats.org/officeDocument/2006/relationships/image" Target="../media/image8.png"/><Relationship Id="rId1" Type="http://schemas.openxmlformats.org/officeDocument/2006/relationships/audio" Target="NULL" TargetMode="External"/><Relationship Id="rId6" Type="http://schemas.openxmlformats.org/officeDocument/2006/relationships/tags" Target="../tags/tag33.xml"/><Relationship Id="rId11" Type="http://schemas.openxmlformats.org/officeDocument/2006/relationships/image" Target="../media/image3.png"/><Relationship Id="rId5" Type="http://schemas.openxmlformats.org/officeDocument/2006/relationships/tags" Target="../tags/tag32.xm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19" Type="http://schemas.openxmlformats.org/officeDocument/2006/relationships/image" Target="../media/image20.png"/><Relationship Id="rId4" Type="http://schemas.openxmlformats.org/officeDocument/2006/relationships/tags" Target="../tags/tag31.xml"/><Relationship Id="rId9" Type="http://schemas.openxmlformats.org/officeDocument/2006/relationships/notesSlide" Target="../notesSlides/notesSlide16.xml"/><Relationship Id="rId1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439653980716707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3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4.xml"/><Relationship Id="rId7" Type="http://schemas.openxmlformats.org/officeDocument/2006/relationships/image" Target="../media/image5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图片1"/>
          <p:cNvPicPr>
            <a:picLocks noChangeAspect="1"/>
          </p:cNvPicPr>
          <p:nvPr/>
        </p:nvPicPr>
        <p:blipFill>
          <a:blip r:embed="rId8"/>
          <a:srcRect l="40063" b="70255"/>
          <a:stretch>
            <a:fillRect/>
          </a:stretch>
        </p:blipFill>
        <p:spPr>
          <a:xfrm>
            <a:off x="-36512" y="4076698"/>
            <a:ext cx="1800860" cy="106299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427855" y="411480"/>
            <a:ext cx="4170045" cy="4151630"/>
            <a:chOff x="7053" y="1603"/>
            <a:chExt cx="6203" cy="6176"/>
          </a:xfrm>
        </p:grpSpPr>
        <p:sp>
          <p:nvSpPr>
            <p:cNvPr id="5" name="Google Shape;196;p25"/>
            <p:cNvSpPr/>
            <p:nvPr/>
          </p:nvSpPr>
          <p:spPr>
            <a:xfrm>
              <a:off x="7053" y="1603"/>
              <a:ext cx="6203" cy="6176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" name="图片 5" descr="61六一儿童节童年_读书讲故事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96" y="2132"/>
              <a:ext cx="5118" cy="5118"/>
            </a:xfrm>
            <a:prstGeom prst="rect">
              <a:avLst/>
            </a:prstGeom>
          </p:spPr>
        </p:pic>
      </p:grpSp>
      <p:sp>
        <p:nvSpPr>
          <p:cNvPr id="20" name="Google Shape;218;p34"/>
          <p:cNvSpPr txBox="1">
            <a:spLocks noGrp="1"/>
          </p:cNvSpPr>
          <p:nvPr>
            <p:ph type="ctrTitle"/>
          </p:nvPr>
        </p:nvSpPr>
        <p:spPr>
          <a:xfrm>
            <a:off x="211570" y="2651425"/>
            <a:ext cx="3122930" cy="13041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dirty="0" smtClean="0">
                <a:solidFill>
                  <a:schemeClr val="tx1"/>
                </a:solidFill>
                <a:latin typeface="UTM Showcard" pitchFamily="18" charset="0"/>
                <a:ea typeface="华文彩云" panose="02010800040101010101" charset="-122"/>
                <a:cs typeface="Algerian" panose="04020705040A02060702" charset="0"/>
              </a:rPr>
              <a:t>LUYỆN TẬP CHUNG</a:t>
            </a:r>
            <a:endParaRPr lang="en-US" altLang="en-GB" dirty="0">
              <a:solidFill>
                <a:schemeClr val="tx1"/>
              </a:solidFill>
              <a:latin typeface="UTM Showcard" pitchFamily="18" charset="0"/>
              <a:ea typeface="华文彩云" panose="02010800040101010101" charset="-122"/>
              <a:cs typeface="Algerian" panose="04020705040A02060702" charset="0"/>
            </a:endParaRPr>
          </a:p>
        </p:txBody>
      </p:sp>
      <p:sp>
        <p:nvSpPr>
          <p:cNvPr id="21" name="Google Shape;219;p34"/>
          <p:cNvSpPr txBox="1">
            <a:spLocks noGrp="1"/>
          </p:cNvSpPr>
          <p:nvPr>
            <p:ph type="subTitle" idx="1"/>
          </p:nvPr>
        </p:nvSpPr>
        <p:spPr>
          <a:xfrm>
            <a:off x="2509070" y="4057481"/>
            <a:ext cx="1489000" cy="5304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 smtClean="0">
                <a:solidFill>
                  <a:schemeClr val="tx1"/>
                </a:solidFill>
                <a:latin typeface="UVN Sang Song Nang" pitchFamily="66" charset="0"/>
                <a:cs typeface="Algerian" panose="04020705040A02060702" charset="0"/>
              </a:rPr>
              <a:t>(</a:t>
            </a:r>
            <a:r>
              <a:rPr lang="en-GB" sz="1800" dirty="0" err="1" smtClean="0">
                <a:solidFill>
                  <a:schemeClr val="tx1"/>
                </a:solidFill>
                <a:latin typeface="UVN Sang Song Nang" pitchFamily="66" charset="0"/>
                <a:cs typeface="Algerian" panose="04020705040A02060702" charset="0"/>
              </a:rPr>
              <a:t>Trang</a:t>
            </a:r>
            <a:r>
              <a:rPr lang="en-GB" sz="1800" dirty="0" smtClean="0">
                <a:solidFill>
                  <a:schemeClr val="tx1"/>
                </a:solidFill>
                <a:latin typeface="UVN Sang Song Nang" pitchFamily="66" charset="0"/>
                <a:cs typeface="Algerian" panose="04020705040A02060702" charset="0"/>
              </a:rPr>
              <a:t> 43)</a:t>
            </a:r>
            <a:endParaRPr lang="en-GB" sz="1800" dirty="0">
              <a:solidFill>
                <a:schemeClr val="tx1"/>
              </a:solidFill>
              <a:latin typeface="UVN Sang Song Nang" pitchFamily="66" charset="0"/>
              <a:cs typeface="Algerian" panose="04020705040A02060702" charset="0"/>
            </a:endParaRPr>
          </a:p>
        </p:txBody>
      </p:sp>
      <p:sp>
        <p:nvSpPr>
          <p:cNvPr id="22" name="Google Shape;200;p25"/>
          <p:cNvSpPr/>
          <p:nvPr/>
        </p:nvSpPr>
        <p:spPr>
          <a:xfrm>
            <a:off x="1043608" y="4372081"/>
            <a:ext cx="1551855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组合 1"/>
          <p:cNvGrpSpPr/>
          <p:nvPr/>
        </p:nvGrpSpPr>
        <p:grpSpPr>
          <a:xfrm>
            <a:off x="2517457" y="326390"/>
            <a:ext cx="6327775" cy="4476750"/>
            <a:chOff x="3912" y="514"/>
            <a:chExt cx="9965" cy="7050"/>
          </a:xfrm>
        </p:grpSpPr>
        <p:pic>
          <p:nvPicPr>
            <p:cNvPr id="10" name="图片 9" descr="计算器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0280000">
              <a:off x="6401" y="1890"/>
              <a:ext cx="715" cy="715"/>
            </a:xfrm>
            <a:prstGeom prst="rect">
              <a:avLst/>
            </a:prstGeom>
          </p:spPr>
        </p:pic>
        <p:pic>
          <p:nvPicPr>
            <p:cNvPr id="11" name="图片 10" descr="刷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6293" y="4050"/>
              <a:ext cx="1361" cy="1361"/>
            </a:xfrm>
            <a:prstGeom prst="rect">
              <a:avLst/>
            </a:prstGeom>
          </p:spPr>
        </p:pic>
        <p:pic>
          <p:nvPicPr>
            <p:cNvPr id="13" name="图片 12" descr="高光笔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221" y="514"/>
              <a:ext cx="726" cy="726"/>
            </a:xfrm>
            <a:prstGeom prst="rect">
              <a:avLst/>
            </a:prstGeom>
          </p:spPr>
        </p:pic>
        <p:pic>
          <p:nvPicPr>
            <p:cNvPr id="16" name="图片 15" descr="铅笔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10602" y="514"/>
              <a:ext cx="735" cy="735"/>
            </a:xfrm>
            <a:prstGeom prst="rect">
              <a:avLst/>
            </a:prstGeom>
          </p:spPr>
        </p:pic>
        <p:pic>
          <p:nvPicPr>
            <p:cNvPr id="17" name="图片 16" descr="盖章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 rot="1500000">
              <a:off x="13048" y="5547"/>
              <a:ext cx="829" cy="829"/>
            </a:xfrm>
            <a:prstGeom prst="rect">
              <a:avLst/>
            </a:prstGeom>
          </p:spPr>
        </p:pic>
        <p:pic>
          <p:nvPicPr>
            <p:cNvPr id="19" name="图片 18" descr="刻刀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12530" y="2236"/>
              <a:ext cx="1341" cy="1341"/>
            </a:xfrm>
            <a:prstGeom prst="rect">
              <a:avLst/>
            </a:prstGeom>
          </p:spPr>
        </p:pic>
        <p:sp>
          <p:nvSpPr>
            <p:cNvPr id="23" name="Google Shape;199;p25"/>
            <p:cNvSpPr/>
            <p:nvPr/>
          </p:nvSpPr>
          <p:spPr>
            <a:xfrm>
              <a:off x="3912" y="1442"/>
              <a:ext cx="929" cy="893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9;p25"/>
            <p:cNvSpPr/>
            <p:nvPr/>
          </p:nvSpPr>
          <p:spPr>
            <a:xfrm>
              <a:off x="6321" y="988"/>
              <a:ext cx="548" cy="52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9;p25"/>
            <p:cNvSpPr/>
            <p:nvPr/>
          </p:nvSpPr>
          <p:spPr>
            <a:xfrm>
              <a:off x="5386" y="2462"/>
              <a:ext cx="631" cy="6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9;p25"/>
            <p:cNvSpPr/>
            <p:nvPr/>
          </p:nvSpPr>
          <p:spPr>
            <a:xfrm>
              <a:off x="13097" y="4277"/>
              <a:ext cx="631" cy="6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9;p25"/>
            <p:cNvSpPr/>
            <p:nvPr/>
          </p:nvSpPr>
          <p:spPr>
            <a:xfrm>
              <a:off x="8901" y="6431"/>
              <a:ext cx="548" cy="52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" name="图片 30" descr="刀具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9355" y="6473"/>
              <a:ext cx="1091" cy="1091"/>
            </a:xfrm>
            <a:prstGeom prst="rect">
              <a:avLst/>
            </a:prstGeom>
          </p:spPr>
        </p:pic>
      </p:grpSp>
      <p:sp>
        <p:nvSpPr>
          <p:cNvPr id="25" name="Google Shape;219;p34"/>
          <p:cNvSpPr txBox="1">
            <a:spLocks/>
          </p:cNvSpPr>
          <p:nvPr/>
        </p:nvSpPr>
        <p:spPr>
          <a:xfrm>
            <a:off x="383540" y="1976269"/>
            <a:ext cx="2834640" cy="68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ngolin"/>
              <a:buNone/>
              <a:defRPr sz="24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0" i="0" u="none" strike="noStrike" cap="none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pPr marL="0" indent="0" algn="ctr"/>
            <a:r>
              <a:rPr lang="en-GB" sz="1800" u="sng" dirty="0" err="1" smtClean="0">
                <a:solidFill>
                  <a:schemeClr val="tx1"/>
                </a:solidFill>
                <a:latin typeface="Algerian" panose="04020705040A02060702" charset="0"/>
                <a:cs typeface="Algerian" panose="04020705040A02060702" charset="0"/>
              </a:rPr>
              <a:t>tOÁN</a:t>
            </a:r>
            <a:endParaRPr lang="en-GB" sz="1800" u="sng" dirty="0">
              <a:solidFill>
                <a:schemeClr val="tx1"/>
              </a:solidFill>
              <a:latin typeface="Algerian" panose="04020705040A02060702" charset="0"/>
              <a:cs typeface="Algerian" panose="04020705040A0206070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00"/>
                            </p:stCondLst>
                            <p:childTnLst>
                              <p:par>
                                <p:cTn id="3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  <p:bldP spid="20" grpId="2"/>
      <p:bldP spid="21" grpId="0" build="p"/>
      <p:bldP spid="21" grpId="1" build="p"/>
      <p:bldP spid="22" grpId="0" animBg="1"/>
      <p:bldP spid="22" grpId="1" animBg="1"/>
      <p:bldP spid="25" grpId="0" build="p"/>
      <p:bldP spid="25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396;p31"/>
          <p:cNvGrpSpPr/>
          <p:nvPr/>
        </p:nvGrpSpPr>
        <p:grpSpPr>
          <a:xfrm>
            <a:off x="395536" y="208911"/>
            <a:ext cx="5062811" cy="3988591"/>
            <a:chOff x="1540350" y="826005"/>
            <a:chExt cx="6259025" cy="3378825"/>
          </a:xfrm>
        </p:grpSpPr>
        <p:sp>
          <p:nvSpPr>
            <p:cNvPr id="28" name="Google Shape;397;p31"/>
            <p:cNvSpPr/>
            <p:nvPr/>
          </p:nvSpPr>
          <p:spPr>
            <a:xfrm rot="-129175">
              <a:off x="1789023" y="1167494"/>
              <a:ext cx="5957405" cy="2926472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98;p31"/>
            <p:cNvSpPr/>
            <p:nvPr/>
          </p:nvSpPr>
          <p:spPr>
            <a:xfrm rot="-129175">
              <a:off x="1593297" y="936869"/>
              <a:ext cx="5957405" cy="292647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组合 4">
            <a:extLst>
              <a:ext uri="{FF2B5EF4-FFF2-40B4-BE49-F238E27FC236}">
                <a16:creationId xmlns:a16="http://schemas.microsoft.com/office/drawing/2014/main" xmlns="" id="{5D30704A-F01E-47C8-90E6-D59998EB132E}"/>
              </a:ext>
            </a:extLst>
          </p:cNvPr>
          <p:cNvGrpSpPr/>
          <p:nvPr/>
        </p:nvGrpSpPr>
        <p:grpSpPr>
          <a:xfrm>
            <a:off x="5720998" y="967153"/>
            <a:ext cx="2669993" cy="3363563"/>
            <a:chOff x="1498225" y="1725045"/>
            <a:chExt cx="2776380" cy="3643597"/>
          </a:xfrm>
        </p:grpSpPr>
        <p:sp>
          <p:nvSpPr>
            <p:cNvPr id="33" name="矩形: 圆角 3">
              <a:extLst>
                <a:ext uri="{FF2B5EF4-FFF2-40B4-BE49-F238E27FC236}">
                  <a16:creationId xmlns:a16="http://schemas.microsoft.com/office/drawing/2014/main" xmlns="" id="{90ECC852-48F9-4885-9EBA-FEB1E3F3386D}"/>
                </a:ext>
              </a:extLst>
            </p:cNvPr>
            <p:cNvSpPr/>
            <p:nvPr/>
          </p:nvSpPr>
          <p:spPr>
            <a:xfrm>
              <a:off x="1672081" y="2374958"/>
              <a:ext cx="2602524" cy="2993684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5080AB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pic>
          <p:nvPicPr>
            <p:cNvPr id="34" name="图片 2">
              <a:extLst>
                <a:ext uri="{FF2B5EF4-FFF2-40B4-BE49-F238E27FC236}">
                  <a16:creationId xmlns:a16="http://schemas.microsoft.com/office/drawing/2014/main" xmlns="" id="{FB88D8C1-806A-4083-87F1-5012BAF62F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43264" flipH="1">
              <a:off x="1527057" y="1696213"/>
              <a:ext cx="1467539" cy="1525204"/>
            </a:xfrm>
            <a:prstGeom prst="rect">
              <a:avLst/>
            </a:prstGeom>
          </p:spPr>
        </p:pic>
      </p:grpSp>
      <p:sp>
        <p:nvSpPr>
          <p:cNvPr id="32" name="文本框 5">
            <a:extLst>
              <a:ext uri="{FF2B5EF4-FFF2-40B4-BE49-F238E27FC236}">
                <a16:creationId xmlns:a16="http://schemas.microsoft.com/office/drawing/2014/main" xmlns="" id="{FD481310-1362-46EC-89A1-71CE658CF301}"/>
              </a:ext>
            </a:extLst>
          </p:cNvPr>
          <p:cNvSpPr txBox="1"/>
          <p:nvPr/>
        </p:nvSpPr>
        <p:spPr>
          <a:xfrm>
            <a:off x="6095609" y="2591782"/>
            <a:ext cx="229538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500" b="1" dirty="0" smtClean="0">
                <a:solidFill>
                  <a:srgbClr val="FF0000"/>
                </a:solidFill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42</a:t>
            </a:r>
            <a:r>
              <a:rPr kumimoji="1" lang="en-US" altLang="zh-CN" sz="1500" b="1" dirty="0" smtClean="0"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,538</a:t>
            </a:r>
            <a:endParaRPr kumimoji="1" lang="en-US" altLang="zh-CN" sz="1500" b="1" dirty="0">
              <a:latin typeface="UTM Neo Sans Intel" pitchFamily="18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1500" b="1" dirty="0" smtClean="0">
                <a:solidFill>
                  <a:srgbClr val="FF0000"/>
                </a:solidFill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41</a:t>
            </a:r>
            <a:r>
              <a:rPr kumimoji="1" lang="en-US" altLang="zh-CN" sz="1500" b="1" dirty="0" smtClean="0"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,835 </a:t>
            </a:r>
            <a:endParaRPr kumimoji="1" lang="en-US" altLang="zh-CN" sz="1500" b="1" dirty="0">
              <a:latin typeface="UTM Neo Sans Intel" pitchFamily="18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1500" b="1" dirty="0" smtClean="0">
                <a:solidFill>
                  <a:srgbClr val="FF0000"/>
                </a:solidFill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42</a:t>
            </a:r>
            <a:r>
              <a:rPr kumimoji="1" lang="en-US" altLang="zh-CN" sz="1500" b="1" dirty="0" smtClean="0"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,358</a:t>
            </a:r>
            <a:endParaRPr kumimoji="1" lang="en-US" altLang="zh-CN" sz="1500" b="1" dirty="0">
              <a:latin typeface="UTM Neo Sans Intel" pitchFamily="18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1500" b="1" dirty="0" smtClean="0">
                <a:solidFill>
                  <a:srgbClr val="FF0000"/>
                </a:solidFill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41</a:t>
            </a:r>
            <a:r>
              <a:rPr kumimoji="1" lang="en-US" altLang="zh-CN" sz="1500" b="1" dirty="0" smtClean="0"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,538 </a:t>
            </a:r>
            <a:endParaRPr kumimoji="1" lang="zh-CN" altLang="en-US" sz="1500" b="1" dirty="0">
              <a:latin typeface="UTM Neo Sans Intel" pitchFamily="18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  <a:p>
            <a:endParaRPr kumimoji="1" lang="zh-CN" altLang="en-US" sz="1500" dirty="0">
              <a:latin typeface="UTM Neo Sans Intel" pitchFamily="18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grpSp>
        <p:nvGrpSpPr>
          <p:cNvPr id="35" name="组合 12">
            <a:extLst>
              <a:ext uri="{FF2B5EF4-FFF2-40B4-BE49-F238E27FC236}">
                <a16:creationId xmlns:a16="http://schemas.microsoft.com/office/drawing/2014/main" xmlns="" id="{F3023F0E-3676-47D0-99E5-C9286FB5F011}"/>
              </a:ext>
            </a:extLst>
          </p:cNvPr>
          <p:cNvGrpSpPr/>
          <p:nvPr/>
        </p:nvGrpSpPr>
        <p:grpSpPr>
          <a:xfrm>
            <a:off x="719902" y="987574"/>
            <a:ext cx="4284982" cy="1443796"/>
            <a:chOff x="3798141" y="1377119"/>
            <a:chExt cx="5713309" cy="1925062"/>
          </a:xfrm>
        </p:grpSpPr>
        <p:sp>
          <p:nvSpPr>
            <p:cNvPr id="36" name="文本框 13">
              <a:extLst>
                <a:ext uri="{FF2B5EF4-FFF2-40B4-BE49-F238E27FC236}">
                  <a16:creationId xmlns:a16="http://schemas.microsoft.com/office/drawing/2014/main" xmlns="" id="{C41367C5-C9C8-4E28-95AC-F0DE31D4FC2C}"/>
                </a:ext>
              </a:extLst>
            </p:cNvPr>
            <p:cNvSpPr txBox="1"/>
            <p:nvPr/>
          </p:nvSpPr>
          <p:spPr>
            <a:xfrm>
              <a:off x="3848444" y="2768701"/>
              <a:ext cx="5495693" cy="533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2000" b="1" dirty="0" smtClean="0">
                  <a:solidFill>
                    <a:srgbClr val="002060"/>
                  </a:solidFill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42,538 </a:t>
              </a:r>
              <a:r>
                <a:rPr kumimoji="1" lang="en-US" altLang="zh-CN" sz="2000" b="1" dirty="0">
                  <a:solidFill>
                    <a:srgbClr val="002060"/>
                  </a:solidFill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; </a:t>
              </a:r>
              <a:r>
                <a:rPr kumimoji="1" lang="en-US" altLang="zh-CN" sz="2000" b="1" dirty="0" smtClean="0">
                  <a:solidFill>
                    <a:srgbClr val="002060"/>
                  </a:solidFill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41,835 </a:t>
              </a:r>
              <a:r>
                <a:rPr kumimoji="1" lang="en-US" altLang="zh-CN" sz="2000" b="1" dirty="0">
                  <a:solidFill>
                    <a:srgbClr val="002060"/>
                  </a:solidFill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; </a:t>
              </a:r>
              <a:r>
                <a:rPr kumimoji="1" lang="en-US" altLang="zh-CN" sz="2000" b="1" dirty="0" smtClean="0">
                  <a:solidFill>
                    <a:srgbClr val="002060"/>
                  </a:solidFill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42,358 </a:t>
              </a:r>
              <a:r>
                <a:rPr kumimoji="1" lang="en-US" altLang="zh-CN" sz="2000" b="1" dirty="0">
                  <a:solidFill>
                    <a:srgbClr val="002060"/>
                  </a:solidFill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; </a:t>
              </a:r>
              <a:r>
                <a:rPr kumimoji="1" lang="en-US" altLang="zh-CN" sz="2000" b="1" dirty="0" smtClean="0">
                  <a:solidFill>
                    <a:srgbClr val="002060"/>
                  </a:solidFill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41,538</a:t>
              </a:r>
              <a:endParaRPr kumimoji="1" lang="zh-CN" altLang="en-US" sz="2000" b="1" dirty="0">
                <a:solidFill>
                  <a:srgbClr val="002060"/>
                </a:solidFill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7" name="矩形 14">
              <a:extLst>
                <a:ext uri="{FF2B5EF4-FFF2-40B4-BE49-F238E27FC236}">
                  <a16:creationId xmlns:a16="http://schemas.microsoft.com/office/drawing/2014/main" xmlns="" id="{05FDB445-5CD3-4BA9-83F4-64F8E05F2E67}"/>
                </a:ext>
              </a:extLst>
            </p:cNvPr>
            <p:cNvSpPr/>
            <p:nvPr/>
          </p:nvSpPr>
          <p:spPr>
            <a:xfrm>
              <a:off x="3798141" y="1377119"/>
              <a:ext cx="5713309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3/ </a:t>
              </a:r>
              <a:r>
                <a:rPr lang="en-US" altLang="zh-CN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Viết</a:t>
              </a:r>
              <a:r>
                <a:rPr lang="en-US" altLang="zh-CN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các</a:t>
              </a:r>
              <a:r>
                <a:rPr lang="en-US" altLang="zh-CN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số</a:t>
              </a:r>
              <a:r>
                <a:rPr lang="en-US" altLang="zh-CN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sau</a:t>
              </a:r>
              <a:r>
                <a:rPr lang="en-US" altLang="zh-CN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theo</a:t>
              </a:r>
              <a:r>
                <a:rPr lang="en-US" altLang="zh-CN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thứ</a:t>
              </a:r>
              <a:r>
                <a:rPr lang="en-US" altLang="zh-CN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tự</a:t>
              </a:r>
              <a:r>
                <a:rPr lang="en-US" altLang="zh-CN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từ</a:t>
              </a:r>
              <a:r>
                <a:rPr lang="en-US" altLang="zh-CN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bé</a:t>
              </a:r>
              <a:r>
                <a:rPr lang="en-US" altLang="zh-CN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đến</a:t>
              </a:r>
              <a:r>
                <a:rPr lang="en-US" altLang="zh-CN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lớn</a:t>
              </a:r>
              <a:r>
                <a:rPr lang="en-US" altLang="zh-CN" sz="24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eo Sans Intel" pitchFamily="18" charset="0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rPr>
                <a:t>:</a:t>
              </a:r>
              <a:endParaRPr lang="zh-CN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40" name="Rectangle 39"/>
          <p:cNvSpPr/>
          <p:nvPr/>
        </p:nvSpPr>
        <p:spPr>
          <a:xfrm>
            <a:off x="7179769" y="2602206"/>
            <a:ext cx="779701" cy="3630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500" b="1" dirty="0" smtClean="0">
                <a:solidFill>
                  <a:srgbClr val="FF0000"/>
                </a:solidFill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41</a:t>
            </a:r>
            <a:r>
              <a:rPr kumimoji="1" lang="en-US" altLang="zh-CN" sz="1500" b="1" dirty="0" smtClean="0">
                <a:solidFill>
                  <a:schemeClr val="tx1"/>
                </a:solidFill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,</a:t>
            </a:r>
            <a:r>
              <a:rPr kumimoji="1" lang="en-US" altLang="zh-CN" sz="1500" b="1" dirty="0" smtClean="0">
                <a:solidFill>
                  <a:srgbClr val="0070C0"/>
                </a:solidFill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8</a:t>
            </a:r>
            <a:r>
              <a:rPr kumimoji="1" lang="en-US" altLang="zh-CN" sz="1500" b="1" dirty="0" smtClean="0">
                <a:solidFill>
                  <a:schemeClr val="tx1"/>
                </a:solidFill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35</a:t>
            </a:r>
            <a:endParaRPr kumimoji="1" lang="en-US" altLang="zh-CN" b="1" dirty="0">
              <a:solidFill>
                <a:schemeClr val="tx1"/>
              </a:solidFill>
              <a:latin typeface="UTM Neo Sans Intel" pitchFamily="18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179769" y="2944026"/>
            <a:ext cx="779701" cy="3630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500" b="1" dirty="0" smtClean="0">
                <a:solidFill>
                  <a:srgbClr val="FF0000"/>
                </a:solidFill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41</a:t>
            </a:r>
            <a:r>
              <a:rPr kumimoji="1" lang="en-US" altLang="zh-CN" sz="1500" b="1" dirty="0" smtClean="0"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,</a:t>
            </a:r>
            <a:r>
              <a:rPr kumimoji="1" lang="en-US" altLang="zh-CN" sz="1500" b="1" dirty="0" smtClean="0">
                <a:solidFill>
                  <a:srgbClr val="0070C0"/>
                </a:solidFill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5</a:t>
            </a:r>
            <a:r>
              <a:rPr kumimoji="1" lang="en-US" altLang="zh-CN" sz="1500" b="1" dirty="0" smtClean="0">
                <a:solidFill>
                  <a:schemeClr val="tx1"/>
                </a:solidFill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38</a:t>
            </a:r>
            <a:endParaRPr kumimoji="1" lang="en-US" altLang="zh-CN" b="1" dirty="0">
              <a:solidFill>
                <a:schemeClr val="tx1"/>
              </a:solidFill>
              <a:latin typeface="UTM Neo Sans Intel" pitchFamily="18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7981252" y="2694663"/>
            <a:ext cx="263156" cy="2631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43" name="Oval 42"/>
          <p:cNvSpPr/>
          <p:nvPr/>
        </p:nvSpPr>
        <p:spPr>
          <a:xfrm>
            <a:off x="7981252" y="3722529"/>
            <a:ext cx="263156" cy="2631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45" name="Oval 44"/>
          <p:cNvSpPr/>
          <p:nvPr/>
        </p:nvSpPr>
        <p:spPr>
          <a:xfrm>
            <a:off x="7980577" y="3380463"/>
            <a:ext cx="263156" cy="2631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46" name="Oval 45"/>
          <p:cNvSpPr/>
          <p:nvPr/>
        </p:nvSpPr>
        <p:spPr>
          <a:xfrm>
            <a:off x="7976251" y="3043918"/>
            <a:ext cx="263156" cy="2631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49" name="文本框 13">
            <a:extLst>
              <a:ext uri="{FF2B5EF4-FFF2-40B4-BE49-F238E27FC236}">
                <a16:creationId xmlns:a16="http://schemas.microsoft.com/office/drawing/2014/main" xmlns="" id="{C41367C5-C9C8-4E28-95AC-F0DE31D4FC2C}"/>
              </a:ext>
            </a:extLst>
          </p:cNvPr>
          <p:cNvSpPr txBox="1"/>
          <p:nvPr/>
        </p:nvSpPr>
        <p:spPr>
          <a:xfrm>
            <a:off x="719901" y="2725879"/>
            <a:ext cx="4255762" cy="346249"/>
          </a:xfrm>
          <a:prstGeom prst="rect">
            <a:avLst/>
          </a:prstGeom>
          <a:solidFill>
            <a:srgbClr val="AFD36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68580" tIns="34290" rIns="68580" bIns="34290" rtlCol="0">
            <a:spAutoFit/>
          </a:bodyPr>
          <a:lstStyle/>
          <a:p>
            <a:pPr>
              <a:spcBef>
                <a:spcPts val="900"/>
              </a:spcBef>
              <a:spcAft>
                <a:spcPts val="900"/>
              </a:spcAft>
            </a:pPr>
            <a:r>
              <a:rPr kumimoji="1" lang="en-US" altLang="zh-CN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→</a:t>
            </a:r>
            <a:r>
              <a:rPr kumimoji="1" lang="en-US" altLang="zh-CN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 </a:t>
            </a:r>
            <a:r>
              <a:rPr kumimoji="1" lang="en-US" altLang="zh-CN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41,538 </a:t>
            </a:r>
            <a:r>
              <a:rPr kumimoji="1" lang="en-US" altLang="zh-CN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; </a:t>
            </a:r>
            <a:r>
              <a:rPr kumimoji="1" lang="en-US" altLang="zh-CN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41,835 </a:t>
            </a:r>
            <a:r>
              <a:rPr kumimoji="1" lang="en-US" altLang="zh-CN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; </a:t>
            </a:r>
            <a:r>
              <a:rPr kumimoji="1" lang="en-US" altLang="zh-CN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42,358 </a:t>
            </a:r>
            <a:r>
              <a:rPr kumimoji="1" lang="en-US" altLang="zh-CN" sz="1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; </a:t>
            </a:r>
            <a:r>
              <a:rPr kumimoji="1" lang="en-US" altLang="zh-CN" sz="1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42,538</a:t>
            </a:r>
            <a:endParaRPr kumimoji="1" lang="zh-CN" altLang="en-US" sz="1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eo Sans Intel" pitchFamily="18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864" y="3288710"/>
            <a:ext cx="1243049" cy="1906951"/>
          </a:xfrm>
          <a:prstGeom prst="rect">
            <a:avLst/>
          </a:prstGeom>
        </p:spPr>
      </p:pic>
      <p:sp>
        <p:nvSpPr>
          <p:cNvPr id="51" name="Google Shape;358;p29"/>
          <p:cNvSpPr/>
          <p:nvPr/>
        </p:nvSpPr>
        <p:spPr>
          <a:xfrm>
            <a:off x="7824640" y="452878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359;p29"/>
          <p:cNvSpPr/>
          <p:nvPr/>
        </p:nvSpPr>
        <p:spPr>
          <a:xfrm rot="2006702">
            <a:off x="8498239" y="136473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3" name="图片 2" descr="高光笔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29583" y="3883680"/>
            <a:ext cx="945515" cy="945515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7179769" y="3306796"/>
            <a:ext cx="779701" cy="3630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500" b="1" dirty="0" smtClean="0">
                <a:solidFill>
                  <a:srgbClr val="FF0000"/>
                </a:solidFill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42</a:t>
            </a:r>
            <a:r>
              <a:rPr kumimoji="1" lang="en-US" altLang="zh-CN" sz="1500" b="1" dirty="0" smtClean="0"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,</a:t>
            </a:r>
            <a:r>
              <a:rPr kumimoji="1" lang="en-US" altLang="zh-CN" sz="1500" b="1" dirty="0" smtClean="0">
                <a:solidFill>
                  <a:srgbClr val="0070C0"/>
                </a:solidFill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5</a:t>
            </a:r>
            <a:r>
              <a:rPr kumimoji="1" lang="en-US" altLang="zh-CN" sz="1500" b="1" dirty="0" smtClean="0">
                <a:solidFill>
                  <a:schemeClr val="tx1"/>
                </a:solidFill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38</a:t>
            </a:r>
            <a:endParaRPr kumimoji="1" lang="en-US" altLang="zh-CN" b="1" dirty="0">
              <a:solidFill>
                <a:schemeClr val="tx1"/>
              </a:solidFill>
              <a:latin typeface="UTM Neo Sans Intel" pitchFamily="18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179769" y="3648862"/>
            <a:ext cx="779701" cy="3630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1500" b="1" dirty="0" smtClean="0">
                <a:solidFill>
                  <a:srgbClr val="FF0000"/>
                </a:solidFill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42</a:t>
            </a:r>
            <a:r>
              <a:rPr kumimoji="1" lang="en-US" altLang="zh-CN" sz="1500" b="1" dirty="0" smtClean="0"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,</a:t>
            </a:r>
            <a:r>
              <a:rPr kumimoji="1" lang="en-US" altLang="zh-CN" sz="1500" b="1" dirty="0" smtClean="0">
                <a:solidFill>
                  <a:srgbClr val="0070C0"/>
                </a:solidFill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3</a:t>
            </a:r>
            <a:r>
              <a:rPr kumimoji="1" lang="en-US" altLang="zh-CN" sz="1500" b="1" dirty="0" smtClean="0">
                <a:solidFill>
                  <a:schemeClr val="tx1"/>
                </a:solidFill>
                <a:latin typeface="UTM Neo Sans Intel" pitchFamily="18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rPr>
              <a:t>58</a:t>
            </a:r>
            <a:endParaRPr kumimoji="1" lang="en-US" altLang="zh-CN" b="1" dirty="0">
              <a:solidFill>
                <a:schemeClr val="tx1"/>
              </a:solidFill>
              <a:latin typeface="UTM Neo Sans Intel" pitchFamily="18" charset="0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7232" y="2103608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So </a:t>
            </a:r>
            <a:r>
              <a:rPr lang="en-US" dirty="0" err="1" smtClean="0"/>
              <a:t>sánh</a:t>
            </a:r>
            <a:r>
              <a:rPr lang="en-US" dirty="0" smtClean="0"/>
              <a:t> </a:t>
            </a:r>
          </a:p>
          <a:p>
            <a:pPr algn="ctr"/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nguyên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762658" y="2103608"/>
            <a:ext cx="16257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174625" algn="ctr"/>
            <a:r>
              <a:rPr lang="en-US" dirty="0" smtClean="0"/>
              <a:t>So </a:t>
            </a:r>
            <a:r>
              <a:rPr lang="en-US" dirty="0" err="1" smtClean="0"/>
              <a:t>sánh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   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thập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endParaRPr lang="en-US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uiExpand="1" build="allAtOnce"/>
      <p:bldP spid="40" grpId="0"/>
      <p:bldP spid="41" grpId="0"/>
      <p:bldP spid="42" grpId="0" animBg="1"/>
      <p:bldP spid="43" grpId="0" animBg="1"/>
      <p:bldP spid="45" grpId="0" animBg="1"/>
      <p:bldP spid="46" grpId="0" animBg="1"/>
      <p:bldP spid="49" grpId="0" animBg="1"/>
      <p:bldP spid="51" grpId="0" animBg="1"/>
      <p:bldP spid="51" grpId="1" animBg="1"/>
      <p:bldP spid="52" grpId="0" animBg="1"/>
      <p:bldP spid="52" grpId="1" animBg="1"/>
      <p:bldP spid="54" grpId="0"/>
      <p:bldP spid="55" grpId="0"/>
      <p:bldP spid="9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93215" y="936625"/>
            <a:ext cx="6153150" cy="3157220"/>
            <a:chOff x="2509" y="1475"/>
            <a:chExt cx="9690" cy="4972"/>
          </a:xfrm>
        </p:grpSpPr>
        <p:sp>
          <p:nvSpPr>
            <p:cNvPr id="355" name="Google Shape;355;p29"/>
            <p:cNvSpPr/>
            <p:nvPr/>
          </p:nvSpPr>
          <p:spPr>
            <a:xfrm rot="-129175">
              <a:off x="2817" y="1839"/>
              <a:ext cx="9382" cy="4609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9"/>
            <p:cNvSpPr/>
            <p:nvPr/>
          </p:nvSpPr>
          <p:spPr>
            <a:xfrm rot="-129175">
              <a:off x="2509" y="1475"/>
              <a:ext cx="9382" cy="4609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7" name="Google Shape;357;p29"/>
          <p:cNvSpPr/>
          <p:nvPr/>
        </p:nvSpPr>
        <p:spPr>
          <a:xfrm>
            <a:off x="3310650" y="3751400"/>
            <a:ext cx="2522700" cy="566100"/>
          </a:xfrm>
          <a:prstGeom prst="rect">
            <a:avLst/>
          </a:prstGeom>
          <a:solidFill>
            <a:srgbClr val="AFD3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9"/>
          <p:cNvSpPr/>
          <p:nvPr/>
        </p:nvSpPr>
        <p:spPr>
          <a:xfrm>
            <a:off x="7443046" y="43515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9"/>
          <p:cNvSpPr/>
          <p:nvPr/>
        </p:nvSpPr>
        <p:spPr>
          <a:xfrm rot="2006702">
            <a:off x="8051026" y="3645241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9"/>
          <p:cNvSpPr txBox="1">
            <a:spLocks noGrp="1"/>
          </p:cNvSpPr>
          <p:nvPr>
            <p:ph type="title"/>
          </p:nvPr>
        </p:nvSpPr>
        <p:spPr>
          <a:xfrm>
            <a:off x="3168015" y="3708400"/>
            <a:ext cx="2807335" cy="6089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800" dirty="0" err="1" smtClean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Ghi</a:t>
            </a:r>
            <a:r>
              <a:rPr lang="en-US" altLang="en-GB" sz="2800" dirty="0" smtClean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 </a:t>
            </a:r>
            <a:r>
              <a:rPr lang="en-US" altLang="en-GB" sz="2800" dirty="0" err="1" smtClean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nhớ</a:t>
            </a:r>
            <a:r>
              <a:rPr lang="en-US" altLang="en-GB" sz="2800" dirty="0" smtClean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!</a:t>
            </a:r>
            <a:endParaRPr lang="en-US" altLang="en-GB" sz="2800" dirty="0">
              <a:latin typeface="UTM Nokia Standard" pitchFamily="18" charset="0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361" name="Google Shape;361;p29"/>
          <p:cNvSpPr txBox="1">
            <a:spLocks noGrp="1"/>
          </p:cNvSpPr>
          <p:nvPr>
            <p:ph type="subTitle" idx="1"/>
          </p:nvPr>
        </p:nvSpPr>
        <p:spPr>
          <a:xfrm>
            <a:off x="1830387" y="1168142"/>
            <a:ext cx="5483225" cy="1691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20000"/>
              </a:lnSpc>
            </a:pPr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- </a:t>
            </a:r>
            <a:r>
              <a:rPr lang="en-GB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Khi</a:t>
            </a:r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so </a:t>
            </a:r>
            <a:r>
              <a:rPr lang="en-GB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sánh</a:t>
            </a:r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số</a:t>
            </a:r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thập</a:t>
            </a:r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phân</a:t>
            </a:r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, ta </a:t>
            </a:r>
            <a:r>
              <a:rPr lang="en-GB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lưu</a:t>
            </a:r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ý so </a:t>
            </a:r>
            <a:r>
              <a:rPr lang="en-GB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sánh</a:t>
            </a:r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phần</a:t>
            </a:r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nguyên</a:t>
            </a:r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trước</a:t>
            </a:r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, so </a:t>
            </a:r>
            <a:r>
              <a:rPr lang="en-GB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sánh</a:t>
            </a:r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phần</a:t>
            </a:r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thập</a:t>
            </a:r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phân</a:t>
            </a:r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sau</a:t>
            </a:r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.</a:t>
            </a:r>
          </a:p>
          <a:p>
            <a:pPr marL="0" lvl="0" indent="0" algn="just">
              <a:lnSpc>
                <a:spcPct val="120000"/>
              </a:lnSpc>
            </a:pPr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- </a:t>
            </a:r>
            <a:r>
              <a:rPr lang="en-GB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Khi</a:t>
            </a:r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sắp</a:t>
            </a:r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xếp</a:t>
            </a:r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số</a:t>
            </a:r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thập</a:t>
            </a:r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phân</a:t>
            </a:r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theo</a:t>
            </a:r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thứ</a:t>
            </a:r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tự</a:t>
            </a:r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cần</a:t>
            </a:r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lưu</a:t>
            </a:r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ý </a:t>
            </a:r>
            <a:r>
              <a:rPr lang="en-GB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đọc</a:t>
            </a:r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đề</a:t>
            </a:r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cẩn</a:t>
            </a:r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thận</a:t>
            </a:r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để</a:t>
            </a:r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sắp</a:t>
            </a:r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xếp</a:t>
            </a:r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số</a:t>
            </a:r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thập</a:t>
            </a:r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phân</a:t>
            </a:r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cho</a:t>
            </a:r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đúng</a:t>
            </a:r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trình</a:t>
            </a:r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tự</a:t>
            </a:r>
            <a:r>
              <a:rPr lang="en-GB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theo</a:t>
            </a:r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yêu</a:t>
            </a:r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 </a:t>
            </a:r>
            <a:r>
              <a:rPr lang="en-GB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cầu</a:t>
            </a:r>
            <a:r>
              <a:rPr lang="en-GB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</a:rPr>
              <a:t>.</a:t>
            </a:r>
            <a:endParaRPr lang="en-GB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okia Standard" pitchFamily="18" charset="0"/>
              <a:ea typeface="思源黑体 CN Light" panose="020B0300000000000000" charset="-122"/>
            </a:endParaRPr>
          </a:p>
        </p:txBody>
      </p:sp>
      <p:sp>
        <p:nvSpPr>
          <p:cNvPr id="2" name="Google Shape;358;p29"/>
          <p:cNvSpPr/>
          <p:nvPr/>
        </p:nvSpPr>
        <p:spPr>
          <a:xfrm>
            <a:off x="398991" y="4113455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359;p29"/>
          <p:cNvSpPr/>
          <p:nvPr/>
        </p:nvSpPr>
        <p:spPr>
          <a:xfrm rot="2006702">
            <a:off x="1006971" y="340711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组合 46"/>
          <p:cNvGrpSpPr/>
          <p:nvPr/>
        </p:nvGrpSpPr>
        <p:grpSpPr>
          <a:xfrm>
            <a:off x="6292529" y="197405"/>
            <a:ext cx="1501671" cy="879192"/>
            <a:chOff x="8674" y="-1620"/>
            <a:chExt cx="5836" cy="3341"/>
          </a:xfrm>
        </p:grpSpPr>
        <p:pic>
          <p:nvPicPr>
            <p:cNvPr id="45" name="图片 44" descr="刷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1169" y="-1620"/>
              <a:ext cx="3341" cy="3341"/>
            </a:xfrm>
            <a:prstGeom prst="rect">
              <a:avLst/>
            </a:prstGeom>
          </p:spPr>
        </p:pic>
        <p:pic>
          <p:nvPicPr>
            <p:cNvPr id="46" name="图片 45" descr="刻刀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8674" y="-1547"/>
              <a:ext cx="3182" cy="3182"/>
            </a:xfrm>
            <a:prstGeom prst="rect">
              <a:avLst/>
            </a:prstGeom>
          </p:spPr>
        </p:pic>
      </p:grpSp>
      <p:sp>
        <p:nvSpPr>
          <p:cNvPr id="16" name="Google Shape;358;p29"/>
          <p:cNvSpPr/>
          <p:nvPr/>
        </p:nvSpPr>
        <p:spPr>
          <a:xfrm>
            <a:off x="7419082" y="4337853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359;p29"/>
          <p:cNvSpPr/>
          <p:nvPr/>
        </p:nvSpPr>
        <p:spPr>
          <a:xfrm rot="2006702">
            <a:off x="8027062" y="3631514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31701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" grpId="0" animBg="1"/>
      <p:bldP spid="357" grpId="1" animBg="1"/>
      <p:bldP spid="358" grpId="0" animBg="1"/>
      <p:bldP spid="358" grpId="1" animBg="1"/>
      <p:bldP spid="359" grpId="0" animBg="1"/>
      <p:bldP spid="359" grpId="1" animBg="1"/>
      <p:bldP spid="360" grpId="0"/>
      <p:bldP spid="360" grpId="1"/>
      <p:bldP spid="361" grpId="0" build="p"/>
      <p:bldP spid="361" grpId="1" build="p"/>
      <p:bldP spid="2" grpId="0" animBg="1"/>
      <p:bldP spid="2" grpId="1" animBg="1"/>
      <p:bldP spid="3" grpId="0" animBg="1"/>
      <p:bldP spid="3" grpId="1" animBg="1"/>
      <p:bldP spid="16" grpId="0" animBg="1"/>
      <p:bldP spid="16" grpId="1" animBg="1"/>
      <p:bldP spid="18" grpId="0" animBg="1"/>
      <p:bldP spid="1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图片1"/>
          <p:cNvPicPr>
            <a:picLocks noChangeAspect="1"/>
          </p:cNvPicPr>
          <p:nvPr/>
        </p:nvPicPr>
        <p:blipFill>
          <a:blip r:embed="rId8"/>
          <a:srcRect l="40063" b="70255"/>
          <a:stretch>
            <a:fillRect/>
          </a:stretch>
        </p:blipFill>
        <p:spPr>
          <a:xfrm>
            <a:off x="0" y="4080510"/>
            <a:ext cx="1800860" cy="106299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427855" y="411480"/>
            <a:ext cx="4170045" cy="4151630"/>
            <a:chOff x="7053" y="1603"/>
            <a:chExt cx="6203" cy="6176"/>
          </a:xfrm>
        </p:grpSpPr>
        <p:sp>
          <p:nvSpPr>
            <p:cNvPr id="5" name="Google Shape;196;p25"/>
            <p:cNvSpPr/>
            <p:nvPr/>
          </p:nvSpPr>
          <p:spPr>
            <a:xfrm>
              <a:off x="7053" y="1603"/>
              <a:ext cx="6203" cy="6176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" name="图片 5" descr="61六一儿童节童年_读书讲故事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96" y="2132"/>
              <a:ext cx="5118" cy="5118"/>
            </a:xfrm>
            <a:prstGeom prst="rect">
              <a:avLst/>
            </a:prstGeom>
          </p:spPr>
        </p:pic>
      </p:grpSp>
      <p:sp>
        <p:nvSpPr>
          <p:cNvPr id="20" name="Google Shape;218;p34"/>
          <p:cNvSpPr txBox="1">
            <a:spLocks noGrp="1"/>
          </p:cNvSpPr>
          <p:nvPr>
            <p:ph type="ctrTitle"/>
          </p:nvPr>
        </p:nvSpPr>
        <p:spPr>
          <a:xfrm>
            <a:off x="529692" y="2449262"/>
            <a:ext cx="3122930" cy="13041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dirty="0" err="1" smtClean="0">
                <a:solidFill>
                  <a:schemeClr val="tx1"/>
                </a:solidFill>
                <a:latin typeface="UTM Showcard" pitchFamily="18" charset="0"/>
                <a:ea typeface="华文彩云" panose="02010800040101010101" charset="-122"/>
                <a:cs typeface="Algerian" panose="04020705040A02060702" charset="0"/>
              </a:rPr>
              <a:t>Củng</a:t>
            </a:r>
            <a:r>
              <a:rPr lang="en-US" altLang="en-GB" dirty="0" smtClean="0">
                <a:solidFill>
                  <a:schemeClr val="tx1"/>
                </a:solidFill>
                <a:latin typeface="UTM Showcard" pitchFamily="18" charset="0"/>
                <a:ea typeface="华文彩云" panose="02010800040101010101" charset="-122"/>
                <a:cs typeface="Algerian" panose="04020705040A02060702" charset="0"/>
              </a:rPr>
              <a:t> </a:t>
            </a:r>
            <a:r>
              <a:rPr lang="en-US" altLang="en-GB" dirty="0" err="1" smtClean="0">
                <a:solidFill>
                  <a:schemeClr val="tx1"/>
                </a:solidFill>
                <a:latin typeface="UTM Showcard" pitchFamily="18" charset="0"/>
                <a:ea typeface="华文彩云" panose="02010800040101010101" charset="-122"/>
                <a:cs typeface="Algerian" panose="04020705040A02060702" charset="0"/>
              </a:rPr>
              <a:t>cố</a:t>
            </a:r>
            <a:endParaRPr lang="en-US" altLang="en-GB" dirty="0">
              <a:solidFill>
                <a:schemeClr val="tx1"/>
              </a:solidFill>
              <a:latin typeface="UTM Showcard" pitchFamily="18" charset="0"/>
              <a:ea typeface="华文彩云" panose="02010800040101010101" charset="-122"/>
              <a:cs typeface="Algerian" panose="04020705040A02060702" charset="0"/>
            </a:endParaRPr>
          </a:p>
        </p:txBody>
      </p:sp>
      <p:sp>
        <p:nvSpPr>
          <p:cNvPr id="22" name="Google Shape;200;p25"/>
          <p:cNvSpPr/>
          <p:nvPr/>
        </p:nvSpPr>
        <p:spPr>
          <a:xfrm>
            <a:off x="2416260" y="3461504"/>
            <a:ext cx="1551855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组合 1"/>
          <p:cNvGrpSpPr/>
          <p:nvPr/>
        </p:nvGrpSpPr>
        <p:grpSpPr>
          <a:xfrm>
            <a:off x="2484120" y="326390"/>
            <a:ext cx="6327140" cy="4476115"/>
            <a:chOff x="3912" y="514"/>
            <a:chExt cx="9964" cy="7049"/>
          </a:xfrm>
        </p:grpSpPr>
        <p:pic>
          <p:nvPicPr>
            <p:cNvPr id="10" name="图片 9" descr="计算器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0280000">
              <a:off x="6401" y="1890"/>
              <a:ext cx="715" cy="715"/>
            </a:xfrm>
            <a:prstGeom prst="rect">
              <a:avLst/>
            </a:prstGeom>
          </p:spPr>
        </p:pic>
        <p:pic>
          <p:nvPicPr>
            <p:cNvPr id="11" name="图片 10" descr="刷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6293" y="4050"/>
              <a:ext cx="1361" cy="1361"/>
            </a:xfrm>
            <a:prstGeom prst="rect">
              <a:avLst/>
            </a:prstGeom>
          </p:spPr>
        </p:pic>
        <p:pic>
          <p:nvPicPr>
            <p:cNvPr id="13" name="图片 12" descr="高光笔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221" y="514"/>
              <a:ext cx="726" cy="726"/>
            </a:xfrm>
            <a:prstGeom prst="rect">
              <a:avLst/>
            </a:prstGeom>
          </p:spPr>
        </p:pic>
        <p:pic>
          <p:nvPicPr>
            <p:cNvPr id="16" name="图片 15" descr="铅笔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10602" y="514"/>
              <a:ext cx="735" cy="735"/>
            </a:xfrm>
            <a:prstGeom prst="rect">
              <a:avLst/>
            </a:prstGeom>
          </p:spPr>
        </p:pic>
        <p:pic>
          <p:nvPicPr>
            <p:cNvPr id="17" name="图片 16" descr="盖章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 rot="1500000">
              <a:off x="13048" y="5547"/>
              <a:ext cx="829" cy="829"/>
            </a:xfrm>
            <a:prstGeom prst="rect">
              <a:avLst/>
            </a:prstGeom>
          </p:spPr>
        </p:pic>
        <p:pic>
          <p:nvPicPr>
            <p:cNvPr id="19" name="图片 18" descr="刻刀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12530" y="2236"/>
              <a:ext cx="1341" cy="1341"/>
            </a:xfrm>
            <a:prstGeom prst="rect">
              <a:avLst/>
            </a:prstGeom>
          </p:spPr>
        </p:pic>
        <p:sp>
          <p:nvSpPr>
            <p:cNvPr id="23" name="Google Shape;199;p25"/>
            <p:cNvSpPr/>
            <p:nvPr/>
          </p:nvSpPr>
          <p:spPr>
            <a:xfrm>
              <a:off x="3912" y="1442"/>
              <a:ext cx="929" cy="893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9;p25"/>
            <p:cNvSpPr/>
            <p:nvPr/>
          </p:nvSpPr>
          <p:spPr>
            <a:xfrm>
              <a:off x="6321" y="988"/>
              <a:ext cx="548" cy="52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9;p25"/>
            <p:cNvSpPr/>
            <p:nvPr/>
          </p:nvSpPr>
          <p:spPr>
            <a:xfrm>
              <a:off x="5386" y="2462"/>
              <a:ext cx="631" cy="6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9;p25"/>
            <p:cNvSpPr/>
            <p:nvPr/>
          </p:nvSpPr>
          <p:spPr>
            <a:xfrm>
              <a:off x="13097" y="4277"/>
              <a:ext cx="631" cy="6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9;p25"/>
            <p:cNvSpPr/>
            <p:nvPr/>
          </p:nvSpPr>
          <p:spPr>
            <a:xfrm>
              <a:off x="8901" y="6431"/>
              <a:ext cx="548" cy="52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" name="图片 30" descr="刀具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9355" y="6473"/>
              <a:ext cx="1091" cy="10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53247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2" grpId="0" animBg="1"/>
      <p:bldP spid="2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683895" y="1527138"/>
            <a:ext cx="1819910" cy="1852955"/>
            <a:chOff x="1077" y="2405"/>
            <a:chExt cx="2866" cy="2918"/>
          </a:xfrm>
        </p:grpSpPr>
        <p:sp>
          <p:nvSpPr>
            <p:cNvPr id="17" name="Google Shape;304;p27"/>
            <p:cNvSpPr/>
            <p:nvPr/>
          </p:nvSpPr>
          <p:spPr>
            <a:xfrm>
              <a:off x="1566" y="2405"/>
              <a:ext cx="1882" cy="1882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AFD3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eo Sans Intel" pitchFamily="18" charset="0"/>
              </a:endParaRPr>
            </a:p>
          </p:txBody>
        </p:sp>
        <p:sp>
          <p:nvSpPr>
            <p:cNvPr id="18" name="Google Shape;308;p27"/>
            <p:cNvSpPr txBox="1"/>
            <p:nvPr/>
          </p:nvSpPr>
          <p:spPr>
            <a:xfrm>
              <a:off x="1917" y="2898"/>
              <a:ext cx="1181" cy="9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UTM Neo Sans Intel" pitchFamily="18" charset="0"/>
                  <a:cs typeface="Algerian" panose="04020705040A02060702" charset="0"/>
                </a:rPr>
                <a:t>01</a:t>
              </a:r>
            </a:p>
          </p:txBody>
        </p:sp>
        <p:sp>
          <p:nvSpPr>
            <p:cNvPr id="20" name="Google Shape;296;p27"/>
            <p:cNvSpPr txBox="1"/>
            <p:nvPr/>
          </p:nvSpPr>
          <p:spPr>
            <a:xfrm>
              <a:off x="1077" y="4617"/>
              <a:ext cx="2866" cy="7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angolin"/>
                <a:buNone/>
                <a:defRPr sz="1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L="914400" marR="0" lvl="1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2pPr>
              <a:lvl3pPr marL="1371600" marR="0" lvl="2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3pPr>
              <a:lvl4pPr marL="1828800" marR="0" lvl="3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4pPr>
              <a:lvl5pPr marL="2286000" marR="0" lvl="4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5pPr>
              <a:lvl6pPr marL="2743200" marR="0" lvl="5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6pPr>
              <a:lvl7pPr marL="3200400" marR="0" lvl="6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7pPr>
              <a:lvl8pPr marL="3657600" marR="0" lvl="7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8pPr>
              <a:lvl9pPr marL="4114800" marR="0" lvl="8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Đọc</a:t>
              </a:r>
              <a:r>
                <a:rPr lang="en-US" altLang="en-GB" dirty="0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số</a:t>
              </a:r>
              <a:r>
                <a:rPr lang="en-US" altLang="en-GB" dirty="0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thập</a:t>
              </a:r>
              <a:r>
                <a:rPr lang="en-US" altLang="en-GB" dirty="0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phân</a:t>
              </a:r>
              <a:endParaRPr lang="en-US" altLang="en-GB" dirty="0">
                <a:latin typeface="UTM Neo Sans Intel" pitchFamily="18" charset="0"/>
                <a:ea typeface="思源黑体 CN Medium" panose="020B0600000000000000" charset="-122"/>
                <a:cs typeface="Algerian" panose="04020705040A02060702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716530" y="1527138"/>
            <a:ext cx="1819910" cy="1852955"/>
            <a:chOff x="1077" y="2405"/>
            <a:chExt cx="2866" cy="2918"/>
          </a:xfrm>
        </p:grpSpPr>
        <p:sp>
          <p:nvSpPr>
            <p:cNvPr id="26" name="Google Shape;304;p27"/>
            <p:cNvSpPr/>
            <p:nvPr/>
          </p:nvSpPr>
          <p:spPr>
            <a:xfrm>
              <a:off x="1566" y="2405"/>
              <a:ext cx="1882" cy="1882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EB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eo Sans Intel" pitchFamily="18" charset="0"/>
              </a:endParaRPr>
            </a:p>
          </p:txBody>
        </p:sp>
        <p:sp>
          <p:nvSpPr>
            <p:cNvPr id="27" name="Google Shape;308;p27"/>
            <p:cNvSpPr txBox="1"/>
            <p:nvPr/>
          </p:nvSpPr>
          <p:spPr>
            <a:xfrm>
              <a:off x="1917" y="2898"/>
              <a:ext cx="1181" cy="9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UTM Neo Sans Intel" pitchFamily="18" charset="0"/>
                  <a:cs typeface="Algerian" panose="04020705040A02060702" charset="0"/>
                </a:rPr>
                <a:t>0</a:t>
              </a:r>
              <a:r>
                <a:rPr lang="en-US" altLang="en-GB">
                  <a:latin typeface="UTM Neo Sans Intel" pitchFamily="18" charset="0"/>
                  <a:cs typeface="Algerian" panose="04020705040A02060702" charset="0"/>
                </a:rPr>
                <a:t>2</a:t>
              </a:r>
            </a:p>
          </p:txBody>
        </p:sp>
        <p:sp>
          <p:nvSpPr>
            <p:cNvPr id="29" name="Google Shape;296;p27"/>
            <p:cNvSpPr txBox="1"/>
            <p:nvPr/>
          </p:nvSpPr>
          <p:spPr>
            <a:xfrm>
              <a:off x="1077" y="4617"/>
              <a:ext cx="2866" cy="7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angolin"/>
                <a:buNone/>
                <a:defRPr sz="1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L="914400" marR="0" lvl="1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2pPr>
              <a:lvl3pPr marL="1371600" marR="0" lvl="2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3pPr>
              <a:lvl4pPr marL="1828800" marR="0" lvl="3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4pPr>
              <a:lvl5pPr marL="2286000" marR="0" lvl="4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5pPr>
              <a:lvl6pPr marL="2743200" marR="0" lvl="5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6pPr>
              <a:lvl7pPr marL="3200400" marR="0" lvl="6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7pPr>
              <a:lvl8pPr marL="3657600" marR="0" lvl="7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8pPr>
              <a:lvl9pPr marL="4114800" marR="0" lvl="8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Viết</a:t>
              </a:r>
              <a:r>
                <a:rPr lang="en-US" altLang="en-GB" dirty="0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số</a:t>
              </a:r>
              <a:r>
                <a:rPr lang="en-US" altLang="en-GB" dirty="0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thập</a:t>
              </a:r>
              <a:r>
                <a:rPr lang="en-US" altLang="en-GB" dirty="0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phân</a:t>
              </a:r>
              <a:endParaRPr lang="en-US" altLang="en-GB" dirty="0">
                <a:latin typeface="UTM Neo Sans Intel" pitchFamily="18" charset="0"/>
                <a:ea typeface="思源黑体 CN Medium" panose="020B0600000000000000" charset="-122"/>
                <a:cs typeface="Algerian" panose="04020705040A02060702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722495" y="1527138"/>
            <a:ext cx="1965325" cy="1852955"/>
            <a:chOff x="1035" y="2405"/>
            <a:chExt cx="3095" cy="2918"/>
          </a:xfrm>
        </p:grpSpPr>
        <p:sp>
          <p:nvSpPr>
            <p:cNvPr id="33" name="Google Shape;304;p27"/>
            <p:cNvSpPr/>
            <p:nvPr/>
          </p:nvSpPr>
          <p:spPr>
            <a:xfrm>
              <a:off x="1566" y="2405"/>
              <a:ext cx="1882" cy="1882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AFD3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eo Sans Intel" pitchFamily="18" charset="0"/>
              </a:endParaRPr>
            </a:p>
          </p:txBody>
        </p:sp>
        <p:sp>
          <p:nvSpPr>
            <p:cNvPr id="34" name="Google Shape;308;p27"/>
            <p:cNvSpPr txBox="1"/>
            <p:nvPr/>
          </p:nvSpPr>
          <p:spPr>
            <a:xfrm>
              <a:off x="1917" y="2898"/>
              <a:ext cx="1181" cy="9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UTM Neo Sans Intel" pitchFamily="18" charset="0"/>
                  <a:cs typeface="Algerian" panose="04020705040A02060702" charset="0"/>
                </a:rPr>
                <a:t>0</a:t>
              </a:r>
              <a:r>
                <a:rPr lang="en-US" altLang="en-GB">
                  <a:latin typeface="UTM Neo Sans Intel" pitchFamily="18" charset="0"/>
                  <a:cs typeface="Algerian" panose="04020705040A02060702" charset="0"/>
                </a:rPr>
                <a:t>3</a:t>
              </a:r>
            </a:p>
          </p:txBody>
        </p:sp>
        <p:sp>
          <p:nvSpPr>
            <p:cNvPr id="36" name="Google Shape;296;p27"/>
            <p:cNvSpPr txBox="1"/>
            <p:nvPr/>
          </p:nvSpPr>
          <p:spPr>
            <a:xfrm>
              <a:off x="1035" y="4617"/>
              <a:ext cx="3095" cy="7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angolin"/>
                <a:buNone/>
                <a:defRPr sz="1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L="914400" marR="0" lvl="1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2pPr>
              <a:lvl3pPr marL="1371600" marR="0" lvl="2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3pPr>
              <a:lvl4pPr marL="1828800" marR="0" lvl="3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4pPr>
              <a:lvl5pPr marL="2286000" marR="0" lvl="4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5pPr>
              <a:lvl6pPr marL="2743200" marR="0" lvl="5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6pPr>
              <a:lvl7pPr marL="3200400" marR="0" lvl="6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7pPr>
              <a:lvl8pPr marL="3657600" marR="0" lvl="7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8pPr>
              <a:lvl9pPr marL="4114800" marR="0" lvl="8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Sắp</a:t>
              </a:r>
              <a:r>
                <a:rPr lang="en-US" altLang="en-GB" dirty="0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xếp</a:t>
              </a:r>
              <a:r>
                <a:rPr lang="en-US" altLang="en-GB" dirty="0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số</a:t>
              </a:r>
              <a:r>
                <a:rPr lang="en-US" altLang="en-GB" dirty="0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thập</a:t>
              </a:r>
              <a:r>
                <a:rPr lang="en-US" altLang="en-GB" dirty="0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phân</a:t>
              </a:r>
              <a:r>
                <a:rPr lang="en-US" altLang="en-GB" dirty="0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theo</a:t>
              </a:r>
              <a:r>
                <a:rPr lang="en-US" altLang="en-GB" dirty="0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thứ</a:t>
              </a:r>
              <a:r>
                <a:rPr lang="en-US" altLang="en-GB" dirty="0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tự</a:t>
              </a:r>
              <a:endParaRPr lang="en-US" altLang="en-GB" dirty="0">
                <a:latin typeface="UTM Neo Sans Intel" pitchFamily="18" charset="0"/>
                <a:ea typeface="思源黑体 CN Medium" panose="020B0600000000000000" charset="-122"/>
                <a:cs typeface="Algerian" panose="04020705040A02060702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781800" y="1527138"/>
            <a:ext cx="1819910" cy="1852955"/>
            <a:chOff x="1077" y="2405"/>
            <a:chExt cx="2866" cy="2918"/>
          </a:xfrm>
        </p:grpSpPr>
        <p:sp>
          <p:nvSpPr>
            <p:cNvPr id="39" name="Google Shape;304;p27"/>
            <p:cNvSpPr/>
            <p:nvPr/>
          </p:nvSpPr>
          <p:spPr>
            <a:xfrm>
              <a:off x="1566" y="2405"/>
              <a:ext cx="1882" cy="1882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EB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eo Sans Intel" pitchFamily="18" charset="0"/>
              </a:endParaRPr>
            </a:p>
          </p:txBody>
        </p:sp>
        <p:sp>
          <p:nvSpPr>
            <p:cNvPr id="40" name="Google Shape;308;p27"/>
            <p:cNvSpPr txBox="1"/>
            <p:nvPr/>
          </p:nvSpPr>
          <p:spPr>
            <a:xfrm>
              <a:off x="1917" y="2898"/>
              <a:ext cx="1181" cy="9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UTM Neo Sans Intel" pitchFamily="18" charset="0"/>
                  <a:cs typeface="Algerian" panose="04020705040A02060702" charset="0"/>
                </a:rPr>
                <a:t>0</a:t>
              </a:r>
              <a:r>
                <a:rPr lang="en-US" altLang="en-GB">
                  <a:latin typeface="UTM Neo Sans Intel" pitchFamily="18" charset="0"/>
                  <a:cs typeface="Algerian" panose="04020705040A02060702" charset="0"/>
                </a:rPr>
                <a:t>4</a:t>
              </a:r>
            </a:p>
          </p:txBody>
        </p:sp>
        <p:sp>
          <p:nvSpPr>
            <p:cNvPr id="42" name="Google Shape;296;p27"/>
            <p:cNvSpPr txBox="1"/>
            <p:nvPr/>
          </p:nvSpPr>
          <p:spPr>
            <a:xfrm>
              <a:off x="1077" y="4617"/>
              <a:ext cx="2866" cy="7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angolin"/>
                <a:buNone/>
                <a:defRPr sz="1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L="914400" marR="0" lvl="1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2pPr>
              <a:lvl3pPr marL="1371600" marR="0" lvl="2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3pPr>
              <a:lvl4pPr marL="1828800" marR="0" lvl="3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4pPr>
              <a:lvl5pPr marL="2286000" marR="0" lvl="4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5pPr>
              <a:lvl6pPr marL="2743200" marR="0" lvl="5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6pPr>
              <a:lvl7pPr marL="3200400" marR="0" lvl="6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7pPr>
              <a:lvl8pPr marL="3657600" marR="0" lvl="7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8pPr>
              <a:lvl9pPr marL="4114800" marR="0" lvl="8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Rèn</a:t>
              </a:r>
              <a:r>
                <a:rPr lang="en-US" altLang="en-GB" dirty="0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tính</a:t>
              </a:r>
              <a:r>
                <a:rPr lang="en-US" altLang="en-GB" dirty="0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cẩn</a:t>
              </a:r>
              <a:r>
                <a:rPr lang="en-US" altLang="en-GB" dirty="0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thận</a:t>
              </a:r>
              <a:endParaRPr lang="en-US" altLang="en-GB" dirty="0">
                <a:latin typeface="UTM Neo Sans Intel" pitchFamily="18" charset="0"/>
                <a:ea typeface="思源黑体 CN Medium" panose="020B0600000000000000" charset="-122"/>
                <a:cs typeface="Algerian" panose="04020705040A02060702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94005" y="-1028700"/>
            <a:ext cx="8919845" cy="5653405"/>
            <a:chOff x="463" y="-1620"/>
            <a:chExt cx="14047" cy="8903"/>
          </a:xfrm>
        </p:grpSpPr>
        <p:sp>
          <p:nvSpPr>
            <p:cNvPr id="312" name="Google Shape;312;p27"/>
            <p:cNvSpPr/>
            <p:nvPr/>
          </p:nvSpPr>
          <p:spPr>
            <a:xfrm>
              <a:off x="463" y="2289"/>
              <a:ext cx="735" cy="7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99;p25"/>
            <p:cNvSpPr/>
            <p:nvPr/>
          </p:nvSpPr>
          <p:spPr>
            <a:xfrm>
              <a:off x="3546" y="1971"/>
              <a:ext cx="732" cy="704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8674" y="-1620"/>
              <a:ext cx="5836" cy="3341"/>
              <a:chOff x="8674" y="-1620"/>
              <a:chExt cx="5836" cy="3341"/>
            </a:xfrm>
          </p:grpSpPr>
          <p:pic>
            <p:nvPicPr>
              <p:cNvPr id="45" name="图片 44" descr="刷子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5"/>
              <a:stretch>
                <a:fillRect/>
              </a:stretch>
            </p:blipFill>
            <p:spPr>
              <a:xfrm>
                <a:off x="11169" y="-1620"/>
                <a:ext cx="3341" cy="3341"/>
              </a:xfrm>
              <a:prstGeom prst="rect">
                <a:avLst/>
              </a:prstGeom>
            </p:spPr>
          </p:pic>
          <p:pic>
            <p:nvPicPr>
              <p:cNvPr id="46" name="图片 45" descr="刻刀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>
                <a:off x="8674" y="-1547"/>
                <a:ext cx="3182" cy="3182"/>
              </a:xfrm>
              <a:prstGeom prst="rect">
                <a:avLst/>
              </a:prstGeom>
            </p:spPr>
          </p:pic>
        </p:grpSp>
        <p:sp>
          <p:nvSpPr>
            <p:cNvPr id="48" name="Google Shape;199;p25"/>
            <p:cNvSpPr/>
            <p:nvPr/>
          </p:nvSpPr>
          <p:spPr>
            <a:xfrm>
              <a:off x="6973" y="6545"/>
              <a:ext cx="767" cy="738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99;p25"/>
            <p:cNvSpPr/>
            <p:nvPr/>
          </p:nvSpPr>
          <p:spPr>
            <a:xfrm>
              <a:off x="10149" y="5982"/>
              <a:ext cx="767" cy="738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5729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6807" y="2181512"/>
            <a:ext cx="2103121" cy="2694494"/>
            <a:chOff x="316807" y="2181512"/>
            <a:chExt cx="2103121" cy="2694494"/>
          </a:xfrm>
        </p:grpSpPr>
        <p:pic>
          <p:nvPicPr>
            <p:cNvPr id="9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7889"/>
            <a:stretch/>
          </p:blipFill>
          <p:spPr>
            <a:xfrm>
              <a:off x="316807" y="2181512"/>
              <a:ext cx="2103121" cy="269449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23528" y="3131552"/>
              <a:ext cx="2047289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 smtClean="0"/>
                <a:t>- </a:t>
              </a:r>
              <a:r>
                <a:rPr lang="en-US" dirty="0" err="1" smtClean="0"/>
                <a:t>Phần</a:t>
              </a:r>
              <a:r>
                <a:rPr lang="en-US" dirty="0" smtClean="0"/>
                <a:t> </a:t>
              </a:r>
              <a:r>
                <a:rPr lang="en-US" dirty="0" err="1" smtClean="0"/>
                <a:t>nguyên</a:t>
              </a:r>
              <a:r>
                <a:rPr lang="en-US" dirty="0" smtClean="0"/>
                <a:t> </a:t>
              </a:r>
              <a:r>
                <a:rPr lang="en-US" dirty="0" err="1" smtClean="0"/>
                <a:t>gồm</a:t>
              </a:r>
              <a:r>
                <a:rPr lang="en-US" dirty="0"/>
                <a:t> </a:t>
              </a:r>
              <a:r>
                <a:rPr lang="en-US" dirty="0" err="1" smtClean="0"/>
                <a:t>các</a:t>
              </a:r>
              <a:r>
                <a:rPr lang="en-US" dirty="0" smtClean="0"/>
                <a:t> </a:t>
              </a:r>
              <a:r>
                <a:rPr lang="en-US" dirty="0" err="1" smtClean="0"/>
                <a:t>hàng</a:t>
              </a:r>
              <a:r>
                <a:rPr lang="en-US" dirty="0" smtClean="0"/>
                <a:t>: </a:t>
              </a:r>
              <a:r>
                <a:rPr lang="en-US" dirty="0" err="1" smtClean="0"/>
                <a:t>đơn</a:t>
              </a:r>
              <a:r>
                <a:rPr lang="en-US" dirty="0" smtClean="0"/>
                <a:t> </a:t>
              </a:r>
              <a:r>
                <a:rPr lang="en-US" dirty="0" err="1" smtClean="0"/>
                <a:t>vị</a:t>
              </a:r>
              <a:r>
                <a:rPr lang="en-US" dirty="0" smtClean="0"/>
                <a:t>, </a:t>
              </a:r>
              <a:r>
                <a:rPr lang="en-US" dirty="0" err="1" smtClean="0"/>
                <a:t>chục</a:t>
              </a:r>
              <a:r>
                <a:rPr lang="en-US" dirty="0" smtClean="0"/>
                <a:t>, </a:t>
              </a:r>
              <a:r>
                <a:rPr lang="en-US" dirty="0" err="1" smtClean="0"/>
                <a:t>trăm</a:t>
              </a:r>
              <a:r>
                <a:rPr lang="en-US" dirty="0" smtClean="0"/>
                <a:t>, </a:t>
              </a:r>
              <a:r>
                <a:rPr lang="en-US" dirty="0" err="1" smtClean="0"/>
                <a:t>nghìn</a:t>
              </a:r>
              <a:r>
                <a:rPr lang="en-US" dirty="0" smtClean="0"/>
                <a:t>,…</a:t>
              </a:r>
            </a:p>
            <a:p>
              <a:pPr algn="just"/>
              <a:r>
                <a:rPr lang="en-US" dirty="0" smtClean="0"/>
                <a:t>- </a:t>
              </a:r>
              <a:r>
                <a:rPr lang="en-US" dirty="0" err="1" smtClean="0"/>
                <a:t>Phần</a:t>
              </a:r>
              <a:r>
                <a:rPr lang="en-US" dirty="0" smtClean="0"/>
                <a:t> </a:t>
              </a:r>
              <a:r>
                <a:rPr lang="en-US" dirty="0" err="1" smtClean="0"/>
                <a:t>thập</a:t>
              </a:r>
              <a:r>
                <a:rPr lang="en-US" dirty="0" smtClean="0"/>
                <a:t> </a:t>
              </a:r>
              <a:r>
                <a:rPr lang="en-US" dirty="0" err="1" smtClean="0"/>
                <a:t>phân</a:t>
              </a:r>
              <a:r>
                <a:rPr lang="en-US" dirty="0" smtClean="0"/>
                <a:t> </a:t>
              </a:r>
              <a:r>
                <a:rPr lang="en-US" dirty="0" err="1" smtClean="0"/>
                <a:t>gồm</a:t>
              </a:r>
              <a:r>
                <a:rPr lang="en-US" dirty="0" smtClean="0"/>
                <a:t> </a:t>
              </a:r>
              <a:r>
                <a:rPr lang="en-US" dirty="0" err="1" smtClean="0"/>
                <a:t>các</a:t>
              </a:r>
              <a:r>
                <a:rPr lang="en-US" dirty="0" smtClean="0"/>
                <a:t> </a:t>
              </a:r>
              <a:r>
                <a:rPr lang="en-US" dirty="0" err="1" smtClean="0"/>
                <a:t>hàng</a:t>
              </a:r>
              <a:r>
                <a:rPr lang="en-US" dirty="0" smtClean="0"/>
                <a:t>: </a:t>
              </a:r>
              <a:r>
                <a:rPr lang="en-US" dirty="0" err="1" smtClean="0"/>
                <a:t>phần</a:t>
              </a:r>
              <a:r>
                <a:rPr lang="en-US" dirty="0" smtClean="0"/>
                <a:t> </a:t>
              </a:r>
              <a:r>
                <a:rPr lang="en-US" dirty="0" err="1" smtClean="0"/>
                <a:t>mười</a:t>
              </a:r>
              <a:r>
                <a:rPr lang="en-US" dirty="0" smtClean="0"/>
                <a:t>, </a:t>
              </a:r>
              <a:r>
                <a:rPr lang="en-US" dirty="0" err="1" smtClean="0"/>
                <a:t>phần</a:t>
              </a:r>
              <a:r>
                <a:rPr lang="en-US" dirty="0" smtClean="0"/>
                <a:t> </a:t>
              </a:r>
              <a:r>
                <a:rPr lang="en-US" dirty="0" err="1" smtClean="0"/>
                <a:t>trăm</a:t>
              </a:r>
              <a:r>
                <a:rPr lang="en-US" dirty="0" smtClean="0"/>
                <a:t>, </a:t>
              </a:r>
              <a:r>
                <a:rPr lang="en-US" dirty="0" err="1" smtClean="0"/>
                <a:t>phần</a:t>
              </a:r>
              <a:r>
                <a:rPr lang="en-US" dirty="0" smtClean="0"/>
                <a:t> </a:t>
              </a:r>
              <a:r>
                <a:rPr lang="en-US" dirty="0" err="1" smtClean="0"/>
                <a:t>nghìn</a:t>
              </a:r>
              <a:r>
                <a:rPr lang="en-US" dirty="0" smtClean="0"/>
                <a:t>, …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598495" y="2181512"/>
            <a:ext cx="2103121" cy="2694494"/>
            <a:chOff x="316807" y="2181512"/>
            <a:chExt cx="2103121" cy="2694494"/>
          </a:xfrm>
        </p:grpSpPr>
        <p:pic>
          <p:nvPicPr>
            <p:cNvPr id="21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7889"/>
            <a:stretch/>
          </p:blipFill>
          <p:spPr>
            <a:xfrm>
              <a:off x="316807" y="2181512"/>
              <a:ext cx="2103121" cy="2694494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23528" y="3131552"/>
              <a:ext cx="204728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/>
                <a:t>- </a:t>
              </a:r>
              <a:r>
                <a:rPr lang="en-US" dirty="0" err="1" smtClean="0"/>
                <a:t>Viết</a:t>
              </a:r>
              <a:r>
                <a:rPr lang="en-US" dirty="0" smtClean="0"/>
                <a:t> </a:t>
              </a:r>
              <a:r>
                <a:rPr lang="en-US" dirty="0" err="1"/>
                <a:t>phần</a:t>
              </a:r>
              <a:r>
                <a:rPr lang="en-US" dirty="0"/>
                <a:t> </a:t>
              </a:r>
              <a:r>
                <a:rPr lang="en-US" dirty="0" err="1"/>
                <a:t>nguyên</a:t>
              </a:r>
              <a:endParaRPr lang="en-US" dirty="0"/>
            </a:p>
            <a:p>
              <a:pPr algn="just"/>
              <a:r>
                <a:rPr lang="en-US" dirty="0"/>
                <a:t>- </a:t>
              </a:r>
              <a:r>
                <a:rPr lang="en-US" dirty="0" err="1" smtClean="0"/>
                <a:t>Viết</a:t>
              </a:r>
              <a:r>
                <a:rPr lang="en-US" dirty="0" smtClean="0"/>
                <a:t> </a:t>
              </a:r>
              <a:r>
                <a:rPr lang="en-US" dirty="0" err="1"/>
                <a:t>dấu</a:t>
              </a:r>
              <a:r>
                <a:rPr lang="en-US" dirty="0"/>
                <a:t> “</a:t>
              </a:r>
              <a:r>
                <a:rPr lang="en-US" dirty="0" err="1"/>
                <a:t>phẩy</a:t>
              </a:r>
              <a:r>
                <a:rPr lang="en-US" dirty="0"/>
                <a:t>”</a:t>
              </a:r>
            </a:p>
            <a:p>
              <a:pPr algn="just"/>
              <a:r>
                <a:rPr lang="en-US" dirty="0"/>
                <a:t>- </a:t>
              </a:r>
              <a:r>
                <a:rPr lang="en-US" dirty="0" err="1" smtClean="0"/>
                <a:t>Viết</a:t>
              </a:r>
              <a:r>
                <a:rPr lang="en-US" dirty="0" smtClean="0"/>
                <a:t> </a:t>
              </a:r>
              <a:r>
                <a:rPr lang="en-US" dirty="0" err="1"/>
                <a:t>phần</a:t>
              </a:r>
              <a:r>
                <a:rPr lang="en-US" dirty="0"/>
                <a:t> </a:t>
              </a:r>
              <a:r>
                <a:rPr lang="en-US" dirty="0" err="1"/>
                <a:t>thập</a:t>
              </a:r>
              <a:r>
                <a:rPr lang="en-US" dirty="0"/>
                <a:t> </a:t>
              </a:r>
              <a:r>
                <a:rPr lang="en-US" dirty="0" err="1"/>
                <a:t>phân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739339" y="2181512"/>
            <a:ext cx="2103121" cy="2694494"/>
            <a:chOff x="316807" y="2181512"/>
            <a:chExt cx="2103121" cy="2694494"/>
          </a:xfrm>
        </p:grpSpPr>
        <p:pic>
          <p:nvPicPr>
            <p:cNvPr id="24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7889"/>
            <a:stretch/>
          </p:blipFill>
          <p:spPr>
            <a:xfrm>
              <a:off x="316807" y="2181512"/>
              <a:ext cx="2103121" cy="2694494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323528" y="3131552"/>
              <a:ext cx="204728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 smtClean="0"/>
                <a:t>- So </a:t>
              </a:r>
              <a:r>
                <a:rPr lang="en-US" dirty="0" err="1" smtClean="0"/>
                <a:t>sánh</a:t>
              </a:r>
              <a:r>
                <a:rPr lang="en-US" dirty="0" smtClean="0"/>
                <a:t> </a:t>
              </a:r>
              <a:r>
                <a:rPr lang="en-US" dirty="0" err="1" smtClean="0"/>
                <a:t>phần</a:t>
              </a:r>
              <a:r>
                <a:rPr lang="en-US" dirty="0"/>
                <a:t> </a:t>
              </a:r>
              <a:r>
                <a:rPr lang="en-US" dirty="0" err="1" smtClean="0"/>
                <a:t>nguyên</a:t>
              </a:r>
              <a:r>
                <a:rPr lang="en-US" dirty="0" smtClean="0"/>
                <a:t> </a:t>
              </a:r>
              <a:r>
                <a:rPr lang="en-US" dirty="0" err="1" smtClean="0"/>
                <a:t>trước</a:t>
              </a:r>
              <a:r>
                <a:rPr lang="en-US" dirty="0" smtClean="0"/>
                <a:t>.</a:t>
              </a:r>
            </a:p>
            <a:p>
              <a:pPr algn="just"/>
              <a:r>
                <a:rPr lang="en-US" dirty="0" smtClean="0"/>
                <a:t>- So </a:t>
              </a:r>
              <a:r>
                <a:rPr lang="en-US" dirty="0" err="1" smtClean="0"/>
                <a:t>sánh</a:t>
              </a:r>
              <a:r>
                <a:rPr lang="en-US" dirty="0" smtClean="0"/>
                <a:t> </a:t>
              </a:r>
              <a:r>
                <a:rPr lang="en-US" dirty="0" err="1" smtClean="0"/>
                <a:t>phần</a:t>
              </a:r>
              <a:r>
                <a:rPr lang="en-US" dirty="0" smtClean="0"/>
                <a:t> </a:t>
              </a:r>
              <a:r>
                <a:rPr lang="en-US" dirty="0" err="1" smtClean="0"/>
                <a:t>thập</a:t>
              </a:r>
              <a:r>
                <a:rPr lang="en-US" dirty="0" smtClean="0"/>
                <a:t> </a:t>
              </a:r>
              <a:r>
                <a:rPr lang="en-US" dirty="0" err="1" smtClean="0"/>
                <a:t>phân</a:t>
              </a:r>
              <a:r>
                <a:rPr lang="en-US" dirty="0" smtClean="0"/>
                <a:t> </a:t>
              </a:r>
              <a:r>
                <a:rPr lang="en-US" dirty="0" err="1" smtClean="0"/>
                <a:t>sau</a:t>
              </a:r>
              <a:r>
                <a:rPr lang="en-US" dirty="0" smtClean="0"/>
                <a:t>.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457651" y="2181512"/>
            <a:ext cx="2103121" cy="2694494"/>
            <a:chOff x="316807" y="2181512"/>
            <a:chExt cx="2103121" cy="2694494"/>
          </a:xfrm>
        </p:grpSpPr>
        <p:pic>
          <p:nvPicPr>
            <p:cNvPr id="18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 t="17889"/>
            <a:stretch/>
          </p:blipFill>
          <p:spPr>
            <a:xfrm>
              <a:off x="316807" y="2181512"/>
              <a:ext cx="2103121" cy="2694494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23528" y="3131552"/>
              <a:ext cx="204728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dirty="0" smtClean="0"/>
                <a:t>- </a:t>
              </a:r>
              <a:r>
                <a:rPr lang="en-US" dirty="0" err="1" smtClean="0"/>
                <a:t>Đọc</a:t>
              </a:r>
              <a:r>
                <a:rPr lang="en-US" dirty="0" smtClean="0"/>
                <a:t> </a:t>
              </a:r>
              <a:r>
                <a:rPr lang="en-US" dirty="0" err="1" smtClean="0"/>
                <a:t>phần</a:t>
              </a:r>
              <a:r>
                <a:rPr lang="en-US" dirty="0" smtClean="0"/>
                <a:t> </a:t>
              </a:r>
              <a:r>
                <a:rPr lang="en-US" dirty="0" err="1" smtClean="0"/>
                <a:t>nguyên</a:t>
              </a:r>
              <a:endParaRPr lang="en-US" dirty="0" smtClean="0"/>
            </a:p>
            <a:p>
              <a:pPr algn="just"/>
              <a:r>
                <a:rPr lang="en-US" dirty="0" smtClean="0"/>
                <a:t>- </a:t>
              </a:r>
              <a:r>
                <a:rPr lang="en-US" dirty="0" err="1" smtClean="0"/>
                <a:t>Đọc</a:t>
              </a:r>
              <a:r>
                <a:rPr lang="en-US" dirty="0" smtClean="0"/>
                <a:t> </a:t>
              </a:r>
              <a:r>
                <a:rPr lang="en-US" dirty="0" err="1" smtClean="0"/>
                <a:t>dấu</a:t>
              </a:r>
              <a:r>
                <a:rPr lang="en-US" dirty="0" smtClean="0"/>
                <a:t> “</a:t>
              </a:r>
              <a:r>
                <a:rPr lang="en-US" dirty="0" err="1" smtClean="0"/>
                <a:t>phẩy</a:t>
              </a:r>
              <a:r>
                <a:rPr lang="en-US" dirty="0" smtClean="0"/>
                <a:t>”</a:t>
              </a:r>
            </a:p>
            <a:p>
              <a:pPr algn="just"/>
              <a:r>
                <a:rPr lang="en-US" dirty="0" smtClean="0"/>
                <a:t>- </a:t>
              </a:r>
              <a:r>
                <a:rPr lang="en-US" dirty="0" err="1" smtClean="0"/>
                <a:t>Đọc</a:t>
              </a:r>
              <a:r>
                <a:rPr lang="en-US" dirty="0" smtClean="0"/>
                <a:t> </a:t>
              </a:r>
              <a:r>
                <a:rPr lang="en-US" dirty="0" err="1" smtClean="0"/>
                <a:t>phần</a:t>
              </a:r>
              <a:r>
                <a:rPr lang="en-US" dirty="0" smtClean="0"/>
                <a:t> </a:t>
              </a:r>
              <a:r>
                <a:rPr lang="en-US" dirty="0" err="1" smtClean="0"/>
                <a:t>thập</a:t>
              </a:r>
              <a:r>
                <a:rPr lang="en-US" dirty="0" smtClean="0"/>
                <a:t> </a:t>
              </a:r>
              <a:r>
                <a:rPr lang="en-US" dirty="0" err="1" smtClean="0"/>
                <a:t>phân</a:t>
              </a:r>
              <a:endParaRPr lang="en-US" dirty="0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691680" y="158056"/>
            <a:ext cx="5832648" cy="1008112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Một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số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kiến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thức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đã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học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về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số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thập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</a:rPr>
              <a:t>phân</a:t>
            </a:r>
            <a:endParaRPr lang="en-US"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okia Standard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4607" y="1707654"/>
            <a:ext cx="2103120" cy="72008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002060"/>
                </a:solidFill>
                <a:latin typeface="UTM Nokia Standard" pitchFamily="18" charset="0"/>
              </a:rPr>
              <a:t>Các</a:t>
            </a:r>
            <a:r>
              <a:rPr lang="en-US" sz="1800" b="1" dirty="0" smtClean="0">
                <a:solidFill>
                  <a:srgbClr val="002060"/>
                </a:solidFill>
                <a:latin typeface="UTM Nokia Standard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UTM Nokia Standard" pitchFamily="18" charset="0"/>
              </a:rPr>
              <a:t>hàng</a:t>
            </a:r>
            <a:r>
              <a:rPr lang="en-US" sz="1800" b="1" dirty="0" smtClean="0">
                <a:solidFill>
                  <a:srgbClr val="002060"/>
                </a:solidFill>
                <a:latin typeface="UTM Nokia Standard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UTM Nokia Standard" pitchFamily="18" charset="0"/>
              </a:rPr>
              <a:t>của</a:t>
            </a:r>
            <a:endParaRPr lang="en-US" sz="1800" b="1" dirty="0" smtClean="0">
              <a:solidFill>
                <a:srgbClr val="002060"/>
              </a:solidFill>
              <a:latin typeface="UTM Nokia Standard" pitchFamily="18" charset="0"/>
            </a:endParaRPr>
          </a:p>
          <a:p>
            <a:pPr algn="ctr"/>
            <a:r>
              <a:rPr lang="en-US" sz="1800" b="1" dirty="0" smtClean="0">
                <a:solidFill>
                  <a:srgbClr val="002060"/>
                </a:solidFill>
                <a:latin typeface="UTM Nokia Standard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UTM Nokia Standard" pitchFamily="18" charset="0"/>
              </a:rPr>
              <a:t>số</a:t>
            </a:r>
            <a:r>
              <a:rPr lang="en-US" sz="1800" b="1" dirty="0" smtClean="0">
                <a:solidFill>
                  <a:srgbClr val="002060"/>
                </a:solidFill>
                <a:latin typeface="UTM Nokia Standard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UTM Nokia Standard" pitchFamily="18" charset="0"/>
              </a:rPr>
              <a:t>thập</a:t>
            </a:r>
            <a:r>
              <a:rPr lang="en-US" sz="1800" b="1" dirty="0" smtClean="0">
                <a:solidFill>
                  <a:srgbClr val="002060"/>
                </a:solidFill>
                <a:latin typeface="UTM Nokia Standard" pitchFamily="18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UTM Nokia Standard" pitchFamily="18" charset="0"/>
              </a:rPr>
              <a:t>phân</a:t>
            </a:r>
            <a:endParaRPr lang="en-US" sz="1800" b="1" dirty="0">
              <a:solidFill>
                <a:srgbClr val="002060"/>
              </a:solidFill>
              <a:latin typeface="UTM Nokia Standard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19928" y="1707655"/>
            <a:ext cx="2103120" cy="720079"/>
          </a:xfrm>
          <a:prstGeom prst="roundRect">
            <a:avLst/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002060"/>
                </a:solidFill>
                <a:latin typeface="UTM Nokia Standard" pitchFamily="18" charset="0"/>
              </a:rPr>
              <a:t>Đọc</a:t>
            </a:r>
            <a:r>
              <a:rPr lang="en-US" sz="1800" b="1" dirty="0" smtClean="0">
                <a:solidFill>
                  <a:srgbClr val="002060"/>
                </a:solidFill>
                <a:latin typeface="UTM Nokia Standard" pitchFamily="18" charset="0"/>
              </a:rPr>
              <a:t> </a:t>
            </a:r>
          </a:p>
          <a:p>
            <a:pPr algn="ctr"/>
            <a:r>
              <a:rPr lang="en-US" sz="1800" b="1" dirty="0" err="1" smtClean="0">
                <a:solidFill>
                  <a:srgbClr val="002060"/>
                </a:solidFill>
                <a:latin typeface="UTM Nokia Standard" pitchFamily="18" charset="0"/>
              </a:rPr>
              <a:t>số</a:t>
            </a:r>
            <a:r>
              <a:rPr lang="en-US" sz="1800" b="1" dirty="0" smtClean="0">
                <a:solidFill>
                  <a:srgbClr val="002060"/>
                </a:solidFill>
                <a:latin typeface="UTM Nokia Standard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thập</a:t>
            </a:r>
            <a:r>
              <a:rPr lang="en-US" sz="1800" b="1" dirty="0">
                <a:solidFill>
                  <a:srgbClr val="002060"/>
                </a:solidFill>
                <a:latin typeface="UTM Nokia Standard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phân</a:t>
            </a:r>
            <a:endParaRPr lang="en-US" sz="1800" b="1" dirty="0">
              <a:solidFill>
                <a:srgbClr val="002060"/>
              </a:solidFill>
              <a:latin typeface="UTM Nokia Standard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04248" y="1707655"/>
            <a:ext cx="2088232" cy="7200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002060"/>
                </a:solidFill>
                <a:latin typeface="UTM Nokia Standard" pitchFamily="18" charset="0"/>
              </a:rPr>
              <a:t>So </a:t>
            </a:r>
            <a:r>
              <a:rPr lang="en-US" sz="1800" b="1" dirty="0" err="1" smtClean="0">
                <a:solidFill>
                  <a:srgbClr val="002060"/>
                </a:solidFill>
                <a:latin typeface="UTM Nokia Standard" pitchFamily="18" charset="0"/>
              </a:rPr>
              <a:t>sánh</a:t>
            </a:r>
            <a:r>
              <a:rPr lang="en-US" sz="1800" b="1" dirty="0" smtClean="0">
                <a:solidFill>
                  <a:srgbClr val="002060"/>
                </a:solidFill>
                <a:latin typeface="UTM Nokia Standard" pitchFamily="18" charset="0"/>
              </a:rPr>
              <a:t> </a:t>
            </a:r>
          </a:p>
          <a:p>
            <a:pPr algn="ctr"/>
            <a:r>
              <a:rPr lang="en-US" sz="1800" b="1" dirty="0" err="1" smtClean="0">
                <a:solidFill>
                  <a:srgbClr val="002060"/>
                </a:solidFill>
                <a:latin typeface="UTM Nokia Standard" pitchFamily="18" charset="0"/>
              </a:rPr>
              <a:t>số</a:t>
            </a:r>
            <a:r>
              <a:rPr lang="en-US" sz="1800" b="1" dirty="0" smtClean="0">
                <a:solidFill>
                  <a:srgbClr val="002060"/>
                </a:solidFill>
                <a:latin typeface="UTM Nokia Standard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thập</a:t>
            </a:r>
            <a:r>
              <a:rPr lang="en-US" sz="1800" b="1" dirty="0">
                <a:solidFill>
                  <a:srgbClr val="002060"/>
                </a:solidFill>
                <a:latin typeface="UTM Nokia Standard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phân</a:t>
            </a:r>
            <a:endParaRPr lang="en-US" sz="1800" b="1" dirty="0">
              <a:solidFill>
                <a:srgbClr val="002060"/>
              </a:solidFill>
              <a:latin typeface="UTM Nokia Standard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99372" y="1707654"/>
            <a:ext cx="2103120" cy="720079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002060"/>
                </a:solidFill>
                <a:latin typeface="UTM Nokia Standard" pitchFamily="18" charset="0"/>
              </a:rPr>
              <a:t>Viết</a:t>
            </a:r>
            <a:r>
              <a:rPr lang="en-US" sz="1800" b="1" dirty="0" smtClean="0">
                <a:solidFill>
                  <a:srgbClr val="002060"/>
                </a:solidFill>
                <a:latin typeface="UTM Nokia Standard" pitchFamily="18" charset="0"/>
              </a:rPr>
              <a:t> </a:t>
            </a:r>
          </a:p>
          <a:p>
            <a:pPr algn="ctr"/>
            <a:r>
              <a:rPr lang="en-US" sz="1800" b="1" dirty="0" err="1" smtClean="0">
                <a:solidFill>
                  <a:srgbClr val="002060"/>
                </a:solidFill>
                <a:latin typeface="UTM Nokia Standard" pitchFamily="18" charset="0"/>
              </a:rPr>
              <a:t>số</a:t>
            </a:r>
            <a:r>
              <a:rPr lang="en-US" sz="1800" b="1" dirty="0" smtClean="0">
                <a:solidFill>
                  <a:srgbClr val="002060"/>
                </a:solidFill>
                <a:latin typeface="UTM Nokia Standard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thập</a:t>
            </a:r>
            <a:r>
              <a:rPr lang="en-US" sz="1800" b="1" dirty="0">
                <a:solidFill>
                  <a:srgbClr val="002060"/>
                </a:solidFill>
                <a:latin typeface="UTM Nokia Standard" pitchFamily="18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UTM Nokia Standard" pitchFamily="18" charset="0"/>
              </a:rPr>
              <a:t>phân</a:t>
            </a:r>
            <a:endParaRPr lang="en-US" sz="1800" b="1" dirty="0">
              <a:solidFill>
                <a:srgbClr val="002060"/>
              </a:solidFill>
              <a:latin typeface="UTM Nokia Standard" pitchFamily="18" charset="0"/>
            </a:endParaRPr>
          </a:p>
        </p:txBody>
      </p:sp>
      <p:cxnSp>
        <p:nvCxnSpPr>
          <p:cNvPr id="27" name="Straight Arrow Connector 26"/>
          <p:cNvCxnSpPr>
            <a:stCxn id="5" idx="2"/>
          </p:cNvCxnSpPr>
          <p:nvPr/>
        </p:nvCxnSpPr>
        <p:spPr>
          <a:xfrm flipH="1">
            <a:off x="1347172" y="1166168"/>
            <a:ext cx="3260832" cy="541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" idx="2"/>
          </p:cNvCxnSpPr>
          <p:nvPr/>
        </p:nvCxnSpPr>
        <p:spPr>
          <a:xfrm flipH="1">
            <a:off x="3419872" y="1166168"/>
            <a:ext cx="1188132" cy="5275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5" idx="2"/>
            <a:endCxn id="8" idx="0"/>
          </p:cNvCxnSpPr>
          <p:nvPr/>
        </p:nvCxnSpPr>
        <p:spPr>
          <a:xfrm>
            <a:off x="4608004" y="1166168"/>
            <a:ext cx="3240360" cy="5414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" idx="2"/>
            <a:endCxn id="14" idx="0"/>
          </p:cNvCxnSpPr>
          <p:nvPr/>
        </p:nvCxnSpPr>
        <p:spPr>
          <a:xfrm>
            <a:off x="4608004" y="1166168"/>
            <a:ext cx="1042928" cy="541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4107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图片1"/>
          <p:cNvPicPr>
            <a:picLocks noChangeAspect="1"/>
          </p:cNvPicPr>
          <p:nvPr/>
        </p:nvPicPr>
        <p:blipFill>
          <a:blip r:embed="rId8"/>
          <a:srcRect l="40063" b="70255"/>
          <a:stretch>
            <a:fillRect/>
          </a:stretch>
        </p:blipFill>
        <p:spPr>
          <a:xfrm>
            <a:off x="0" y="4080510"/>
            <a:ext cx="1800860" cy="106299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427855" y="411480"/>
            <a:ext cx="4170045" cy="4151630"/>
            <a:chOff x="7053" y="1603"/>
            <a:chExt cx="6203" cy="6176"/>
          </a:xfrm>
        </p:grpSpPr>
        <p:sp>
          <p:nvSpPr>
            <p:cNvPr id="5" name="Google Shape;196;p25"/>
            <p:cNvSpPr/>
            <p:nvPr/>
          </p:nvSpPr>
          <p:spPr>
            <a:xfrm>
              <a:off x="7053" y="1603"/>
              <a:ext cx="6203" cy="6176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" name="图片 5" descr="61六一儿童节童年_读书讲故事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596" y="2132"/>
              <a:ext cx="5118" cy="5118"/>
            </a:xfrm>
            <a:prstGeom prst="rect">
              <a:avLst/>
            </a:prstGeom>
          </p:spPr>
        </p:pic>
      </p:grpSp>
      <p:sp>
        <p:nvSpPr>
          <p:cNvPr id="20" name="Google Shape;218;p34"/>
          <p:cNvSpPr txBox="1">
            <a:spLocks noGrp="1"/>
          </p:cNvSpPr>
          <p:nvPr>
            <p:ph type="ctrTitle"/>
          </p:nvPr>
        </p:nvSpPr>
        <p:spPr>
          <a:xfrm>
            <a:off x="529692" y="2449262"/>
            <a:ext cx="3122930" cy="13041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dirty="0" err="1" smtClean="0">
                <a:solidFill>
                  <a:schemeClr val="tx1"/>
                </a:solidFill>
                <a:latin typeface="UTM Showcard" pitchFamily="18" charset="0"/>
                <a:ea typeface="华文彩云" panose="02010800040101010101" charset="-122"/>
                <a:cs typeface="Algerian" panose="04020705040A02060702" charset="0"/>
              </a:rPr>
              <a:t>Dặn</a:t>
            </a:r>
            <a:r>
              <a:rPr lang="en-US" altLang="en-GB" dirty="0" smtClean="0">
                <a:solidFill>
                  <a:schemeClr val="tx1"/>
                </a:solidFill>
                <a:latin typeface="UTM Showcard" pitchFamily="18" charset="0"/>
                <a:ea typeface="华文彩云" panose="02010800040101010101" charset="-122"/>
                <a:cs typeface="Algerian" panose="04020705040A02060702" charset="0"/>
              </a:rPr>
              <a:t> </a:t>
            </a:r>
            <a:r>
              <a:rPr lang="en-US" altLang="en-GB" dirty="0" err="1" smtClean="0">
                <a:solidFill>
                  <a:schemeClr val="tx1"/>
                </a:solidFill>
                <a:latin typeface="UTM Showcard" pitchFamily="18" charset="0"/>
                <a:ea typeface="华文彩云" panose="02010800040101010101" charset="-122"/>
                <a:cs typeface="Algerian" panose="04020705040A02060702" charset="0"/>
              </a:rPr>
              <a:t>dò</a:t>
            </a:r>
            <a:endParaRPr lang="en-US" altLang="en-GB" dirty="0">
              <a:solidFill>
                <a:schemeClr val="tx1"/>
              </a:solidFill>
              <a:latin typeface="UTM Showcard" pitchFamily="18" charset="0"/>
              <a:ea typeface="华文彩云" panose="02010800040101010101" charset="-122"/>
              <a:cs typeface="Algerian" panose="04020705040A02060702" charset="0"/>
            </a:endParaRPr>
          </a:p>
        </p:txBody>
      </p:sp>
      <p:sp>
        <p:nvSpPr>
          <p:cNvPr id="22" name="Google Shape;200;p25"/>
          <p:cNvSpPr/>
          <p:nvPr/>
        </p:nvSpPr>
        <p:spPr>
          <a:xfrm>
            <a:off x="2416260" y="3461504"/>
            <a:ext cx="1551855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组合 1"/>
          <p:cNvGrpSpPr/>
          <p:nvPr/>
        </p:nvGrpSpPr>
        <p:grpSpPr>
          <a:xfrm>
            <a:off x="2484120" y="326390"/>
            <a:ext cx="6327140" cy="4476115"/>
            <a:chOff x="3912" y="514"/>
            <a:chExt cx="9964" cy="7049"/>
          </a:xfrm>
        </p:grpSpPr>
        <p:pic>
          <p:nvPicPr>
            <p:cNvPr id="10" name="图片 9" descr="计算器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0280000">
              <a:off x="6401" y="1890"/>
              <a:ext cx="715" cy="715"/>
            </a:xfrm>
            <a:prstGeom prst="rect">
              <a:avLst/>
            </a:prstGeom>
          </p:spPr>
        </p:pic>
        <p:pic>
          <p:nvPicPr>
            <p:cNvPr id="11" name="图片 10" descr="刷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1"/>
            <a:stretch>
              <a:fillRect/>
            </a:stretch>
          </p:blipFill>
          <p:spPr>
            <a:xfrm>
              <a:off x="6293" y="4050"/>
              <a:ext cx="1361" cy="1361"/>
            </a:xfrm>
            <a:prstGeom prst="rect">
              <a:avLst/>
            </a:prstGeom>
          </p:spPr>
        </p:pic>
        <p:pic>
          <p:nvPicPr>
            <p:cNvPr id="13" name="图片 12" descr="高光笔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221" y="514"/>
              <a:ext cx="726" cy="726"/>
            </a:xfrm>
            <a:prstGeom prst="rect">
              <a:avLst/>
            </a:prstGeom>
          </p:spPr>
        </p:pic>
        <p:pic>
          <p:nvPicPr>
            <p:cNvPr id="16" name="图片 15" descr="铅笔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10602" y="514"/>
              <a:ext cx="735" cy="735"/>
            </a:xfrm>
            <a:prstGeom prst="rect">
              <a:avLst/>
            </a:prstGeom>
          </p:spPr>
        </p:pic>
        <p:pic>
          <p:nvPicPr>
            <p:cNvPr id="17" name="图片 16" descr="盖章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 rot="1500000">
              <a:off x="13048" y="5547"/>
              <a:ext cx="829" cy="829"/>
            </a:xfrm>
            <a:prstGeom prst="rect">
              <a:avLst/>
            </a:prstGeom>
          </p:spPr>
        </p:pic>
        <p:pic>
          <p:nvPicPr>
            <p:cNvPr id="19" name="图片 18" descr="刻刀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12530" y="2236"/>
              <a:ext cx="1341" cy="1341"/>
            </a:xfrm>
            <a:prstGeom prst="rect">
              <a:avLst/>
            </a:prstGeom>
          </p:spPr>
        </p:pic>
        <p:sp>
          <p:nvSpPr>
            <p:cNvPr id="23" name="Google Shape;199;p25"/>
            <p:cNvSpPr/>
            <p:nvPr/>
          </p:nvSpPr>
          <p:spPr>
            <a:xfrm>
              <a:off x="3912" y="1442"/>
              <a:ext cx="929" cy="893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9;p25"/>
            <p:cNvSpPr/>
            <p:nvPr/>
          </p:nvSpPr>
          <p:spPr>
            <a:xfrm>
              <a:off x="6321" y="988"/>
              <a:ext cx="548" cy="52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9;p25"/>
            <p:cNvSpPr/>
            <p:nvPr/>
          </p:nvSpPr>
          <p:spPr>
            <a:xfrm>
              <a:off x="5386" y="2462"/>
              <a:ext cx="631" cy="6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9;p25"/>
            <p:cNvSpPr/>
            <p:nvPr/>
          </p:nvSpPr>
          <p:spPr>
            <a:xfrm>
              <a:off x="13097" y="4277"/>
              <a:ext cx="631" cy="6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9;p25"/>
            <p:cNvSpPr/>
            <p:nvPr/>
          </p:nvSpPr>
          <p:spPr>
            <a:xfrm>
              <a:off x="8901" y="6431"/>
              <a:ext cx="548" cy="52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" name="图片 30" descr="刀具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9355" y="6473"/>
              <a:ext cx="1091" cy="10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51047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2" grpId="0" animBg="1"/>
      <p:bldP spid="2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0" y="1635760"/>
            <a:ext cx="3491865" cy="35077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0" name="Google Shape;460;p32"/>
          <p:cNvSpPr/>
          <p:nvPr/>
        </p:nvSpPr>
        <p:spPr>
          <a:xfrm rot="2006702">
            <a:off x="483176" y="413666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组合 24"/>
          <p:cNvGrpSpPr/>
          <p:nvPr/>
        </p:nvGrpSpPr>
        <p:grpSpPr>
          <a:xfrm>
            <a:off x="4705350" y="741690"/>
            <a:ext cx="3971290" cy="1109980"/>
            <a:chOff x="7410" y="941"/>
            <a:chExt cx="6254" cy="1748"/>
          </a:xfrm>
        </p:grpSpPr>
        <p:grpSp>
          <p:nvGrpSpPr>
            <p:cNvPr id="21" name="组合 20"/>
            <p:cNvGrpSpPr/>
            <p:nvPr/>
          </p:nvGrpSpPr>
          <p:grpSpPr>
            <a:xfrm>
              <a:off x="7410" y="941"/>
              <a:ext cx="1494" cy="1494"/>
              <a:chOff x="7410" y="941"/>
              <a:chExt cx="1494" cy="1494"/>
            </a:xfrm>
          </p:grpSpPr>
          <p:sp>
            <p:nvSpPr>
              <p:cNvPr id="16" name="Google Shape;427;p32"/>
              <p:cNvSpPr/>
              <p:nvPr/>
            </p:nvSpPr>
            <p:spPr>
              <a:xfrm>
                <a:off x="7410" y="941"/>
                <a:ext cx="1494" cy="1494"/>
              </a:xfrm>
              <a:custGeom>
                <a:avLst/>
                <a:gdLst/>
                <a:ahLst/>
                <a:cxnLst/>
                <a:rect l="l" t="t" r="r" b="b"/>
                <a:pathLst>
                  <a:path w="47804" h="47804" extrusionOk="0">
                    <a:moveTo>
                      <a:pt x="23908" y="0"/>
                    </a:moveTo>
                    <a:cubicBezTo>
                      <a:pt x="22372" y="0"/>
                      <a:pt x="21050" y="1917"/>
                      <a:pt x="19586" y="2203"/>
                    </a:cubicBezTo>
                    <a:cubicBezTo>
                      <a:pt x="19422" y="2235"/>
                      <a:pt x="19253" y="2249"/>
                      <a:pt x="19080" y="2249"/>
                    </a:cubicBezTo>
                    <a:cubicBezTo>
                      <a:pt x="17963" y="2249"/>
                      <a:pt x="16678" y="1664"/>
                      <a:pt x="15580" y="1664"/>
                    </a:cubicBezTo>
                    <a:cubicBezTo>
                      <a:pt x="15289" y="1664"/>
                      <a:pt x="15010" y="1705"/>
                      <a:pt x="14752" y="1810"/>
                    </a:cubicBezTo>
                    <a:cubicBezTo>
                      <a:pt x="13347" y="2393"/>
                      <a:pt x="12859" y="4667"/>
                      <a:pt x="11609" y="5501"/>
                    </a:cubicBezTo>
                    <a:cubicBezTo>
                      <a:pt x="10359" y="6334"/>
                      <a:pt x="8049" y="5929"/>
                      <a:pt x="7001" y="6989"/>
                    </a:cubicBezTo>
                    <a:cubicBezTo>
                      <a:pt x="5941" y="8049"/>
                      <a:pt x="6346" y="10358"/>
                      <a:pt x="5513" y="11609"/>
                    </a:cubicBezTo>
                    <a:cubicBezTo>
                      <a:pt x="4667" y="12859"/>
                      <a:pt x="2393" y="13347"/>
                      <a:pt x="1810" y="14740"/>
                    </a:cubicBezTo>
                    <a:cubicBezTo>
                      <a:pt x="1238" y="16133"/>
                      <a:pt x="2500" y="18074"/>
                      <a:pt x="2203" y="19586"/>
                    </a:cubicBezTo>
                    <a:cubicBezTo>
                      <a:pt x="1917" y="21026"/>
                      <a:pt x="0" y="22360"/>
                      <a:pt x="0" y="23896"/>
                    </a:cubicBezTo>
                    <a:cubicBezTo>
                      <a:pt x="0" y="25432"/>
                      <a:pt x="1917" y="26753"/>
                      <a:pt x="2203" y="28218"/>
                    </a:cubicBezTo>
                    <a:cubicBezTo>
                      <a:pt x="2500" y="29718"/>
                      <a:pt x="1250" y="31671"/>
                      <a:pt x="1810" y="33052"/>
                    </a:cubicBezTo>
                    <a:cubicBezTo>
                      <a:pt x="2393" y="34445"/>
                      <a:pt x="4679" y="34945"/>
                      <a:pt x="5513" y="36195"/>
                    </a:cubicBezTo>
                    <a:cubicBezTo>
                      <a:pt x="6346" y="37445"/>
                      <a:pt x="5941" y="39743"/>
                      <a:pt x="7001" y="40803"/>
                    </a:cubicBezTo>
                    <a:cubicBezTo>
                      <a:pt x="8049" y="41862"/>
                      <a:pt x="10359" y="41457"/>
                      <a:pt x="11609" y="42291"/>
                    </a:cubicBezTo>
                    <a:cubicBezTo>
                      <a:pt x="12859" y="43124"/>
                      <a:pt x="13347" y="45398"/>
                      <a:pt x="14752" y="45982"/>
                    </a:cubicBezTo>
                    <a:cubicBezTo>
                      <a:pt x="15017" y="46094"/>
                      <a:pt x="15304" y="46138"/>
                      <a:pt x="15604" y="46138"/>
                    </a:cubicBezTo>
                    <a:cubicBezTo>
                      <a:pt x="16698" y="46138"/>
                      <a:pt x="17975" y="45555"/>
                      <a:pt x="19084" y="45555"/>
                    </a:cubicBezTo>
                    <a:cubicBezTo>
                      <a:pt x="19256" y="45555"/>
                      <a:pt x="19424" y="45569"/>
                      <a:pt x="19586" y="45601"/>
                    </a:cubicBezTo>
                    <a:cubicBezTo>
                      <a:pt x="21027" y="45875"/>
                      <a:pt x="22372" y="47803"/>
                      <a:pt x="23908" y="47803"/>
                    </a:cubicBezTo>
                    <a:cubicBezTo>
                      <a:pt x="25432" y="47803"/>
                      <a:pt x="26754" y="45875"/>
                      <a:pt x="28218" y="45601"/>
                    </a:cubicBezTo>
                    <a:cubicBezTo>
                      <a:pt x="28382" y="45568"/>
                      <a:pt x="28551" y="45554"/>
                      <a:pt x="28724" y="45554"/>
                    </a:cubicBezTo>
                    <a:cubicBezTo>
                      <a:pt x="29835" y="45554"/>
                      <a:pt x="31114" y="46133"/>
                      <a:pt x="32208" y="46133"/>
                    </a:cubicBezTo>
                    <a:cubicBezTo>
                      <a:pt x="32505" y="46133"/>
                      <a:pt x="32789" y="46091"/>
                      <a:pt x="33052" y="45982"/>
                    </a:cubicBezTo>
                    <a:cubicBezTo>
                      <a:pt x="34457" y="45398"/>
                      <a:pt x="34945" y="43124"/>
                      <a:pt x="36195" y="42291"/>
                    </a:cubicBezTo>
                    <a:cubicBezTo>
                      <a:pt x="37445" y="41457"/>
                      <a:pt x="39755" y="41862"/>
                      <a:pt x="40815" y="40803"/>
                    </a:cubicBezTo>
                    <a:cubicBezTo>
                      <a:pt x="41863" y="39743"/>
                      <a:pt x="41470" y="37445"/>
                      <a:pt x="42303" y="36195"/>
                    </a:cubicBezTo>
                    <a:cubicBezTo>
                      <a:pt x="43137" y="34945"/>
                      <a:pt x="45411" y="34445"/>
                      <a:pt x="45994" y="33052"/>
                    </a:cubicBezTo>
                    <a:cubicBezTo>
                      <a:pt x="46566" y="31671"/>
                      <a:pt x="45303" y="29718"/>
                      <a:pt x="45601" y="28218"/>
                    </a:cubicBezTo>
                    <a:cubicBezTo>
                      <a:pt x="45887" y="26765"/>
                      <a:pt x="47804" y="25432"/>
                      <a:pt x="47804" y="23896"/>
                    </a:cubicBezTo>
                    <a:cubicBezTo>
                      <a:pt x="47804" y="22360"/>
                      <a:pt x="45887" y="21038"/>
                      <a:pt x="45601" y="19586"/>
                    </a:cubicBezTo>
                    <a:cubicBezTo>
                      <a:pt x="45303" y="18074"/>
                      <a:pt x="46554" y="16133"/>
                      <a:pt x="45994" y="14740"/>
                    </a:cubicBezTo>
                    <a:cubicBezTo>
                      <a:pt x="45411" y="13347"/>
                      <a:pt x="43137" y="12859"/>
                      <a:pt x="42303" y="11609"/>
                    </a:cubicBezTo>
                    <a:cubicBezTo>
                      <a:pt x="41470" y="10358"/>
                      <a:pt x="41863" y="8049"/>
                      <a:pt x="40815" y="6989"/>
                    </a:cubicBezTo>
                    <a:cubicBezTo>
                      <a:pt x="39755" y="5929"/>
                      <a:pt x="37445" y="6334"/>
                      <a:pt x="36195" y="5501"/>
                    </a:cubicBezTo>
                    <a:cubicBezTo>
                      <a:pt x="34945" y="4667"/>
                      <a:pt x="34457" y="2393"/>
                      <a:pt x="33052" y="1810"/>
                    </a:cubicBezTo>
                    <a:cubicBezTo>
                      <a:pt x="32789" y="1699"/>
                      <a:pt x="32505" y="1655"/>
                      <a:pt x="32207" y="1655"/>
                    </a:cubicBezTo>
                    <a:cubicBezTo>
                      <a:pt x="31110" y="1655"/>
                      <a:pt x="29828" y="2248"/>
                      <a:pt x="28715" y="2248"/>
                    </a:cubicBezTo>
                    <a:cubicBezTo>
                      <a:pt x="28545" y="2248"/>
                      <a:pt x="28379" y="2235"/>
                      <a:pt x="28218" y="2203"/>
                    </a:cubicBezTo>
                    <a:cubicBezTo>
                      <a:pt x="26777" y="1917"/>
                      <a:pt x="25432" y="0"/>
                      <a:pt x="23908" y="0"/>
                    </a:cubicBezTo>
                    <a:close/>
                  </a:path>
                </a:pathLst>
              </a:custGeom>
              <a:solidFill>
                <a:srgbClr val="AFD3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441;p32"/>
              <p:cNvSpPr txBox="1"/>
              <p:nvPr/>
            </p:nvSpPr>
            <p:spPr>
              <a:xfrm>
                <a:off x="7566" y="1240"/>
                <a:ext cx="1181" cy="9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9pPr>
              </a:lstStyle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>
                    <a:latin typeface="Algerian" panose="04020705040A02060702" charset="0"/>
                    <a:cs typeface="Algerian" panose="04020705040A02060702" charset="0"/>
                  </a:rPr>
                  <a:t>01</a:t>
                </a:r>
              </a:p>
            </p:txBody>
          </p:sp>
        </p:grpSp>
        <p:sp>
          <p:nvSpPr>
            <p:cNvPr id="22" name="Google Shape;332;p28"/>
            <p:cNvSpPr txBox="1"/>
            <p:nvPr/>
          </p:nvSpPr>
          <p:spPr>
            <a:xfrm>
              <a:off x="9081" y="1811"/>
              <a:ext cx="4583" cy="8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sz="2400" dirty="0" err="1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Xem</a:t>
              </a:r>
              <a:r>
                <a:rPr lang="en-US" altLang="en-GB" sz="2400" dirty="0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lại</a:t>
              </a:r>
              <a:r>
                <a:rPr lang="en-US" altLang="en-GB" sz="2400" dirty="0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kiến</a:t>
              </a:r>
              <a:r>
                <a:rPr lang="en-US" altLang="en-GB" sz="2400" dirty="0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thức</a:t>
              </a:r>
              <a:r>
                <a:rPr lang="en-US" altLang="en-GB" sz="2400" dirty="0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đã</a:t>
              </a:r>
              <a:r>
                <a:rPr lang="en-US" altLang="en-GB" sz="2400" dirty="0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ôn</a:t>
              </a:r>
              <a:r>
                <a:rPr lang="en-US" altLang="en-GB" sz="2400" dirty="0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tập</a:t>
              </a:r>
              <a:r>
                <a:rPr lang="en-US" altLang="en-GB" sz="2400" dirty="0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trong</a:t>
              </a:r>
              <a:r>
                <a:rPr lang="en-US" altLang="en-GB" sz="2400" dirty="0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bài</a:t>
              </a:r>
              <a:r>
                <a:rPr lang="en-US" altLang="en-GB" sz="2400" dirty="0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hôm</a:t>
              </a:r>
              <a:r>
                <a:rPr lang="en-US" altLang="en-GB" sz="2400" dirty="0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nay.</a:t>
              </a:r>
              <a:endParaRPr lang="en-GB" sz="2400" dirty="0">
                <a:latin typeface="UTM Nokia Standard" pitchFamily="18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771370" y="2775902"/>
            <a:ext cx="4019550" cy="1227455"/>
            <a:chOff x="7410" y="941"/>
            <a:chExt cx="6330" cy="1933"/>
          </a:xfrm>
        </p:grpSpPr>
        <p:grpSp>
          <p:nvGrpSpPr>
            <p:cNvPr id="27" name="组合 26"/>
            <p:cNvGrpSpPr/>
            <p:nvPr/>
          </p:nvGrpSpPr>
          <p:grpSpPr>
            <a:xfrm>
              <a:off x="7410" y="941"/>
              <a:ext cx="1494" cy="1494"/>
              <a:chOff x="7410" y="941"/>
              <a:chExt cx="1494" cy="1494"/>
            </a:xfrm>
          </p:grpSpPr>
          <p:sp>
            <p:nvSpPr>
              <p:cNvPr id="28" name="Google Shape;427;p32"/>
              <p:cNvSpPr/>
              <p:nvPr/>
            </p:nvSpPr>
            <p:spPr>
              <a:xfrm>
                <a:off x="7410" y="941"/>
                <a:ext cx="1494" cy="1494"/>
              </a:xfrm>
              <a:custGeom>
                <a:avLst/>
                <a:gdLst/>
                <a:ahLst/>
                <a:cxnLst/>
                <a:rect l="l" t="t" r="r" b="b"/>
                <a:pathLst>
                  <a:path w="47804" h="47804" extrusionOk="0">
                    <a:moveTo>
                      <a:pt x="23908" y="0"/>
                    </a:moveTo>
                    <a:cubicBezTo>
                      <a:pt x="22372" y="0"/>
                      <a:pt x="21050" y="1917"/>
                      <a:pt x="19586" y="2203"/>
                    </a:cubicBezTo>
                    <a:cubicBezTo>
                      <a:pt x="19422" y="2235"/>
                      <a:pt x="19253" y="2249"/>
                      <a:pt x="19080" y="2249"/>
                    </a:cubicBezTo>
                    <a:cubicBezTo>
                      <a:pt x="17963" y="2249"/>
                      <a:pt x="16678" y="1664"/>
                      <a:pt x="15580" y="1664"/>
                    </a:cubicBezTo>
                    <a:cubicBezTo>
                      <a:pt x="15289" y="1664"/>
                      <a:pt x="15010" y="1705"/>
                      <a:pt x="14752" y="1810"/>
                    </a:cubicBezTo>
                    <a:cubicBezTo>
                      <a:pt x="13347" y="2393"/>
                      <a:pt x="12859" y="4667"/>
                      <a:pt x="11609" y="5501"/>
                    </a:cubicBezTo>
                    <a:cubicBezTo>
                      <a:pt x="10359" y="6334"/>
                      <a:pt x="8049" y="5929"/>
                      <a:pt x="7001" y="6989"/>
                    </a:cubicBezTo>
                    <a:cubicBezTo>
                      <a:pt x="5941" y="8049"/>
                      <a:pt x="6346" y="10358"/>
                      <a:pt x="5513" y="11609"/>
                    </a:cubicBezTo>
                    <a:cubicBezTo>
                      <a:pt x="4667" y="12859"/>
                      <a:pt x="2393" y="13347"/>
                      <a:pt x="1810" y="14740"/>
                    </a:cubicBezTo>
                    <a:cubicBezTo>
                      <a:pt x="1238" y="16133"/>
                      <a:pt x="2500" y="18074"/>
                      <a:pt x="2203" y="19586"/>
                    </a:cubicBezTo>
                    <a:cubicBezTo>
                      <a:pt x="1917" y="21026"/>
                      <a:pt x="0" y="22360"/>
                      <a:pt x="0" y="23896"/>
                    </a:cubicBezTo>
                    <a:cubicBezTo>
                      <a:pt x="0" y="25432"/>
                      <a:pt x="1917" y="26753"/>
                      <a:pt x="2203" y="28218"/>
                    </a:cubicBezTo>
                    <a:cubicBezTo>
                      <a:pt x="2500" y="29718"/>
                      <a:pt x="1250" y="31671"/>
                      <a:pt x="1810" y="33052"/>
                    </a:cubicBezTo>
                    <a:cubicBezTo>
                      <a:pt x="2393" y="34445"/>
                      <a:pt x="4679" y="34945"/>
                      <a:pt x="5513" y="36195"/>
                    </a:cubicBezTo>
                    <a:cubicBezTo>
                      <a:pt x="6346" y="37445"/>
                      <a:pt x="5941" y="39743"/>
                      <a:pt x="7001" y="40803"/>
                    </a:cubicBezTo>
                    <a:cubicBezTo>
                      <a:pt x="8049" y="41862"/>
                      <a:pt x="10359" y="41457"/>
                      <a:pt x="11609" y="42291"/>
                    </a:cubicBezTo>
                    <a:cubicBezTo>
                      <a:pt x="12859" y="43124"/>
                      <a:pt x="13347" y="45398"/>
                      <a:pt x="14752" y="45982"/>
                    </a:cubicBezTo>
                    <a:cubicBezTo>
                      <a:pt x="15017" y="46094"/>
                      <a:pt x="15304" y="46138"/>
                      <a:pt x="15604" y="46138"/>
                    </a:cubicBezTo>
                    <a:cubicBezTo>
                      <a:pt x="16698" y="46138"/>
                      <a:pt x="17975" y="45555"/>
                      <a:pt x="19084" y="45555"/>
                    </a:cubicBezTo>
                    <a:cubicBezTo>
                      <a:pt x="19256" y="45555"/>
                      <a:pt x="19424" y="45569"/>
                      <a:pt x="19586" y="45601"/>
                    </a:cubicBezTo>
                    <a:cubicBezTo>
                      <a:pt x="21027" y="45875"/>
                      <a:pt x="22372" y="47803"/>
                      <a:pt x="23908" y="47803"/>
                    </a:cubicBezTo>
                    <a:cubicBezTo>
                      <a:pt x="25432" y="47803"/>
                      <a:pt x="26754" y="45875"/>
                      <a:pt x="28218" y="45601"/>
                    </a:cubicBezTo>
                    <a:cubicBezTo>
                      <a:pt x="28382" y="45568"/>
                      <a:pt x="28551" y="45554"/>
                      <a:pt x="28724" y="45554"/>
                    </a:cubicBezTo>
                    <a:cubicBezTo>
                      <a:pt x="29835" y="45554"/>
                      <a:pt x="31114" y="46133"/>
                      <a:pt x="32208" y="46133"/>
                    </a:cubicBezTo>
                    <a:cubicBezTo>
                      <a:pt x="32505" y="46133"/>
                      <a:pt x="32789" y="46091"/>
                      <a:pt x="33052" y="45982"/>
                    </a:cubicBezTo>
                    <a:cubicBezTo>
                      <a:pt x="34457" y="45398"/>
                      <a:pt x="34945" y="43124"/>
                      <a:pt x="36195" y="42291"/>
                    </a:cubicBezTo>
                    <a:cubicBezTo>
                      <a:pt x="37445" y="41457"/>
                      <a:pt x="39755" y="41862"/>
                      <a:pt x="40815" y="40803"/>
                    </a:cubicBezTo>
                    <a:cubicBezTo>
                      <a:pt x="41863" y="39743"/>
                      <a:pt x="41470" y="37445"/>
                      <a:pt x="42303" y="36195"/>
                    </a:cubicBezTo>
                    <a:cubicBezTo>
                      <a:pt x="43137" y="34945"/>
                      <a:pt x="45411" y="34445"/>
                      <a:pt x="45994" y="33052"/>
                    </a:cubicBezTo>
                    <a:cubicBezTo>
                      <a:pt x="46566" y="31671"/>
                      <a:pt x="45303" y="29718"/>
                      <a:pt x="45601" y="28218"/>
                    </a:cubicBezTo>
                    <a:cubicBezTo>
                      <a:pt x="45887" y="26765"/>
                      <a:pt x="47804" y="25432"/>
                      <a:pt x="47804" y="23896"/>
                    </a:cubicBezTo>
                    <a:cubicBezTo>
                      <a:pt x="47804" y="22360"/>
                      <a:pt x="45887" y="21038"/>
                      <a:pt x="45601" y="19586"/>
                    </a:cubicBezTo>
                    <a:cubicBezTo>
                      <a:pt x="45303" y="18074"/>
                      <a:pt x="46554" y="16133"/>
                      <a:pt x="45994" y="14740"/>
                    </a:cubicBezTo>
                    <a:cubicBezTo>
                      <a:pt x="45411" y="13347"/>
                      <a:pt x="43137" y="12859"/>
                      <a:pt x="42303" y="11609"/>
                    </a:cubicBezTo>
                    <a:cubicBezTo>
                      <a:pt x="41470" y="10358"/>
                      <a:pt x="41863" y="8049"/>
                      <a:pt x="40815" y="6989"/>
                    </a:cubicBezTo>
                    <a:cubicBezTo>
                      <a:pt x="39755" y="5929"/>
                      <a:pt x="37445" y="6334"/>
                      <a:pt x="36195" y="5501"/>
                    </a:cubicBezTo>
                    <a:cubicBezTo>
                      <a:pt x="34945" y="4667"/>
                      <a:pt x="34457" y="2393"/>
                      <a:pt x="33052" y="1810"/>
                    </a:cubicBezTo>
                    <a:cubicBezTo>
                      <a:pt x="32789" y="1699"/>
                      <a:pt x="32505" y="1655"/>
                      <a:pt x="32207" y="1655"/>
                    </a:cubicBezTo>
                    <a:cubicBezTo>
                      <a:pt x="31110" y="1655"/>
                      <a:pt x="29828" y="2248"/>
                      <a:pt x="28715" y="2248"/>
                    </a:cubicBezTo>
                    <a:cubicBezTo>
                      <a:pt x="28545" y="2248"/>
                      <a:pt x="28379" y="2235"/>
                      <a:pt x="28218" y="2203"/>
                    </a:cubicBezTo>
                    <a:cubicBezTo>
                      <a:pt x="26777" y="1917"/>
                      <a:pt x="25432" y="0"/>
                      <a:pt x="23908" y="0"/>
                    </a:cubicBezTo>
                    <a:close/>
                  </a:path>
                </a:pathLst>
              </a:custGeom>
              <a:solidFill>
                <a:srgbClr val="FFC8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441;p32"/>
              <p:cNvSpPr txBox="1"/>
              <p:nvPr/>
            </p:nvSpPr>
            <p:spPr>
              <a:xfrm>
                <a:off x="7566" y="1240"/>
                <a:ext cx="1181" cy="9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Pangolin"/>
                  <a:buNone/>
                  <a:defRPr sz="2800" b="1" i="0" u="none" strike="noStrike" cap="none">
                    <a:solidFill>
                      <a:schemeClr val="dk1"/>
                    </a:solidFill>
                    <a:latin typeface="Pangolin"/>
                    <a:ea typeface="Pangolin"/>
                    <a:cs typeface="Pangolin"/>
                    <a:sym typeface="Pangolin"/>
                  </a:defRPr>
                </a:lvl9pPr>
              </a:lstStyle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>
                    <a:latin typeface="Algerian" panose="04020705040A02060702" charset="0"/>
                    <a:cs typeface="Algerian" panose="04020705040A02060702" charset="0"/>
                  </a:rPr>
                  <a:t>0</a:t>
                </a:r>
                <a:r>
                  <a:rPr lang="en-US" altLang="en-GB">
                    <a:latin typeface="Algerian" panose="04020705040A02060702" charset="0"/>
                    <a:cs typeface="Algerian" panose="04020705040A02060702" charset="0"/>
                  </a:rPr>
                  <a:t>2</a:t>
                </a:r>
              </a:p>
            </p:txBody>
          </p:sp>
        </p:grpSp>
        <p:sp>
          <p:nvSpPr>
            <p:cNvPr id="31" name="Google Shape;332;p28"/>
            <p:cNvSpPr txBox="1"/>
            <p:nvPr/>
          </p:nvSpPr>
          <p:spPr>
            <a:xfrm>
              <a:off x="9014" y="1996"/>
              <a:ext cx="4726" cy="8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lvl="0" algn="just"/>
              <a:r>
                <a:rPr lang="en-US" altLang="en-GB" sz="2400" dirty="0" err="1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Chuẩn</a:t>
              </a:r>
              <a:r>
                <a:rPr lang="en-US" altLang="en-GB" sz="2400" dirty="0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bị</a:t>
              </a:r>
              <a:r>
                <a:rPr lang="en-US" altLang="en-GB" sz="2400" dirty="0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trước</a:t>
              </a:r>
              <a:r>
                <a:rPr lang="en-US" altLang="en-GB" sz="2400" dirty="0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bài</a:t>
              </a:r>
              <a:r>
                <a:rPr lang="en-US" altLang="en-GB" sz="2400" dirty="0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“</a:t>
              </a:r>
              <a:r>
                <a:rPr lang="en-US" altLang="en-GB" sz="2400" dirty="0" err="1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Viết</a:t>
              </a:r>
              <a:r>
                <a:rPr lang="en-US" altLang="en-GB" sz="2400" dirty="0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các</a:t>
              </a:r>
              <a:r>
                <a:rPr lang="en-US" altLang="en-GB" sz="2400" dirty="0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số</a:t>
              </a:r>
              <a:r>
                <a:rPr lang="en-US" altLang="en-GB" sz="2400" dirty="0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đo</a:t>
              </a:r>
              <a:r>
                <a:rPr lang="en-US" altLang="en-GB" sz="2400" dirty="0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độ</a:t>
              </a:r>
              <a:r>
                <a:rPr lang="en-US" altLang="en-GB" sz="2400" dirty="0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dài</a:t>
              </a:r>
              <a:r>
                <a:rPr lang="en-US" altLang="en-GB" sz="2400" dirty="0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dưới</a:t>
              </a:r>
              <a:r>
                <a:rPr lang="en-US" altLang="en-GB" sz="2400" dirty="0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dạng</a:t>
              </a:r>
              <a:r>
                <a:rPr lang="en-US" altLang="en-GB" sz="2400" dirty="0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số</a:t>
              </a:r>
              <a:r>
                <a:rPr lang="en-US" altLang="en-GB" sz="2400" dirty="0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thập</a:t>
              </a:r>
              <a:r>
                <a:rPr lang="en-US" altLang="en-GB" sz="2400" dirty="0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2400" dirty="0" err="1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phân</a:t>
              </a:r>
              <a:r>
                <a:rPr lang="en-US" altLang="en-GB" sz="2400" dirty="0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”.</a:t>
              </a:r>
              <a:endParaRPr lang="en-GB" sz="2400" dirty="0">
                <a:latin typeface="UTM Nokia Standard" pitchFamily="18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516440" y="4108450"/>
            <a:ext cx="2383085" cy="851535"/>
            <a:chOff x="10262" y="6470"/>
            <a:chExt cx="3753" cy="1341"/>
          </a:xfrm>
        </p:grpSpPr>
        <p:grpSp>
          <p:nvGrpSpPr>
            <p:cNvPr id="430" name="Google Shape;430;p32"/>
            <p:cNvGrpSpPr/>
            <p:nvPr/>
          </p:nvGrpSpPr>
          <p:grpSpPr>
            <a:xfrm>
              <a:off x="10262" y="7426"/>
              <a:ext cx="2969" cy="324"/>
              <a:chOff x="6784410" y="4690826"/>
              <a:chExt cx="1885332" cy="205976"/>
            </a:xfrm>
          </p:grpSpPr>
          <p:sp>
            <p:nvSpPr>
              <p:cNvPr id="435" name="Google Shape;435;p32"/>
              <p:cNvSpPr/>
              <p:nvPr/>
            </p:nvSpPr>
            <p:spPr>
              <a:xfrm>
                <a:off x="8564347" y="4690826"/>
                <a:ext cx="105395" cy="11949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2323" extrusionOk="0">
                    <a:moveTo>
                      <a:pt x="346" y="1"/>
                    </a:moveTo>
                    <a:lnTo>
                      <a:pt x="287" y="191"/>
                    </a:lnTo>
                    <a:cubicBezTo>
                      <a:pt x="263" y="227"/>
                      <a:pt x="251" y="251"/>
                      <a:pt x="251" y="286"/>
                    </a:cubicBezTo>
                    <a:cubicBezTo>
                      <a:pt x="227" y="358"/>
                      <a:pt x="203" y="417"/>
                      <a:pt x="191" y="477"/>
                    </a:cubicBezTo>
                    <a:cubicBezTo>
                      <a:pt x="144" y="655"/>
                      <a:pt x="120" y="846"/>
                      <a:pt x="72" y="1024"/>
                    </a:cubicBezTo>
                    <a:lnTo>
                      <a:pt x="60" y="1132"/>
                    </a:lnTo>
                    <a:cubicBezTo>
                      <a:pt x="48" y="1203"/>
                      <a:pt x="25" y="1275"/>
                      <a:pt x="25" y="1358"/>
                    </a:cubicBezTo>
                    <a:cubicBezTo>
                      <a:pt x="1" y="1572"/>
                      <a:pt x="72" y="1775"/>
                      <a:pt x="263" y="1894"/>
                    </a:cubicBezTo>
                    <a:cubicBezTo>
                      <a:pt x="382" y="1965"/>
                      <a:pt x="906" y="2322"/>
                      <a:pt x="906" y="2322"/>
                    </a:cubicBezTo>
                    <a:lnTo>
                      <a:pt x="1120" y="2167"/>
                    </a:lnTo>
                    <a:cubicBezTo>
                      <a:pt x="1203" y="2108"/>
                      <a:pt x="1299" y="2048"/>
                      <a:pt x="1382" y="1977"/>
                    </a:cubicBezTo>
                    <a:cubicBezTo>
                      <a:pt x="1477" y="1906"/>
                      <a:pt x="1561" y="1846"/>
                      <a:pt x="1656" y="1775"/>
                    </a:cubicBezTo>
                    <a:lnTo>
                      <a:pt x="1715" y="1715"/>
                    </a:lnTo>
                    <a:cubicBezTo>
                      <a:pt x="1811" y="1620"/>
                      <a:pt x="1953" y="1489"/>
                      <a:pt x="2025" y="1263"/>
                    </a:cubicBezTo>
                    <a:lnTo>
                      <a:pt x="2049" y="115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2"/>
              <p:cNvSpPr/>
              <p:nvPr/>
            </p:nvSpPr>
            <p:spPr>
              <a:xfrm>
                <a:off x="6784410" y="4779150"/>
                <a:ext cx="1551855" cy="117652"/>
              </a:xfrm>
              <a:custGeom>
                <a:avLst/>
                <a:gdLst/>
                <a:ahLst/>
                <a:cxnLst/>
                <a:rect l="l" t="t" r="r" b="b"/>
                <a:pathLst>
                  <a:path w="17860" h="1727" fill="none" extrusionOk="0">
                    <a:moveTo>
                      <a:pt x="17860" y="1465"/>
                    </a:moveTo>
                    <a:cubicBezTo>
                      <a:pt x="17550" y="989"/>
                      <a:pt x="16717" y="453"/>
                      <a:pt x="16110" y="429"/>
                    </a:cubicBezTo>
                    <a:cubicBezTo>
                      <a:pt x="15193" y="417"/>
                      <a:pt x="14871" y="1727"/>
                      <a:pt x="13979" y="1715"/>
                    </a:cubicBezTo>
                    <a:cubicBezTo>
                      <a:pt x="13133" y="1703"/>
                      <a:pt x="13074" y="512"/>
                      <a:pt x="12121" y="274"/>
                    </a:cubicBezTo>
                    <a:cubicBezTo>
                      <a:pt x="11002" y="1"/>
                      <a:pt x="10645" y="1536"/>
                      <a:pt x="9347" y="1417"/>
                    </a:cubicBezTo>
                    <a:cubicBezTo>
                      <a:pt x="8335" y="1322"/>
                      <a:pt x="8228" y="346"/>
                      <a:pt x="7263" y="405"/>
                    </a:cubicBezTo>
                    <a:cubicBezTo>
                      <a:pt x="6299" y="465"/>
                      <a:pt x="6192" y="1441"/>
                      <a:pt x="5251" y="1489"/>
                    </a:cubicBezTo>
                    <a:cubicBezTo>
                      <a:pt x="4203" y="1536"/>
                      <a:pt x="4120" y="310"/>
                      <a:pt x="3037" y="346"/>
                    </a:cubicBezTo>
                    <a:cubicBezTo>
                      <a:pt x="2215" y="370"/>
                      <a:pt x="1858" y="1084"/>
                      <a:pt x="691" y="1060"/>
                    </a:cubicBezTo>
                    <a:cubicBezTo>
                      <a:pt x="393" y="1060"/>
                      <a:pt x="155" y="1001"/>
                      <a:pt x="1" y="953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119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40" name="图片 39" descr="刻刀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/>
            <a:stretch>
              <a:fillRect/>
            </a:stretch>
          </p:blipFill>
          <p:spPr>
            <a:xfrm>
              <a:off x="12674" y="6470"/>
              <a:ext cx="1341" cy="1341"/>
            </a:xfrm>
            <a:prstGeom prst="rect">
              <a:avLst/>
            </a:prstGeom>
          </p:spPr>
        </p:pic>
      </p:grpSp>
      <p:sp>
        <p:nvSpPr>
          <p:cNvPr id="42" name="Google Shape;460;p32"/>
          <p:cNvSpPr/>
          <p:nvPr/>
        </p:nvSpPr>
        <p:spPr>
          <a:xfrm rot="2006702">
            <a:off x="2806641" y="139092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62" y="465574"/>
            <a:ext cx="1705263" cy="4118993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" grpId="0" animBg="1"/>
      <p:bldP spid="460" grpId="1" animBg="1"/>
      <p:bldP spid="42" grpId="0" animBg="1"/>
      <p:bldP spid="4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图片1"/>
          <p:cNvPicPr>
            <a:picLocks noChangeAspect="1"/>
          </p:cNvPicPr>
          <p:nvPr/>
        </p:nvPicPr>
        <p:blipFill>
          <a:blip r:embed="rId10"/>
          <a:srcRect l="40063" b="70255"/>
          <a:stretch>
            <a:fillRect/>
          </a:stretch>
        </p:blipFill>
        <p:spPr>
          <a:xfrm>
            <a:off x="0" y="4080510"/>
            <a:ext cx="1800860" cy="106299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427855" y="411480"/>
            <a:ext cx="4170045" cy="4151630"/>
            <a:chOff x="7053" y="1603"/>
            <a:chExt cx="6203" cy="6176"/>
          </a:xfrm>
        </p:grpSpPr>
        <p:sp>
          <p:nvSpPr>
            <p:cNvPr id="5" name="Google Shape;196;p25"/>
            <p:cNvSpPr/>
            <p:nvPr/>
          </p:nvSpPr>
          <p:spPr>
            <a:xfrm>
              <a:off x="7053" y="1603"/>
              <a:ext cx="6203" cy="6176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" name="图片 5" descr="61六一儿童节童年_读书讲故事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596" y="2132"/>
              <a:ext cx="5118" cy="5118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2484120" y="326390"/>
            <a:ext cx="6327140" cy="4476115"/>
            <a:chOff x="3912" y="514"/>
            <a:chExt cx="9964" cy="7049"/>
          </a:xfrm>
        </p:grpSpPr>
        <p:pic>
          <p:nvPicPr>
            <p:cNvPr id="10" name="图片 9" descr="计算器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20280000">
              <a:off x="6401" y="1890"/>
              <a:ext cx="715" cy="715"/>
            </a:xfrm>
            <a:prstGeom prst="rect">
              <a:avLst/>
            </a:prstGeom>
          </p:spPr>
        </p:pic>
        <p:pic>
          <p:nvPicPr>
            <p:cNvPr id="11" name="图片 10" descr="刷子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3"/>
            <a:stretch>
              <a:fillRect/>
            </a:stretch>
          </p:blipFill>
          <p:spPr>
            <a:xfrm>
              <a:off x="6293" y="4050"/>
              <a:ext cx="1361" cy="1361"/>
            </a:xfrm>
            <a:prstGeom prst="rect">
              <a:avLst/>
            </a:prstGeom>
          </p:spPr>
        </p:pic>
        <p:pic>
          <p:nvPicPr>
            <p:cNvPr id="13" name="图片 12" descr="高光笔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221" y="514"/>
              <a:ext cx="726" cy="726"/>
            </a:xfrm>
            <a:prstGeom prst="rect">
              <a:avLst/>
            </a:prstGeom>
          </p:spPr>
        </p:pic>
        <p:pic>
          <p:nvPicPr>
            <p:cNvPr id="16" name="图片 15" descr="铅笔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/>
            <a:stretch>
              <a:fillRect/>
            </a:stretch>
          </p:blipFill>
          <p:spPr>
            <a:xfrm>
              <a:off x="10602" y="514"/>
              <a:ext cx="735" cy="735"/>
            </a:xfrm>
            <a:prstGeom prst="rect">
              <a:avLst/>
            </a:prstGeom>
          </p:spPr>
        </p:pic>
        <p:pic>
          <p:nvPicPr>
            <p:cNvPr id="17" name="图片 16" descr="盖章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 rot="1500000">
              <a:off x="13048" y="5547"/>
              <a:ext cx="829" cy="829"/>
            </a:xfrm>
            <a:prstGeom prst="rect">
              <a:avLst/>
            </a:prstGeom>
          </p:spPr>
        </p:pic>
        <p:pic>
          <p:nvPicPr>
            <p:cNvPr id="19" name="图片 18" descr="刻刀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12530" y="2236"/>
              <a:ext cx="1341" cy="1341"/>
            </a:xfrm>
            <a:prstGeom prst="rect">
              <a:avLst/>
            </a:prstGeom>
          </p:spPr>
        </p:pic>
        <p:sp>
          <p:nvSpPr>
            <p:cNvPr id="23" name="Google Shape;199;p25"/>
            <p:cNvSpPr/>
            <p:nvPr/>
          </p:nvSpPr>
          <p:spPr>
            <a:xfrm>
              <a:off x="3912" y="1442"/>
              <a:ext cx="929" cy="893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99;p25"/>
            <p:cNvSpPr/>
            <p:nvPr/>
          </p:nvSpPr>
          <p:spPr>
            <a:xfrm>
              <a:off x="6321" y="988"/>
              <a:ext cx="548" cy="52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99;p25"/>
            <p:cNvSpPr/>
            <p:nvPr/>
          </p:nvSpPr>
          <p:spPr>
            <a:xfrm>
              <a:off x="5386" y="2462"/>
              <a:ext cx="631" cy="6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99;p25"/>
            <p:cNvSpPr/>
            <p:nvPr/>
          </p:nvSpPr>
          <p:spPr>
            <a:xfrm>
              <a:off x="13097" y="4277"/>
              <a:ext cx="631" cy="6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9;p25"/>
            <p:cNvSpPr/>
            <p:nvPr/>
          </p:nvSpPr>
          <p:spPr>
            <a:xfrm>
              <a:off x="8901" y="6431"/>
              <a:ext cx="548" cy="52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" name="图片 30" descr="刀具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8"/>
            <a:stretch>
              <a:fillRect/>
            </a:stretch>
          </p:blipFill>
          <p:spPr>
            <a:xfrm>
              <a:off x="9355" y="6473"/>
              <a:ext cx="1091" cy="1091"/>
            </a:xfrm>
            <a:prstGeom prst="rect">
              <a:avLst/>
            </a:prstGeom>
          </p:spPr>
        </p:pic>
      </p:grpSp>
      <p:sp>
        <p:nvSpPr>
          <p:cNvPr id="25" name="文本框 66">
            <a:extLst>
              <a:ext uri="{FF2B5EF4-FFF2-40B4-BE49-F238E27FC236}">
                <a16:creationId xmlns="" xmlns:a16="http://schemas.microsoft.com/office/drawing/2014/main" id="{969E2F5C-2299-47D6-97FF-B5BBF0E235CC}"/>
              </a:ext>
            </a:extLst>
          </p:cNvPr>
          <p:cNvSpPr txBox="1"/>
          <p:nvPr/>
        </p:nvSpPr>
        <p:spPr>
          <a:xfrm>
            <a:off x="179512" y="2487294"/>
            <a:ext cx="5961582" cy="253146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8000" b="1" dirty="0">
                <a:ln w="31750">
                  <a:solidFill>
                    <a:schemeClr val="bg1"/>
                  </a:solidFill>
                </a:ln>
                <a:solidFill>
                  <a:srgbClr val="006FB5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  <a:latin typeface="UTM Soraya" pitchFamily="18" charset="0"/>
                <a:ea typeface="汉仪铸字木头人W" panose="00020600040101010101" pitchFamily="18" charset="-122"/>
              </a:rPr>
              <a:t>Thank </a:t>
            </a:r>
            <a:r>
              <a:rPr lang="zh-CN" altLang="en-US" sz="8000" b="1" dirty="0" smtClean="0">
                <a:ln w="31750">
                  <a:solidFill>
                    <a:schemeClr val="bg1"/>
                  </a:solidFill>
                </a:ln>
                <a:solidFill>
                  <a:srgbClr val="006FB5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  <a:latin typeface="UTM Soraya" pitchFamily="18" charset="0"/>
                <a:ea typeface="汉仪铸字木头人W" panose="00020600040101010101" pitchFamily="18" charset="-122"/>
              </a:rPr>
              <a:t>  </a:t>
            </a:r>
            <a:r>
              <a:rPr lang="en-US" altLang="zh-CN" sz="8000" b="1" dirty="0" smtClean="0">
                <a:ln w="31750">
                  <a:solidFill>
                    <a:schemeClr val="bg1"/>
                  </a:solidFill>
                </a:ln>
                <a:solidFill>
                  <a:srgbClr val="006FB5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  <a:latin typeface="UTM Soraya" pitchFamily="18" charset="0"/>
                <a:ea typeface="汉仪铸字木头人W" panose="00020600040101010101" pitchFamily="18" charset="-122"/>
              </a:rPr>
              <a:t>			you</a:t>
            </a:r>
            <a:r>
              <a:rPr lang="en-US" altLang="zh-CN" sz="8000" b="1" dirty="0">
                <a:ln w="31750">
                  <a:solidFill>
                    <a:schemeClr val="bg1"/>
                  </a:solidFill>
                </a:ln>
                <a:solidFill>
                  <a:srgbClr val="006FB5"/>
                </a:solidFill>
                <a:effectLst>
                  <a:outerShdw blurRad="50800" dist="38100" dir="2700000" algn="tl" rotWithShape="0">
                    <a:prstClr val="black">
                      <a:alpha val="25000"/>
                    </a:prstClr>
                  </a:outerShdw>
                </a:effectLst>
                <a:latin typeface="UTM Soraya" pitchFamily="18" charset="0"/>
                <a:ea typeface="汉仪铸字木头人W" panose="00020600040101010101" pitchFamily="18" charset="-122"/>
              </a:rPr>
              <a:t>!</a:t>
            </a:r>
            <a:endParaRPr lang="zh-CN" altLang="en-US" sz="8000" b="1" dirty="0">
              <a:ln w="31750">
                <a:solidFill>
                  <a:schemeClr val="bg1"/>
                </a:solidFill>
              </a:ln>
              <a:solidFill>
                <a:srgbClr val="006FB5"/>
              </a:solidFill>
              <a:effectLst>
                <a:outerShdw blurRad="50800" dist="38100" dir="2700000" algn="tl" rotWithShape="0">
                  <a:prstClr val="black">
                    <a:alpha val="25000"/>
                  </a:prstClr>
                </a:outerShdw>
              </a:effectLst>
              <a:latin typeface="UTM Soraya" pitchFamily="18" charset="0"/>
              <a:ea typeface="汉仪铸字木头人W" panose="00020600040101010101" pitchFamily="18" charset="-122"/>
            </a:endParaRPr>
          </a:p>
        </p:txBody>
      </p:sp>
      <p:pic>
        <p:nvPicPr>
          <p:cNvPr id="26" name="Nhạc intro miễn phí không vi phạm bản quyền cho anh em Youtuber - Free intro music .INTROMUSIC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2761.0816" end="72631.1116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591993" y="523604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8050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5712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40"/>
          <p:cNvSpPr txBox="1">
            <a:spLocks noGrp="1"/>
          </p:cNvSpPr>
          <p:nvPr>
            <p:ph type="title"/>
          </p:nvPr>
        </p:nvSpPr>
        <p:spPr>
          <a:xfrm>
            <a:off x="521016" y="123478"/>
            <a:ext cx="6706111" cy="572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TM Nokia Standard" pitchFamily="18" charset="0"/>
                <a:sym typeface="+mn-ea"/>
              </a:rPr>
              <a:t>4</a:t>
            </a:r>
            <a:r>
              <a:rPr lang="en-US" dirty="0" smtClean="0">
                <a:latin typeface="UTM Nokia Standard" pitchFamily="18" charset="0"/>
                <a:sym typeface="+mn-ea"/>
              </a:rPr>
              <a:t>/ </a:t>
            </a:r>
            <a:r>
              <a:rPr lang="en-US" dirty="0" err="1" smtClean="0">
                <a:latin typeface="UTM Nokia Standard" pitchFamily="18" charset="0"/>
                <a:sym typeface="+mn-ea"/>
              </a:rPr>
              <a:t>Tính</a:t>
            </a:r>
            <a:r>
              <a:rPr lang="en-US" dirty="0" smtClean="0">
                <a:latin typeface="UTM Nokia Standard" pitchFamily="18" charset="0"/>
                <a:sym typeface="+mn-ea"/>
              </a:rPr>
              <a:t> </a:t>
            </a:r>
            <a:r>
              <a:rPr lang="en-US" dirty="0" err="1" smtClean="0">
                <a:latin typeface="UTM Nokia Standard" pitchFamily="18" charset="0"/>
                <a:sym typeface="+mn-ea"/>
              </a:rPr>
              <a:t>bằng</a:t>
            </a:r>
            <a:r>
              <a:rPr lang="en-US" dirty="0" smtClean="0">
                <a:latin typeface="UTM Nokia Standard" pitchFamily="18" charset="0"/>
                <a:sym typeface="+mn-ea"/>
              </a:rPr>
              <a:t> </a:t>
            </a:r>
            <a:r>
              <a:rPr lang="en-US" dirty="0" err="1" smtClean="0">
                <a:latin typeface="UTM Nokia Standard" pitchFamily="18" charset="0"/>
                <a:sym typeface="+mn-ea"/>
              </a:rPr>
              <a:t>cách</a:t>
            </a:r>
            <a:r>
              <a:rPr lang="en-US" dirty="0" smtClean="0">
                <a:latin typeface="UTM Nokia Standard" pitchFamily="18" charset="0"/>
                <a:sym typeface="+mn-ea"/>
              </a:rPr>
              <a:t> </a:t>
            </a:r>
            <a:r>
              <a:rPr lang="en-US" dirty="0" err="1" smtClean="0">
                <a:latin typeface="UTM Nokia Standard" pitchFamily="18" charset="0"/>
                <a:sym typeface="+mn-ea"/>
              </a:rPr>
              <a:t>thuận</a:t>
            </a:r>
            <a:r>
              <a:rPr lang="en-US" dirty="0" smtClean="0">
                <a:latin typeface="UTM Nokia Standard" pitchFamily="18" charset="0"/>
                <a:sym typeface="+mn-ea"/>
              </a:rPr>
              <a:t> </a:t>
            </a:r>
            <a:r>
              <a:rPr lang="en-US" dirty="0" err="1" smtClean="0">
                <a:latin typeface="UTM Nokia Standard" pitchFamily="18" charset="0"/>
                <a:sym typeface="+mn-ea"/>
              </a:rPr>
              <a:t>tiện</a:t>
            </a:r>
            <a:r>
              <a:rPr lang="en-US" dirty="0" smtClean="0">
                <a:latin typeface="UTM Nokia Standard" pitchFamily="18" charset="0"/>
                <a:sym typeface="+mn-ea"/>
              </a:rPr>
              <a:t>:</a:t>
            </a:r>
            <a:endParaRPr lang="en-GB" dirty="0">
              <a:latin typeface="UTM Nokia Standard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Google Shape;481;p33"/>
              <p:cNvSpPr txBox="1"/>
              <p:nvPr/>
            </p:nvSpPr>
            <p:spPr>
              <a:xfrm>
                <a:off x="275711" y="1127054"/>
                <a:ext cx="2640105" cy="13006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Nokia Standard" pitchFamily="18" charset="0"/>
                    <a:ea typeface="思源黑体 CN Medium" panose="020B0600000000000000" charset="-122"/>
                    <a:cs typeface="Algerian" panose="04020705040A02060702" charset="0"/>
                    <a:sym typeface="+mn-ea"/>
                  </a:rPr>
                  <a:t>a)</a:t>
                </a:r>
                <a:r>
                  <a:rPr lang="en-US" altLang="en-GB" sz="1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Nokia Standard" pitchFamily="18" charset="0"/>
                    <a:ea typeface="思源黑体 CN Medium" panose="020B0600000000000000" charset="-122"/>
                    <a:cs typeface="Algerian" panose="04020705040A02060702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GB" sz="4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</m:ctrlPr>
                      </m:fPr>
                      <m:num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36 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 45</m:t>
                        </m:r>
                      </m:num>
                      <m:den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6 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 5</m:t>
                        </m:r>
                      </m:den>
                    </m:f>
                  </m:oMath>
                </a14:m>
                <a:endParaRPr lang="en-US" altLang="en-GB" sz="1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endParaRPr>
              </a:p>
            </p:txBody>
          </p:sp>
        </mc:Choice>
        <mc:Fallback>
          <p:sp>
            <p:nvSpPr>
              <p:cNvPr id="6" name="Google Shape;48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11" y="1127054"/>
                <a:ext cx="2640105" cy="13006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Google Shape;481;p33"/>
              <p:cNvSpPr txBox="1"/>
              <p:nvPr/>
            </p:nvSpPr>
            <p:spPr>
              <a:xfrm>
                <a:off x="179512" y="3435846"/>
                <a:ext cx="2640105" cy="13006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Nokia Standard" pitchFamily="18" charset="0"/>
                    <a:ea typeface="思源黑体 CN Medium" panose="020B0600000000000000" charset="-122"/>
                    <a:cs typeface="Algerian" panose="04020705040A02060702" charset="0"/>
                    <a:sym typeface="+mn-ea"/>
                  </a:rPr>
                  <a:t>b)</a:t>
                </a:r>
                <a:r>
                  <a:rPr lang="en-US" altLang="en-GB" sz="1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Nokia Standard" pitchFamily="18" charset="0"/>
                    <a:ea typeface="思源黑体 CN Medium" panose="020B0600000000000000" charset="-122"/>
                    <a:cs typeface="Algerian" panose="04020705040A02060702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GB" sz="4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</m:ctrlPr>
                      </m:fPr>
                      <m:num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56 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63</m:t>
                        </m:r>
                      </m:num>
                      <m:den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9 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 8</m:t>
                        </m:r>
                      </m:den>
                    </m:f>
                  </m:oMath>
                </a14:m>
                <a:endParaRPr lang="en-US" altLang="en-GB" sz="1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endParaRPr>
              </a:p>
            </p:txBody>
          </p:sp>
        </mc:Choice>
        <mc:Fallback>
          <p:sp>
            <p:nvSpPr>
              <p:cNvPr id="27" name="Google Shape;48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435846"/>
                <a:ext cx="2640105" cy="130067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Google Shape;481;p33"/>
              <p:cNvSpPr txBox="1"/>
              <p:nvPr/>
            </p:nvSpPr>
            <p:spPr>
              <a:xfrm>
                <a:off x="2411760" y="1127053"/>
                <a:ext cx="3230592" cy="13006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 sz="1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Nokia Standard" pitchFamily="18" charset="0"/>
                    <a:ea typeface="思源黑体 CN Medium" panose="020B0600000000000000" charset="-122"/>
                    <a:cs typeface="Algerian" panose="04020705040A02060702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GB" sz="4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思源黑体 CN Medium" panose="020B0600000000000000" charset="-122"/>
                        <a:sym typeface="+mn-ea"/>
                      </a:rPr>
                      <m:t>=</m:t>
                    </m:r>
                    <m:f>
                      <m:fPr>
                        <m:ctrlPr>
                          <a:rPr lang="en-US" altLang="en-GB" sz="4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</m:ctrlPr>
                      </m:fPr>
                      <m:num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6 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 6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 9 × 5</m:t>
                        </m:r>
                      </m:num>
                      <m:den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6 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 5</m:t>
                        </m:r>
                      </m:den>
                    </m:f>
                  </m:oMath>
                </a14:m>
                <a:endParaRPr lang="en-US" altLang="en-GB" sz="1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endParaRPr>
              </a:p>
            </p:txBody>
          </p:sp>
        </mc:Choice>
        <mc:Fallback>
          <p:sp>
            <p:nvSpPr>
              <p:cNvPr id="28" name="Google Shape;48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1127053"/>
                <a:ext cx="3230592" cy="130067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Google Shape;481;p33"/>
              <p:cNvSpPr txBox="1"/>
              <p:nvPr/>
            </p:nvSpPr>
            <p:spPr>
              <a:xfrm>
                <a:off x="5220072" y="1127051"/>
                <a:ext cx="1862440" cy="13006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 sz="1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Nokia Standard" pitchFamily="18" charset="0"/>
                    <a:ea typeface="思源黑体 CN Medium" panose="020B0600000000000000" charset="-122"/>
                    <a:cs typeface="Algerian" panose="04020705040A02060702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GB" sz="4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思源黑体 CN Medium" panose="020B0600000000000000" charset="-122"/>
                        <a:sym typeface="+mn-ea"/>
                      </a:rPr>
                      <m:t>=</m:t>
                    </m:r>
                    <m:f>
                      <m:fPr>
                        <m:ctrlPr>
                          <a:rPr lang="en-US" altLang="en-GB" sz="4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</m:ctrlPr>
                      </m:fPr>
                      <m:num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54</m:t>
                        </m:r>
                      </m:num>
                      <m:den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1</m:t>
                        </m:r>
                      </m:den>
                    </m:f>
                  </m:oMath>
                </a14:m>
                <a:endParaRPr lang="en-US" altLang="en-GB" sz="1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endParaRPr>
              </a:p>
            </p:txBody>
          </p:sp>
        </mc:Choice>
        <mc:Fallback>
          <p:sp>
            <p:nvSpPr>
              <p:cNvPr id="30" name="Google Shape;48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127051"/>
                <a:ext cx="1862440" cy="130067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H="1">
            <a:off x="3203848" y="1294320"/>
            <a:ext cx="199027" cy="28803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274342" y="1302704"/>
            <a:ext cx="199027" cy="28803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887412" y="1923678"/>
            <a:ext cx="199027" cy="28803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588997" y="1923678"/>
            <a:ext cx="199027" cy="28803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Google Shape;481;p33"/>
              <p:cNvSpPr txBox="1"/>
              <p:nvPr/>
            </p:nvSpPr>
            <p:spPr>
              <a:xfrm>
                <a:off x="6540865" y="1275606"/>
                <a:ext cx="983463" cy="4769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 sz="1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Nokia Standard" pitchFamily="18" charset="0"/>
                    <a:ea typeface="思源黑体 CN Medium" panose="020B0600000000000000" charset="-122"/>
                    <a:cs typeface="Algerian" panose="04020705040A02060702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GB" sz="4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思源黑体 CN Medium" panose="020B0600000000000000" charset="-122"/>
                        <a:sym typeface="+mn-ea"/>
                      </a:rPr>
                      <m:t>=</m:t>
                    </m:r>
                  </m:oMath>
                </a14:m>
                <a:endParaRPr lang="en-US" altLang="en-GB" sz="1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endParaRPr>
              </a:p>
            </p:txBody>
          </p:sp>
        </mc:Choice>
        <mc:Fallback>
          <p:sp>
            <p:nvSpPr>
              <p:cNvPr id="37" name="Google Shape;48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865" y="1275606"/>
                <a:ext cx="983463" cy="476958"/>
              </a:xfrm>
              <a:prstGeom prst="rect">
                <a:avLst/>
              </a:prstGeom>
              <a:blipFill rotWithShape="1">
                <a:blip r:embed="rId7"/>
                <a:stretch>
                  <a:fillRect b="-269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Google Shape;481;p33"/>
          <p:cNvSpPr txBox="1"/>
          <p:nvPr/>
        </p:nvSpPr>
        <p:spPr>
          <a:xfrm>
            <a:off x="7116929" y="1373945"/>
            <a:ext cx="983463" cy="47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思源黑体 CN Medium" panose="020B0600000000000000" charset="-122"/>
                <a:cs typeface="Times New Roman" pitchFamily="18" charset="0"/>
                <a:sym typeface="+mn-ea"/>
              </a:rPr>
              <a:t>54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思源黑体 CN Medium" panose="020B0600000000000000" charset="-122"/>
              <a:cs typeface="Times New Roman" pitchFamily="18" charset="0"/>
              <a:sym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Google Shape;481;p33"/>
              <p:cNvSpPr txBox="1"/>
              <p:nvPr/>
            </p:nvSpPr>
            <p:spPr>
              <a:xfrm>
                <a:off x="2339752" y="3435846"/>
                <a:ext cx="3230592" cy="13006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 sz="1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Nokia Standard" pitchFamily="18" charset="0"/>
                    <a:ea typeface="思源黑体 CN Medium" panose="020B0600000000000000" charset="-122"/>
                    <a:cs typeface="Algerian" panose="04020705040A02060702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GB" sz="4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思源黑体 CN Medium" panose="020B0600000000000000" charset="-122"/>
                        <a:sym typeface="+mn-ea"/>
                      </a:rPr>
                      <m:t>=</m:t>
                    </m:r>
                    <m:f>
                      <m:fPr>
                        <m:ctrlPr>
                          <a:rPr lang="en-US" altLang="en-GB" sz="4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</m:ctrlPr>
                      </m:fPr>
                      <m:num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8 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 7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×7 × 9</m:t>
                        </m:r>
                      </m:num>
                      <m:den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9 </m:t>
                        </m:r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  <a:sym typeface="+mn-ea"/>
                          </a:rPr>
                          <m:t>×8</m:t>
                        </m:r>
                      </m:den>
                    </m:f>
                  </m:oMath>
                </a14:m>
                <a:endParaRPr lang="en-US" altLang="en-GB" sz="1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endParaRPr>
              </a:p>
            </p:txBody>
          </p:sp>
        </mc:Choice>
        <mc:Fallback>
          <p:sp>
            <p:nvSpPr>
              <p:cNvPr id="41" name="Google Shape;48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435846"/>
                <a:ext cx="3230592" cy="130067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Google Shape;481;p33"/>
              <p:cNvSpPr txBox="1"/>
              <p:nvPr/>
            </p:nvSpPr>
            <p:spPr>
              <a:xfrm>
                <a:off x="5148064" y="3435844"/>
                <a:ext cx="1862440" cy="13006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 sz="1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Nokia Standard" pitchFamily="18" charset="0"/>
                    <a:ea typeface="思源黑体 CN Medium" panose="020B0600000000000000" charset="-122"/>
                    <a:cs typeface="Algerian" panose="04020705040A02060702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GB" sz="4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思源黑体 CN Medium" panose="020B0600000000000000" charset="-122"/>
                        <a:sym typeface="+mn-ea"/>
                      </a:rPr>
                      <m:t>=</m:t>
                    </m:r>
                    <m:f>
                      <m:fPr>
                        <m:ctrlPr>
                          <a:rPr lang="en-US" altLang="en-GB" sz="44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</m:ctrlPr>
                      </m:fPr>
                      <m:num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49</m:t>
                        </m:r>
                      </m:num>
                      <m:den>
                        <m:r>
                          <a:rPr lang="en-US" altLang="en-GB" sz="44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思源黑体 CN Medium" panose="020B0600000000000000" charset="-122"/>
                            <a:sym typeface="+mn-ea"/>
                          </a:rPr>
                          <m:t>1</m:t>
                        </m:r>
                      </m:den>
                    </m:f>
                  </m:oMath>
                </a14:m>
                <a:endParaRPr lang="en-US" altLang="en-GB" sz="1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endParaRPr>
              </a:p>
            </p:txBody>
          </p:sp>
        </mc:Choice>
        <mc:Fallback>
          <p:sp>
            <p:nvSpPr>
              <p:cNvPr id="42" name="Google Shape;48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435844"/>
                <a:ext cx="1862440" cy="130067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/>
          <p:cNvCxnSpPr/>
          <p:nvPr/>
        </p:nvCxnSpPr>
        <p:spPr>
          <a:xfrm flipH="1">
            <a:off x="3131840" y="3603113"/>
            <a:ext cx="199027" cy="28803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5202334" y="3611497"/>
            <a:ext cx="199027" cy="28803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877835" y="4217168"/>
            <a:ext cx="199027" cy="28803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4489483" y="4232471"/>
            <a:ext cx="199027" cy="288032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Google Shape;481;p33"/>
              <p:cNvSpPr txBox="1"/>
              <p:nvPr/>
            </p:nvSpPr>
            <p:spPr>
              <a:xfrm>
                <a:off x="6468857" y="3584399"/>
                <a:ext cx="983463" cy="4769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altLang="en-GB" sz="1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UTM Nokia Standard" pitchFamily="18" charset="0"/>
                    <a:ea typeface="思源黑体 CN Medium" panose="020B0600000000000000" charset="-122"/>
                    <a:cs typeface="Algerian" panose="04020705040A02060702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GB" sz="4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思源黑体 CN Medium" panose="020B0600000000000000" charset="-122"/>
                        <a:sym typeface="+mn-ea"/>
                      </a:rPr>
                      <m:t>=</m:t>
                    </m:r>
                  </m:oMath>
                </a14:m>
                <a:endParaRPr lang="en-US" altLang="en-GB" sz="1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endParaRPr>
              </a:p>
            </p:txBody>
          </p:sp>
        </mc:Choice>
        <mc:Fallback>
          <p:sp>
            <p:nvSpPr>
              <p:cNvPr id="51" name="Google Shape;481;p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8857" y="3584399"/>
                <a:ext cx="983463" cy="476958"/>
              </a:xfrm>
              <a:prstGeom prst="rect">
                <a:avLst/>
              </a:prstGeom>
              <a:blipFill rotWithShape="1">
                <a:blip r:embed="rId10"/>
                <a:stretch>
                  <a:fillRect b="-2692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Google Shape;481;p33"/>
          <p:cNvSpPr txBox="1"/>
          <p:nvPr/>
        </p:nvSpPr>
        <p:spPr>
          <a:xfrm>
            <a:off x="7044921" y="3682738"/>
            <a:ext cx="983463" cy="47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思源黑体 CN Medium" panose="020B0600000000000000" charset="-122"/>
                <a:cs typeface="Times New Roman" pitchFamily="18" charset="0"/>
                <a:sym typeface="+mn-ea"/>
              </a:rPr>
              <a:t>49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思源黑体 CN Medium" panose="020B0600000000000000" charset="-122"/>
              <a:cs typeface="Times New Roman" pitchFamily="18" charset="0"/>
              <a:sym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1381" y="4736523"/>
            <a:ext cx="1308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(</a:t>
            </a:r>
            <a:r>
              <a:rPr lang="en-US" i="1" dirty="0" err="1" smtClean="0"/>
              <a:t>Ngoài</a:t>
            </a:r>
            <a:r>
              <a:rPr lang="en-US" i="1" dirty="0" smtClean="0"/>
              <a:t> </a:t>
            </a:r>
            <a:r>
              <a:rPr lang="en-US" i="1" dirty="0" err="1" smtClean="0"/>
              <a:t>chuẩn</a:t>
            </a:r>
            <a:r>
              <a:rPr lang="en-US" i="1" dirty="0" smtClean="0"/>
              <a:t>)</a:t>
            </a:r>
            <a:endParaRPr lang="en-US" i="1" dirty="0"/>
          </a:p>
        </p:txBody>
      </p:sp>
      <p:sp>
        <p:nvSpPr>
          <p:cNvPr id="55" name="TextBox 54"/>
          <p:cNvSpPr txBox="1"/>
          <p:nvPr/>
        </p:nvSpPr>
        <p:spPr>
          <a:xfrm>
            <a:off x="754628" y="2427730"/>
            <a:ext cx="20649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(</a:t>
            </a:r>
            <a:r>
              <a:rPr lang="en-US" i="1" dirty="0" err="1" smtClean="0"/>
              <a:t>Giảm</a:t>
            </a:r>
            <a:r>
              <a:rPr lang="en-US" i="1" dirty="0" smtClean="0"/>
              <a:t> </a:t>
            </a:r>
            <a:r>
              <a:rPr lang="en-US" i="1" dirty="0" err="1" smtClean="0"/>
              <a:t>tải</a:t>
            </a:r>
            <a:r>
              <a:rPr lang="en-US" i="1" dirty="0" smtClean="0"/>
              <a:t> </a:t>
            </a:r>
            <a:r>
              <a:rPr lang="en-US" i="1" dirty="0" err="1" smtClean="0"/>
              <a:t>theo</a:t>
            </a:r>
            <a:r>
              <a:rPr lang="en-US" i="1" dirty="0" smtClean="0"/>
              <a:t> CV3969)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959927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" grpId="0"/>
      <p:bldP spid="803" grpId="1"/>
      <p:bldP spid="6" grpId="0"/>
      <p:bldP spid="27" grpId="0"/>
      <p:bldP spid="28" grpId="0"/>
      <p:bldP spid="30" grpId="0"/>
      <p:bldP spid="37" grpId="0"/>
      <p:bldP spid="40" grpId="0"/>
      <p:bldP spid="41" grpId="0"/>
      <p:bldP spid="42" grpId="0"/>
      <p:bldP spid="51" grpId="0"/>
      <p:bldP spid="54" grpId="0"/>
      <p:bldP spid="5" grpId="0"/>
      <p:bldP spid="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61787"/>
          </a:xfrm>
          <a:prstGeom prst="rect">
            <a:avLst/>
          </a:prstGeom>
        </p:spPr>
      </p:pic>
      <p:sp>
        <p:nvSpPr>
          <p:cNvPr id="5" name="文本框 28">
            <a:extLst>
              <a:ext uri="{FF2B5EF4-FFF2-40B4-BE49-F238E27FC236}">
                <a16:creationId xmlns="" xmlns:a16="http://schemas.microsoft.com/office/drawing/2014/main" id="{85B0815E-45B3-4AED-BCFF-744A73809326}"/>
              </a:ext>
            </a:extLst>
          </p:cNvPr>
          <p:cNvSpPr txBox="1"/>
          <p:nvPr/>
        </p:nvSpPr>
        <p:spPr>
          <a:xfrm>
            <a:off x="1219249" y="1002003"/>
            <a:ext cx="7103342" cy="3614824"/>
          </a:xfrm>
          <a:prstGeom prst="rect">
            <a:avLst/>
          </a:prstGeom>
          <a:noFill/>
        </p:spPr>
        <p:txBody>
          <a:bodyPr wrap="square" lIns="68568" tIns="34284" rIns="68568" bIns="34284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Chân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, tin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tưởng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và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ủng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hộ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!</a:t>
            </a:r>
          </a:p>
          <a:p>
            <a:pPr algn="just">
              <a:lnSpc>
                <a:spcPct val="120000"/>
              </a:lnSpc>
            </a:pP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Mong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rằng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liệu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này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sẽ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giúp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gặt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hái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được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công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trong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sự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nghiệp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trồng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người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group fb: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Giáo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viên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Tiểu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học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lớp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5-EduFive qua </a:t>
            </a:r>
            <a:r>
              <a:rPr lang="en-US" altLang="zh-CN" sz="2400" dirty="0" err="1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đường</a:t>
            </a:r>
            <a:r>
              <a:rPr lang="en-US" altLang="zh-CN" sz="2400" dirty="0">
                <a:solidFill>
                  <a:srgbClr val="5C8D89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</a:rPr>
              <a:t> link: </a:t>
            </a:r>
          </a:p>
          <a:p>
            <a:pPr algn="ctr">
              <a:lnSpc>
                <a:spcPct val="120000"/>
              </a:lnSpc>
            </a:pPr>
            <a:r>
              <a:rPr lang="en-US" altLang="zh-CN" sz="2400" dirty="0">
                <a:solidFill>
                  <a:srgbClr val="C00000"/>
                </a:solidFill>
                <a:latin typeface="UTM Aquarelle" pitchFamily="18" charset="0"/>
                <a:ea typeface="inpin heiti" charset="-122"/>
                <a:cs typeface="Times New Roman" panose="02020603050405020304" pitchFamily="18" charset="0"/>
                <a:hlinkClick r:id="rId3"/>
              </a:rPr>
              <a:t>https://www.facebook.com/groups/439653980716707</a:t>
            </a:r>
            <a:endParaRPr lang="en-US" altLang="zh-CN" sz="2400" dirty="0">
              <a:solidFill>
                <a:srgbClr val="C00000"/>
              </a:solidFill>
              <a:latin typeface="UTM Aquarelle" pitchFamily="18" charset="0"/>
              <a:ea typeface="inpin heiti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sz="2400" b="1" dirty="0" err="1">
                <a:solidFill>
                  <a:srgbClr val="F20051"/>
                </a:solidFill>
                <a:latin typeface="UTM Dai Co Viet" pitchFamily="18" charset="0"/>
                <a:ea typeface="inpin heiti" charset="-122"/>
                <a:cs typeface="Times New Roman" panose="02020603050405020304" pitchFamily="18" charset="0"/>
              </a:rPr>
              <a:t>EduFive</a:t>
            </a:r>
            <a:endParaRPr lang="zh-CN" altLang="en-US" sz="2400" b="1" dirty="0">
              <a:solidFill>
                <a:srgbClr val="F20051"/>
              </a:solidFill>
              <a:latin typeface="UTM Dai Co Viet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9048" y="354130"/>
            <a:ext cx="2627162" cy="761747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4500" dirty="0" err="1">
                <a:solidFill>
                  <a:srgbClr val="F20051"/>
                </a:solidFill>
                <a:latin typeface="UTM Mother" pitchFamily="18" charset="0"/>
              </a:rPr>
              <a:t>Cảm</a:t>
            </a:r>
            <a:r>
              <a:rPr lang="en-US" sz="4500" dirty="0">
                <a:solidFill>
                  <a:srgbClr val="F20051"/>
                </a:solidFill>
                <a:latin typeface="UTM Mother" pitchFamily="18" charset="0"/>
              </a:rPr>
              <a:t> </a:t>
            </a:r>
            <a:r>
              <a:rPr lang="en-US" sz="4500" dirty="0" err="1">
                <a:solidFill>
                  <a:srgbClr val="F20051"/>
                </a:solidFill>
                <a:latin typeface="UTM Mother" pitchFamily="18" charset="0"/>
              </a:rPr>
              <a:t>ơn</a:t>
            </a:r>
            <a:r>
              <a:rPr lang="en-US" sz="4500" dirty="0">
                <a:solidFill>
                  <a:srgbClr val="F20051"/>
                </a:solidFill>
                <a:latin typeface="UTM Mother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3847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"/>
          <p:cNvSpPr txBox="1">
            <a:spLocks noGrp="1"/>
          </p:cNvSpPr>
          <p:nvPr>
            <p:ph type="title"/>
          </p:nvPr>
        </p:nvSpPr>
        <p:spPr>
          <a:xfrm>
            <a:off x="713105" y="445135"/>
            <a:ext cx="5227047" cy="572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dirty="0" err="1" smtClean="0">
                <a:solidFill>
                  <a:schemeClr val="tx1"/>
                </a:solidFill>
                <a:latin typeface="UTM Atlas" pitchFamily="18" charset="0"/>
                <a:ea typeface="华文彩云" panose="02010800040101010101" charset="-122"/>
                <a:cs typeface="Algerian" panose="04020705040A02060702" charset="0"/>
                <a:sym typeface="+mn-ea"/>
              </a:rPr>
              <a:t>Mục</a:t>
            </a:r>
            <a:r>
              <a:rPr lang="en-US" altLang="en-GB" dirty="0" smtClean="0">
                <a:solidFill>
                  <a:schemeClr val="tx1"/>
                </a:solidFill>
                <a:latin typeface="UTM Atlas" pitchFamily="18" charset="0"/>
                <a:ea typeface="华文彩云" panose="02010800040101010101" charset="-122"/>
                <a:cs typeface="Algerian" panose="04020705040A02060702" charset="0"/>
                <a:sym typeface="+mn-ea"/>
              </a:rPr>
              <a:t> </a:t>
            </a:r>
            <a:r>
              <a:rPr lang="en-US" altLang="en-GB" dirty="0" err="1" smtClean="0">
                <a:solidFill>
                  <a:schemeClr val="tx1"/>
                </a:solidFill>
                <a:latin typeface="UTM Atlas" pitchFamily="18" charset="0"/>
                <a:ea typeface="华文彩云" panose="02010800040101010101" charset="-122"/>
                <a:cs typeface="Algerian" panose="04020705040A02060702" charset="0"/>
                <a:sym typeface="+mn-ea"/>
              </a:rPr>
              <a:t>tiêu</a:t>
            </a:r>
            <a:r>
              <a:rPr lang="en-US" altLang="en-GB" dirty="0" smtClean="0">
                <a:solidFill>
                  <a:schemeClr val="tx1"/>
                </a:solidFill>
                <a:latin typeface="UTM Atlas" pitchFamily="18" charset="0"/>
                <a:ea typeface="华文彩云" panose="02010800040101010101" charset="-122"/>
                <a:cs typeface="Algerian" panose="04020705040A02060702" charset="0"/>
                <a:sym typeface="+mn-ea"/>
              </a:rPr>
              <a:t> BÀI HỌC</a:t>
            </a:r>
            <a:endParaRPr lang="en-GB" dirty="0">
              <a:latin typeface="UTM Atlas" pitchFamily="18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683895" y="1527138"/>
            <a:ext cx="1819910" cy="1852955"/>
            <a:chOff x="1077" y="2405"/>
            <a:chExt cx="2866" cy="2918"/>
          </a:xfrm>
        </p:grpSpPr>
        <p:sp>
          <p:nvSpPr>
            <p:cNvPr id="17" name="Google Shape;304;p27"/>
            <p:cNvSpPr/>
            <p:nvPr/>
          </p:nvSpPr>
          <p:spPr>
            <a:xfrm>
              <a:off x="1566" y="2405"/>
              <a:ext cx="1882" cy="1882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AFD3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eo Sans Intel" pitchFamily="18" charset="0"/>
              </a:endParaRPr>
            </a:p>
          </p:txBody>
        </p:sp>
        <p:sp>
          <p:nvSpPr>
            <p:cNvPr id="18" name="Google Shape;308;p27"/>
            <p:cNvSpPr txBox="1"/>
            <p:nvPr/>
          </p:nvSpPr>
          <p:spPr>
            <a:xfrm>
              <a:off x="1917" y="2898"/>
              <a:ext cx="1181" cy="9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UTM Neo Sans Intel" pitchFamily="18" charset="0"/>
                  <a:cs typeface="Algerian" panose="04020705040A02060702" charset="0"/>
                </a:rPr>
                <a:t>01</a:t>
              </a:r>
            </a:p>
          </p:txBody>
        </p:sp>
        <p:sp>
          <p:nvSpPr>
            <p:cNvPr id="20" name="Google Shape;296;p27"/>
            <p:cNvSpPr txBox="1"/>
            <p:nvPr/>
          </p:nvSpPr>
          <p:spPr>
            <a:xfrm>
              <a:off x="1077" y="4617"/>
              <a:ext cx="2866" cy="7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angolin"/>
                <a:buNone/>
                <a:defRPr sz="1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L="914400" marR="0" lvl="1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2pPr>
              <a:lvl3pPr marL="1371600" marR="0" lvl="2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3pPr>
              <a:lvl4pPr marL="1828800" marR="0" lvl="3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4pPr>
              <a:lvl5pPr marL="2286000" marR="0" lvl="4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5pPr>
              <a:lvl6pPr marL="2743200" marR="0" lvl="5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6pPr>
              <a:lvl7pPr marL="3200400" marR="0" lvl="6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7pPr>
              <a:lvl8pPr marL="3657600" marR="0" lvl="7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8pPr>
              <a:lvl9pPr marL="4114800" marR="0" lvl="8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Đọc</a:t>
              </a:r>
              <a:r>
                <a:rPr lang="en-US" altLang="en-GB" dirty="0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số</a:t>
              </a:r>
              <a:r>
                <a:rPr lang="en-US" altLang="en-GB" dirty="0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thập</a:t>
              </a:r>
              <a:r>
                <a:rPr lang="en-US" altLang="en-GB" dirty="0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phân</a:t>
              </a:r>
              <a:endParaRPr lang="en-US" altLang="en-GB" dirty="0">
                <a:latin typeface="UTM Neo Sans Intel" pitchFamily="18" charset="0"/>
                <a:ea typeface="思源黑体 CN Medium" panose="020B0600000000000000" charset="-122"/>
                <a:cs typeface="Algerian" panose="04020705040A02060702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716530" y="1527138"/>
            <a:ext cx="1819910" cy="1852955"/>
            <a:chOff x="1077" y="2405"/>
            <a:chExt cx="2866" cy="2918"/>
          </a:xfrm>
        </p:grpSpPr>
        <p:sp>
          <p:nvSpPr>
            <p:cNvPr id="26" name="Google Shape;304;p27"/>
            <p:cNvSpPr/>
            <p:nvPr/>
          </p:nvSpPr>
          <p:spPr>
            <a:xfrm>
              <a:off x="1566" y="2405"/>
              <a:ext cx="1882" cy="1882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EB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eo Sans Intel" pitchFamily="18" charset="0"/>
              </a:endParaRPr>
            </a:p>
          </p:txBody>
        </p:sp>
        <p:sp>
          <p:nvSpPr>
            <p:cNvPr id="27" name="Google Shape;308;p27"/>
            <p:cNvSpPr txBox="1"/>
            <p:nvPr/>
          </p:nvSpPr>
          <p:spPr>
            <a:xfrm>
              <a:off x="1917" y="2898"/>
              <a:ext cx="1181" cy="9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UTM Neo Sans Intel" pitchFamily="18" charset="0"/>
                  <a:cs typeface="Algerian" panose="04020705040A02060702" charset="0"/>
                </a:rPr>
                <a:t>0</a:t>
              </a:r>
              <a:r>
                <a:rPr lang="en-US" altLang="en-GB">
                  <a:latin typeface="UTM Neo Sans Intel" pitchFamily="18" charset="0"/>
                  <a:cs typeface="Algerian" panose="04020705040A02060702" charset="0"/>
                </a:rPr>
                <a:t>2</a:t>
              </a:r>
            </a:p>
          </p:txBody>
        </p:sp>
        <p:sp>
          <p:nvSpPr>
            <p:cNvPr id="29" name="Google Shape;296;p27"/>
            <p:cNvSpPr txBox="1"/>
            <p:nvPr/>
          </p:nvSpPr>
          <p:spPr>
            <a:xfrm>
              <a:off x="1077" y="4617"/>
              <a:ext cx="2866" cy="7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angolin"/>
                <a:buNone/>
                <a:defRPr sz="1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L="914400" marR="0" lvl="1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2pPr>
              <a:lvl3pPr marL="1371600" marR="0" lvl="2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3pPr>
              <a:lvl4pPr marL="1828800" marR="0" lvl="3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4pPr>
              <a:lvl5pPr marL="2286000" marR="0" lvl="4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5pPr>
              <a:lvl6pPr marL="2743200" marR="0" lvl="5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6pPr>
              <a:lvl7pPr marL="3200400" marR="0" lvl="6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7pPr>
              <a:lvl8pPr marL="3657600" marR="0" lvl="7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8pPr>
              <a:lvl9pPr marL="4114800" marR="0" lvl="8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Viết</a:t>
              </a:r>
              <a:r>
                <a:rPr lang="en-US" altLang="en-GB" dirty="0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số</a:t>
              </a:r>
              <a:r>
                <a:rPr lang="en-US" altLang="en-GB" dirty="0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thập</a:t>
              </a:r>
              <a:r>
                <a:rPr lang="en-US" altLang="en-GB" dirty="0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phân</a:t>
              </a:r>
              <a:endParaRPr lang="en-US" altLang="en-GB" dirty="0">
                <a:latin typeface="UTM Neo Sans Intel" pitchFamily="18" charset="0"/>
                <a:ea typeface="思源黑体 CN Medium" panose="020B0600000000000000" charset="-122"/>
                <a:cs typeface="Algerian" panose="04020705040A02060702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722495" y="1527138"/>
            <a:ext cx="1965325" cy="1852955"/>
            <a:chOff x="1035" y="2405"/>
            <a:chExt cx="3095" cy="2918"/>
          </a:xfrm>
        </p:grpSpPr>
        <p:sp>
          <p:nvSpPr>
            <p:cNvPr id="33" name="Google Shape;304;p27"/>
            <p:cNvSpPr/>
            <p:nvPr/>
          </p:nvSpPr>
          <p:spPr>
            <a:xfrm>
              <a:off x="1566" y="2405"/>
              <a:ext cx="1882" cy="1882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AFD3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eo Sans Intel" pitchFamily="18" charset="0"/>
              </a:endParaRPr>
            </a:p>
          </p:txBody>
        </p:sp>
        <p:sp>
          <p:nvSpPr>
            <p:cNvPr id="34" name="Google Shape;308;p27"/>
            <p:cNvSpPr txBox="1"/>
            <p:nvPr/>
          </p:nvSpPr>
          <p:spPr>
            <a:xfrm>
              <a:off x="1917" y="2898"/>
              <a:ext cx="1181" cy="9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UTM Neo Sans Intel" pitchFamily="18" charset="0"/>
                  <a:cs typeface="Algerian" panose="04020705040A02060702" charset="0"/>
                </a:rPr>
                <a:t>0</a:t>
              </a:r>
              <a:r>
                <a:rPr lang="en-US" altLang="en-GB">
                  <a:latin typeface="UTM Neo Sans Intel" pitchFamily="18" charset="0"/>
                  <a:cs typeface="Algerian" panose="04020705040A02060702" charset="0"/>
                </a:rPr>
                <a:t>3</a:t>
              </a:r>
            </a:p>
          </p:txBody>
        </p:sp>
        <p:sp>
          <p:nvSpPr>
            <p:cNvPr id="36" name="Google Shape;296;p27"/>
            <p:cNvSpPr txBox="1"/>
            <p:nvPr/>
          </p:nvSpPr>
          <p:spPr>
            <a:xfrm>
              <a:off x="1035" y="4617"/>
              <a:ext cx="3095" cy="7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angolin"/>
                <a:buNone/>
                <a:defRPr sz="1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L="914400" marR="0" lvl="1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2pPr>
              <a:lvl3pPr marL="1371600" marR="0" lvl="2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3pPr>
              <a:lvl4pPr marL="1828800" marR="0" lvl="3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4pPr>
              <a:lvl5pPr marL="2286000" marR="0" lvl="4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5pPr>
              <a:lvl6pPr marL="2743200" marR="0" lvl="5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6pPr>
              <a:lvl7pPr marL="3200400" marR="0" lvl="6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7pPr>
              <a:lvl8pPr marL="3657600" marR="0" lvl="7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8pPr>
              <a:lvl9pPr marL="4114800" marR="0" lvl="8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Sắp</a:t>
              </a:r>
              <a:r>
                <a:rPr lang="en-US" altLang="en-GB" dirty="0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xếp</a:t>
              </a:r>
              <a:r>
                <a:rPr lang="en-US" altLang="en-GB" dirty="0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số</a:t>
              </a:r>
              <a:r>
                <a:rPr lang="en-US" altLang="en-GB" dirty="0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thập</a:t>
              </a:r>
              <a:r>
                <a:rPr lang="en-US" altLang="en-GB" dirty="0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phân</a:t>
              </a:r>
              <a:r>
                <a:rPr lang="en-US" altLang="en-GB" dirty="0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theo</a:t>
              </a:r>
              <a:r>
                <a:rPr lang="en-US" altLang="en-GB" dirty="0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thứ</a:t>
              </a:r>
              <a:r>
                <a:rPr lang="en-US" altLang="en-GB" dirty="0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tự</a:t>
              </a:r>
              <a:endParaRPr lang="en-US" altLang="en-GB" dirty="0">
                <a:latin typeface="UTM Neo Sans Intel" pitchFamily="18" charset="0"/>
                <a:ea typeface="思源黑体 CN Medium" panose="020B0600000000000000" charset="-122"/>
                <a:cs typeface="Algerian" panose="04020705040A02060702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781800" y="1527138"/>
            <a:ext cx="1819910" cy="1852955"/>
            <a:chOff x="1077" y="2405"/>
            <a:chExt cx="2866" cy="2918"/>
          </a:xfrm>
        </p:grpSpPr>
        <p:sp>
          <p:nvSpPr>
            <p:cNvPr id="39" name="Google Shape;304;p27"/>
            <p:cNvSpPr/>
            <p:nvPr/>
          </p:nvSpPr>
          <p:spPr>
            <a:xfrm>
              <a:off x="1566" y="2405"/>
              <a:ext cx="1882" cy="1882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EB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eo Sans Intel" pitchFamily="18" charset="0"/>
              </a:endParaRPr>
            </a:p>
          </p:txBody>
        </p:sp>
        <p:sp>
          <p:nvSpPr>
            <p:cNvPr id="40" name="Google Shape;308;p27"/>
            <p:cNvSpPr txBox="1"/>
            <p:nvPr/>
          </p:nvSpPr>
          <p:spPr>
            <a:xfrm>
              <a:off x="1917" y="2898"/>
              <a:ext cx="1181" cy="9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Pangolin"/>
                <a:buNone/>
                <a:defRPr sz="2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UTM Neo Sans Intel" pitchFamily="18" charset="0"/>
                  <a:cs typeface="Algerian" panose="04020705040A02060702" charset="0"/>
                </a:rPr>
                <a:t>0</a:t>
              </a:r>
              <a:r>
                <a:rPr lang="en-US" altLang="en-GB">
                  <a:latin typeface="UTM Neo Sans Intel" pitchFamily="18" charset="0"/>
                  <a:cs typeface="Algerian" panose="04020705040A02060702" charset="0"/>
                </a:rPr>
                <a:t>4</a:t>
              </a:r>
            </a:p>
          </p:txBody>
        </p:sp>
        <p:sp>
          <p:nvSpPr>
            <p:cNvPr id="42" name="Google Shape;296;p27"/>
            <p:cNvSpPr txBox="1"/>
            <p:nvPr/>
          </p:nvSpPr>
          <p:spPr>
            <a:xfrm>
              <a:off x="1077" y="4617"/>
              <a:ext cx="2866" cy="70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Pangolin"/>
                <a:buNone/>
                <a:defRPr sz="1800" b="1" i="0" u="none" strike="noStrike" cap="none">
                  <a:solidFill>
                    <a:schemeClr val="dk1"/>
                  </a:solidFill>
                  <a:latin typeface="Pangolin"/>
                  <a:ea typeface="Pangolin"/>
                  <a:cs typeface="Pangolin"/>
                  <a:sym typeface="Pangolin"/>
                </a:defRPr>
              </a:lvl1pPr>
              <a:lvl2pPr marL="914400" marR="0" lvl="1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2pPr>
              <a:lvl3pPr marL="1371600" marR="0" lvl="2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3pPr>
              <a:lvl4pPr marL="1828800" marR="0" lvl="3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4pPr>
              <a:lvl5pPr marL="2286000" marR="0" lvl="4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5pPr>
              <a:lvl6pPr marL="2743200" marR="0" lvl="5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6pPr>
              <a:lvl7pPr marL="3200400" marR="0" lvl="6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7pPr>
              <a:lvl8pPr marL="3657600" marR="0" lvl="7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8pPr>
              <a:lvl9pPr marL="4114800" marR="0" lvl="8" indent="-3302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Baloo 2"/>
                <a:buNone/>
                <a:defRPr sz="1800" b="1" i="0" u="none" strike="noStrike" cap="none">
                  <a:solidFill>
                    <a:schemeClr val="dk1"/>
                  </a:solidFill>
                  <a:latin typeface="Baloo 2"/>
                  <a:ea typeface="Baloo 2"/>
                  <a:cs typeface="Baloo 2"/>
                  <a:sym typeface="Baloo 2"/>
                </a:defRPr>
              </a:lvl9pPr>
            </a:lstStyle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Rèn</a:t>
              </a:r>
              <a:r>
                <a:rPr lang="en-US" altLang="en-GB" dirty="0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en-GB" dirty="0" err="1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tính</a:t>
              </a:r>
              <a:r>
                <a:rPr lang="en-US" altLang="en-GB" dirty="0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cẩn</a:t>
              </a:r>
              <a:r>
                <a:rPr lang="en-US" altLang="en-GB" dirty="0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 </a:t>
              </a:r>
              <a:r>
                <a:rPr lang="en-US" altLang="en-GB" dirty="0" err="1" smtClean="0">
                  <a:latin typeface="UTM Neo Sans Intel" pitchFamily="18" charset="0"/>
                  <a:ea typeface="思源黑体 CN Medium" panose="020B0600000000000000" charset="-122"/>
                  <a:cs typeface="Algerian" panose="04020705040A02060702" charset="0"/>
                </a:rPr>
                <a:t>thận</a:t>
              </a:r>
              <a:endParaRPr lang="en-US" altLang="en-GB" dirty="0">
                <a:latin typeface="UTM Neo Sans Intel" pitchFamily="18" charset="0"/>
                <a:ea typeface="思源黑体 CN Medium" panose="020B0600000000000000" charset="-122"/>
                <a:cs typeface="Algerian" panose="04020705040A02060702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94005" y="-921415"/>
            <a:ext cx="8919845" cy="5653405"/>
            <a:chOff x="463" y="-1620"/>
            <a:chExt cx="14047" cy="8903"/>
          </a:xfrm>
        </p:grpSpPr>
        <p:sp>
          <p:nvSpPr>
            <p:cNvPr id="312" name="Google Shape;312;p27"/>
            <p:cNvSpPr/>
            <p:nvPr/>
          </p:nvSpPr>
          <p:spPr>
            <a:xfrm>
              <a:off x="463" y="2289"/>
              <a:ext cx="735" cy="707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99;p25"/>
            <p:cNvSpPr/>
            <p:nvPr/>
          </p:nvSpPr>
          <p:spPr>
            <a:xfrm>
              <a:off x="3546" y="1971"/>
              <a:ext cx="732" cy="704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8674" y="-1620"/>
              <a:ext cx="5836" cy="3341"/>
              <a:chOff x="8674" y="-1620"/>
              <a:chExt cx="5836" cy="3341"/>
            </a:xfrm>
          </p:grpSpPr>
          <p:pic>
            <p:nvPicPr>
              <p:cNvPr id="45" name="图片 44" descr="刷子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5"/>
              <a:stretch>
                <a:fillRect/>
              </a:stretch>
            </p:blipFill>
            <p:spPr>
              <a:xfrm>
                <a:off x="11169" y="-1620"/>
                <a:ext cx="3341" cy="3341"/>
              </a:xfrm>
              <a:prstGeom prst="rect">
                <a:avLst/>
              </a:prstGeom>
            </p:spPr>
          </p:pic>
          <p:pic>
            <p:nvPicPr>
              <p:cNvPr id="46" name="图片 45" descr="刻刀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>
                <a:off x="8674" y="-1547"/>
                <a:ext cx="3182" cy="3182"/>
              </a:xfrm>
              <a:prstGeom prst="rect">
                <a:avLst/>
              </a:prstGeom>
            </p:spPr>
          </p:pic>
        </p:grpSp>
        <p:sp>
          <p:nvSpPr>
            <p:cNvPr id="48" name="Google Shape;199;p25"/>
            <p:cNvSpPr/>
            <p:nvPr/>
          </p:nvSpPr>
          <p:spPr>
            <a:xfrm>
              <a:off x="6973" y="6545"/>
              <a:ext cx="767" cy="738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99;p25"/>
            <p:cNvSpPr/>
            <p:nvPr/>
          </p:nvSpPr>
          <p:spPr>
            <a:xfrm>
              <a:off x="10149" y="5982"/>
              <a:ext cx="767" cy="738"/>
            </a:xfrm>
            <a:custGeom>
              <a:avLst/>
              <a:gdLst/>
              <a:ahLst/>
              <a:cxnLst/>
              <a:rect l="l" t="t" r="r" b="b"/>
              <a:pathLst>
                <a:path w="7895" h="7590" extrusionOk="0">
                  <a:moveTo>
                    <a:pt x="3087" y="1"/>
                  </a:moveTo>
                  <a:cubicBezTo>
                    <a:pt x="3078" y="1"/>
                    <a:pt x="3069" y="1"/>
                    <a:pt x="3061" y="1"/>
                  </a:cubicBezTo>
                  <a:cubicBezTo>
                    <a:pt x="2441" y="61"/>
                    <a:pt x="2334" y="2585"/>
                    <a:pt x="2334" y="2585"/>
                  </a:cubicBezTo>
                  <a:cubicBezTo>
                    <a:pt x="2334" y="2585"/>
                    <a:pt x="120" y="3216"/>
                    <a:pt x="36" y="3811"/>
                  </a:cubicBezTo>
                  <a:cubicBezTo>
                    <a:pt x="1" y="4407"/>
                    <a:pt x="2322" y="4907"/>
                    <a:pt x="2322" y="4907"/>
                  </a:cubicBezTo>
                  <a:cubicBezTo>
                    <a:pt x="2322" y="4907"/>
                    <a:pt x="1906" y="7526"/>
                    <a:pt x="2322" y="7586"/>
                  </a:cubicBezTo>
                  <a:cubicBezTo>
                    <a:pt x="2338" y="7588"/>
                    <a:pt x="2355" y="7589"/>
                    <a:pt x="2372" y="7589"/>
                  </a:cubicBezTo>
                  <a:cubicBezTo>
                    <a:pt x="3065" y="7589"/>
                    <a:pt x="4597" y="5728"/>
                    <a:pt x="4597" y="5728"/>
                  </a:cubicBezTo>
                  <a:cubicBezTo>
                    <a:pt x="4597" y="5728"/>
                    <a:pt x="6353" y="6457"/>
                    <a:pt x="7163" y="6457"/>
                  </a:cubicBezTo>
                  <a:cubicBezTo>
                    <a:pt x="7325" y="6457"/>
                    <a:pt x="7448" y="6429"/>
                    <a:pt x="7514" y="6359"/>
                  </a:cubicBezTo>
                  <a:cubicBezTo>
                    <a:pt x="7895" y="5943"/>
                    <a:pt x="6156" y="3871"/>
                    <a:pt x="6156" y="3871"/>
                  </a:cubicBezTo>
                  <a:cubicBezTo>
                    <a:pt x="6156" y="3871"/>
                    <a:pt x="7704" y="2573"/>
                    <a:pt x="7502" y="2014"/>
                  </a:cubicBezTo>
                  <a:cubicBezTo>
                    <a:pt x="7386" y="1687"/>
                    <a:pt x="6528" y="1617"/>
                    <a:pt x="5813" y="1617"/>
                  </a:cubicBezTo>
                  <a:cubicBezTo>
                    <a:pt x="5278" y="1617"/>
                    <a:pt x="4823" y="1656"/>
                    <a:pt x="4823" y="1656"/>
                  </a:cubicBezTo>
                  <a:cubicBezTo>
                    <a:pt x="4823" y="1656"/>
                    <a:pt x="3723" y="1"/>
                    <a:pt x="3087" y="1"/>
                  </a:cubicBezTo>
                  <a:close/>
                </a:path>
              </a:pathLst>
            </a:custGeom>
            <a:solidFill>
              <a:schemeClr val="lt1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" grpId="0"/>
      <p:bldP spid="29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8"/>
          <p:cNvSpPr/>
          <p:nvPr/>
        </p:nvSpPr>
        <p:spPr>
          <a:xfrm>
            <a:off x="4998825" y="3857450"/>
            <a:ext cx="4259476" cy="411877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8"/>
          <p:cNvSpPr/>
          <p:nvPr/>
        </p:nvSpPr>
        <p:spPr>
          <a:xfrm>
            <a:off x="0" y="3929995"/>
            <a:ext cx="1213505" cy="121350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AFD3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图片 2" descr="高光笔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610" y="3448685"/>
            <a:ext cx="945515" cy="945515"/>
          </a:xfrm>
          <a:prstGeom prst="rect">
            <a:avLst/>
          </a:prstGeom>
        </p:spPr>
      </p:pic>
      <p:sp>
        <p:nvSpPr>
          <p:cNvPr id="355" name="Google Shape;355;p29"/>
          <p:cNvSpPr/>
          <p:nvPr/>
        </p:nvSpPr>
        <p:spPr>
          <a:xfrm>
            <a:off x="664210" y="1386840"/>
            <a:ext cx="3230880" cy="3105150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7"/>
          <p:cNvSpPr/>
          <p:nvPr/>
        </p:nvSpPr>
        <p:spPr>
          <a:xfrm>
            <a:off x="3061532" y="3491872"/>
            <a:ext cx="538849" cy="51501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333;p28"/>
          <p:cNvSpPr txBox="1">
            <a:spLocks noGrp="1"/>
          </p:cNvSpPr>
          <p:nvPr>
            <p:ph type="subTitle" idx="1"/>
          </p:nvPr>
        </p:nvSpPr>
        <p:spPr>
          <a:xfrm>
            <a:off x="4711700" y="1851670"/>
            <a:ext cx="3654425" cy="1876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Khi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đọc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số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thập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phân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, ta </a:t>
            </a: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đọc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lần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lượt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từ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hàng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cao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đến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hàng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thấp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: </a:t>
            </a: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trước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hết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đọc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phần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nguyên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, </a:t>
            </a: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đọc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dấu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“</a:t>
            </a: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phẩy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”, </a:t>
            </a: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sau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đó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đọc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phần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thập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phân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.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okia Standard" pitchFamily="18" charset="0"/>
              <a:ea typeface="思源黑体 CN Light" panose="020B0300000000000000" charset="-12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94578" y="1438771"/>
            <a:ext cx="1736982" cy="30845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3" name="Group 12"/>
          <p:cNvGrpSpPr/>
          <p:nvPr/>
        </p:nvGrpSpPr>
        <p:grpSpPr>
          <a:xfrm>
            <a:off x="2599852" y="5363"/>
            <a:ext cx="2880320" cy="1930563"/>
            <a:chOff x="3059832" y="-113218"/>
            <a:chExt cx="2880320" cy="193056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-113218"/>
              <a:ext cx="2880320" cy="193056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360491" y="461967"/>
              <a:ext cx="229163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GB" sz="1800" b="1" dirty="0" err="1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Khi</a:t>
              </a:r>
              <a:r>
                <a:rPr lang="en-US" altLang="en-GB" sz="1800" b="1" dirty="0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đọc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endParaRPr lang="en-US" altLang="en-GB" sz="1800" b="1" dirty="0" smtClean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endParaRPr>
            </a:p>
            <a:p>
              <a:pPr algn="ctr"/>
              <a:r>
                <a:rPr lang="en-US" altLang="en-GB" sz="1800" b="1" dirty="0" err="1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số</a:t>
              </a:r>
              <a:r>
                <a:rPr lang="en-US" altLang="en-GB" sz="1800" b="1" dirty="0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1800" b="1" dirty="0" err="1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thập</a:t>
              </a:r>
              <a:r>
                <a:rPr lang="en-US" altLang="en-GB" sz="1800" b="1" dirty="0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phân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ta </a:t>
              </a:r>
              <a:r>
                <a:rPr lang="en-US" altLang="en-GB" sz="1800" b="1" dirty="0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 </a:t>
              </a:r>
              <a:r>
                <a:rPr lang="en-US" altLang="en-GB" sz="1800" b="1" dirty="0" err="1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cần</a:t>
              </a:r>
              <a:r>
                <a:rPr lang="en-US" altLang="en-GB" sz="1800" b="1" dirty="0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chú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ý </a:t>
              </a:r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điều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gì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?</a:t>
              </a:r>
              <a:endParaRPr lang="en-US" sz="1800" b="1" dirty="0"/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25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" grpId="0" animBg="1"/>
      <p:bldP spid="335" grpId="1" animBg="1"/>
      <p:bldP spid="336" grpId="1" animBg="1"/>
      <p:bldP spid="355" grpId="0" animBg="1"/>
      <p:bldP spid="312" grpId="1" animBg="1"/>
      <p:bldP spid="312" grpId="2" animBg="1"/>
      <p:bldP spid="312" grpId="3" animBg="1"/>
      <p:bldP spid="6" grpId="0" uiExpand="1" build="p"/>
      <p:bldP spid="6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40"/>
          <p:cNvSpPr txBox="1">
            <a:spLocks noGrp="1"/>
          </p:cNvSpPr>
          <p:nvPr>
            <p:ph type="title"/>
          </p:nvPr>
        </p:nvSpPr>
        <p:spPr>
          <a:xfrm>
            <a:off x="521016" y="123478"/>
            <a:ext cx="6706111" cy="572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UTM Nokia Standard" pitchFamily="18" charset="0"/>
                <a:sym typeface="+mn-ea"/>
              </a:rPr>
              <a:t>1/ </a:t>
            </a:r>
            <a:r>
              <a:rPr lang="en-US" dirty="0" err="1" smtClean="0">
                <a:latin typeface="UTM Nokia Standard" pitchFamily="18" charset="0"/>
                <a:sym typeface="+mn-ea"/>
              </a:rPr>
              <a:t>Đọc</a:t>
            </a:r>
            <a:r>
              <a:rPr lang="en-US" dirty="0" smtClean="0">
                <a:latin typeface="UTM Nokia Standard" pitchFamily="18" charset="0"/>
                <a:sym typeface="+mn-ea"/>
              </a:rPr>
              <a:t> </a:t>
            </a:r>
            <a:r>
              <a:rPr lang="en-US" dirty="0" err="1" smtClean="0">
                <a:latin typeface="UTM Nokia Standard" pitchFamily="18" charset="0"/>
                <a:sym typeface="+mn-ea"/>
              </a:rPr>
              <a:t>các</a:t>
            </a:r>
            <a:r>
              <a:rPr lang="en-US" dirty="0" smtClean="0">
                <a:latin typeface="UTM Nokia Standard" pitchFamily="18" charset="0"/>
                <a:sym typeface="+mn-ea"/>
              </a:rPr>
              <a:t> </a:t>
            </a:r>
            <a:r>
              <a:rPr lang="en-US" dirty="0" err="1" smtClean="0">
                <a:latin typeface="UTM Nokia Standard" pitchFamily="18" charset="0"/>
                <a:sym typeface="+mn-ea"/>
              </a:rPr>
              <a:t>số</a:t>
            </a:r>
            <a:r>
              <a:rPr lang="en-US" dirty="0" smtClean="0">
                <a:latin typeface="UTM Nokia Standard" pitchFamily="18" charset="0"/>
                <a:sym typeface="+mn-ea"/>
              </a:rPr>
              <a:t> </a:t>
            </a:r>
            <a:r>
              <a:rPr lang="en-US" dirty="0" err="1" smtClean="0">
                <a:latin typeface="UTM Nokia Standard" pitchFamily="18" charset="0"/>
                <a:sym typeface="+mn-ea"/>
              </a:rPr>
              <a:t>thập</a:t>
            </a:r>
            <a:r>
              <a:rPr lang="en-US" dirty="0" smtClean="0">
                <a:latin typeface="UTM Nokia Standard" pitchFamily="18" charset="0"/>
                <a:sym typeface="+mn-ea"/>
              </a:rPr>
              <a:t> </a:t>
            </a:r>
            <a:r>
              <a:rPr lang="en-US" dirty="0" err="1" smtClean="0">
                <a:latin typeface="UTM Nokia Standard" pitchFamily="18" charset="0"/>
                <a:sym typeface="+mn-ea"/>
              </a:rPr>
              <a:t>phân</a:t>
            </a:r>
            <a:r>
              <a:rPr lang="en-US" dirty="0" smtClean="0">
                <a:latin typeface="UTM Nokia Standard" pitchFamily="18" charset="0"/>
                <a:sym typeface="+mn-ea"/>
              </a:rPr>
              <a:t> </a:t>
            </a:r>
            <a:r>
              <a:rPr lang="en-US" dirty="0" err="1" smtClean="0">
                <a:latin typeface="UTM Nokia Standard" pitchFamily="18" charset="0"/>
                <a:sym typeface="+mn-ea"/>
              </a:rPr>
              <a:t>sau</a:t>
            </a:r>
            <a:r>
              <a:rPr lang="en-US" dirty="0" smtClean="0">
                <a:latin typeface="UTM Nokia Standard" pitchFamily="18" charset="0"/>
                <a:sym typeface="+mn-ea"/>
              </a:rPr>
              <a:t> </a:t>
            </a:r>
            <a:r>
              <a:rPr lang="en-US" dirty="0" err="1" smtClean="0">
                <a:latin typeface="UTM Nokia Standard" pitchFamily="18" charset="0"/>
                <a:sym typeface="+mn-ea"/>
              </a:rPr>
              <a:t>đây</a:t>
            </a:r>
            <a:r>
              <a:rPr lang="en-US" dirty="0" smtClean="0">
                <a:latin typeface="UTM Nokia Standard" pitchFamily="18" charset="0"/>
                <a:sym typeface="+mn-ea"/>
              </a:rPr>
              <a:t>:</a:t>
            </a:r>
            <a:endParaRPr lang="en-GB" dirty="0">
              <a:latin typeface="UTM Nokia Standard" pitchFamily="18" charset="0"/>
            </a:endParaRPr>
          </a:p>
        </p:txBody>
      </p:sp>
      <p:sp>
        <p:nvSpPr>
          <p:cNvPr id="817" name="Google Shape;817;p40"/>
          <p:cNvSpPr/>
          <p:nvPr/>
        </p:nvSpPr>
        <p:spPr>
          <a:xfrm>
            <a:off x="806767" y="915566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Nokia Standard" pitchFamily="18" charset="0"/>
            </a:endParaRPr>
          </a:p>
        </p:txBody>
      </p:sp>
      <p:sp>
        <p:nvSpPr>
          <p:cNvPr id="6" name="Google Shape;481;p33"/>
          <p:cNvSpPr txBox="1"/>
          <p:nvPr/>
        </p:nvSpPr>
        <p:spPr>
          <a:xfrm>
            <a:off x="268287" y="1426741"/>
            <a:ext cx="15646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7,5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okia Standard" pitchFamily="18" charset="0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7" name="Google Shape;482;p33"/>
          <p:cNvSpPr txBox="1"/>
          <p:nvPr/>
        </p:nvSpPr>
        <p:spPr>
          <a:xfrm>
            <a:off x="160337" y="1736621"/>
            <a:ext cx="1845945" cy="68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 smtClean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Bảy</a:t>
            </a:r>
            <a:r>
              <a:rPr lang="en-GB" sz="1800" b="1" dirty="0" smtClean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 smtClean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phẩy</a:t>
            </a:r>
            <a:r>
              <a:rPr lang="en-GB" sz="1800" b="1" dirty="0" smtClean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 smtClean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năm</a:t>
            </a:r>
            <a:endParaRPr lang="en-GB" sz="1800" b="1" dirty="0">
              <a:solidFill>
                <a:srgbClr val="0070C0"/>
              </a:solidFill>
              <a:latin typeface="UTM Nokia Standard" pitchFamily="18" charset="0"/>
              <a:ea typeface="思源黑体 CN Light" panose="020B0300000000000000" charset="-122"/>
              <a:cs typeface="Baloo 2"/>
              <a:sym typeface="Baloo 2"/>
            </a:endParaRPr>
          </a:p>
        </p:txBody>
      </p:sp>
      <p:sp>
        <p:nvSpPr>
          <p:cNvPr id="22" name="Google Shape;817;p40"/>
          <p:cNvSpPr/>
          <p:nvPr/>
        </p:nvSpPr>
        <p:spPr>
          <a:xfrm>
            <a:off x="3219132" y="915566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Nokia Standard" pitchFamily="18" charset="0"/>
            </a:endParaRPr>
          </a:p>
        </p:txBody>
      </p:sp>
      <p:sp>
        <p:nvSpPr>
          <p:cNvPr id="24" name="Google Shape;481;p33"/>
          <p:cNvSpPr txBox="1"/>
          <p:nvPr/>
        </p:nvSpPr>
        <p:spPr>
          <a:xfrm>
            <a:off x="2680652" y="1426741"/>
            <a:ext cx="15646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28,416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okia Standard" pitchFamily="18" charset="0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25" name="Google Shape;482;p33"/>
          <p:cNvSpPr txBox="1"/>
          <p:nvPr/>
        </p:nvSpPr>
        <p:spPr>
          <a:xfrm>
            <a:off x="2572702" y="1736621"/>
            <a:ext cx="1845945" cy="68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 smtClean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Hai</a:t>
            </a:r>
            <a:r>
              <a:rPr lang="en-GB" sz="1800" b="1" dirty="0" smtClean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 smtClean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mươi</a:t>
            </a:r>
            <a:r>
              <a:rPr lang="en-GB" sz="1800" b="1" dirty="0" smtClean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 smtClean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tám</a:t>
            </a:r>
            <a:r>
              <a:rPr lang="en-GB" sz="1800" b="1" dirty="0" smtClean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 smtClean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phẩy</a:t>
            </a:r>
            <a:r>
              <a:rPr lang="en-GB" sz="1800" b="1" dirty="0" smtClean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 smtClean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bốn</a:t>
            </a:r>
            <a:r>
              <a:rPr lang="en-GB" sz="1800" b="1" dirty="0" smtClean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 smtClean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trăm</a:t>
            </a:r>
            <a:r>
              <a:rPr lang="en-GB" sz="1800" b="1" dirty="0" smtClean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 smtClean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mười</a:t>
            </a:r>
            <a:r>
              <a:rPr lang="en-GB" sz="1800" b="1" dirty="0" smtClean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 smtClean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sáu</a:t>
            </a:r>
            <a:endParaRPr lang="en-GB" sz="1800" b="1" dirty="0">
              <a:solidFill>
                <a:srgbClr val="0070C0"/>
              </a:solidFill>
              <a:latin typeface="UTM Nokia Standard" pitchFamily="18" charset="0"/>
              <a:ea typeface="思源黑体 CN Light" panose="020B0300000000000000" charset="-122"/>
              <a:cs typeface="Baloo 2"/>
              <a:sym typeface="Baloo 2"/>
            </a:endParaRPr>
          </a:p>
        </p:txBody>
      </p:sp>
      <p:sp>
        <p:nvSpPr>
          <p:cNvPr id="29" name="Google Shape;817;p40"/>
          <p:cNvSpPr/>
          <p:nvPr/>
        </p:nvSpPr>
        <p:spPr>
          <a:xfrm>
            <a:off x="5631497" y="915566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Nokia Standard" pitchFamily="18" charset="0"/>
            </a:endParaRPr>
          </a:p>
        </p:txBody>
      </p:sp>
      <p:sp>
        <p:nvSpPr>
          <p:cNvPr id="31" name="Google Shape;481;p33"/>
          <p:cNvSpPr txBox="1"/>
          <p:nvPr/>
        </p:nvSpPr>
        <p:spPr>
          <a:xfrm>
            <a:off x="5093017" y="1426741"/>
            <a:ext cx="15646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201,05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okia Standard" pitchFamily="18" charset="0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32" name="Google Shape;482;p33"/>
          <p:cNvSpPr txBox="1"/>
          <p:nvPr/>
        </p:nvSpPr>
        <p:spPr>
          <a:xfrm>
            <a:off x="4985067" y="1736621"/>
            <a:ext cx="1845945" cy="68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 smtClean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Hai</a:t>
            </a:r>
            <a:r>
              <a:rPr lang="en-GB" sz="1800" b="1" dirty="0" smtClean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 smtClean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trăm</a:t>
            </a:r>
            <a:r>
              <a:rPr lang="en-GB" sz="1800" b="1" dirty="0" smtClean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 smtClean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linh</a:t>
            </a:r>
            <a:r>
              <a:rPr lang="en-GB" sz="1800" b="1" dirty="0" smtClean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 smtClean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một</a:t>
            </a:r>
            <a:r>
              <a:rPr lang="en-GB" sz="1800" b="1" dirty="0" smtClean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 smtClean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phẩy</a:t>
            </a:r>
            <a:r>
              <a:rPr lang="en-GB" sz="1800" b="1" dirty="0" smtClean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 smtClean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không</a:t>
            </a:r>
            <a:r>
              <a:rPr lang="en-GB" sz="1800" b="1" dirty="0" smtClean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 smtClean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năm</a:t>
            </a:r>
            <a:endParaRPr lang="en-GB" sz="1800" b="1" dirty="0">
              <a:solidFill>
                <a:srgbClr val="0070C0"/>
              </a:solidFill>
              <a:latin typeface="UTM Nokia Standard" pitchFamily="18" charset="0"/>
              <a:ea typeface="思源黑体 CN Light" panose="020B0300000000000000" charset="-122"/>
              <a:cs typeface="Baloo 2"/>
              <a:sym typeface="Baloo 2"/>
            </a:endParaRPr>
          </a:p>
        </p:txBody>
      </p:sp>
      <p:sp>
        <p:nvSpPr>
          <p:cNvPr id="36" name="Google Shape;817;p40"/>
          <p:cNvSpPr/>
          <p:nvPr/>
        </p:nvSpPr>
        <p:spPr>
          <a:xfrm>
            <a:off x="708630" y="3219822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AFD3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Nokia Standard" pitchFamily="18" charset="0"/>
            </a:endParaRPr>
          </a:p>
        </p:txBody>
      </p:sp>
      <p:sp>
        <p:nvSpPr>
          <p:cNvPr id="38" name="Google Shape;481;p33"/>
          <p:cNvSpPr txBox="1"/>
          <p:nvPr/>
        </p:nvSpPr>
        <p:spPr>
          <a:xfrm>
            <a:off x="170150" y="3730997"/>
            <a:ext cx="15646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36,2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okia Standard" pitchFamily="18" charset="0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39" name="Google Shape;482;p33"/>
          <p:cNvSpPr txBox="1"/>
          <p:nvPr/>
        </p:nvSpPr>
        <p:spPr>
          <a:xfrm>
            <a:off x="62200" y="4040877"/>
            <a:ext cx="1845945" cy="68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smtClean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Ba </a:t>
            </a:r>
            <a:r>
              <a:rPr lang="en-GB" sz="1800" b="1" dirty="0" err="1" smtClean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mươi</a:t>
            </a:r>
            <a:r>
              <a:rPr lang="en-GB" sz="1800" b="1" dirty="0" smtClean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 smtClean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sáu</a:t>
            </a:r>
            <a:r>
              <a:rPr lang="en-GB" sz="1800" b="1" dirty="0" smtClean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 smtClean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phẩy</a:t>
            </a:r>
            <a:r>
              <a:rPr lang="en-GB" sz="1800" b="1" dirty="0" smtClean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 smtClean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hai</a:t>
            </a:r>
            <a:endParaRPr lang="en-GB" sz="1800" b="1" dirty="0">
              <a:solidFill>
                <a:srgbClr val="C00000"/>
              </a:solidFill>
              <a:latin typeface="UTM Nokia Standard" pitchFamily="18" charset="0"/>
              <a:ea typeface="思源黑体 CN Light" panose="020B0300000000000000" charset="-122"/>
              <a:cs typeface="Baloo 2"/>
              <a:sym typeface="Baloo 2"/>
            </a:endParaRPr>
          </a:p>
        </p:txBody>
      </p:sp>
      <p:sp>
        <p:nvSpPr>
          <p:cNvPr id="43" name="Google Shape;817;p40"/>
          <p:cNvSpPr/>
          <p:nvPr/>
        </p:nvSpPr>
        <p:spPr>
          <a:xfrm>
            <a:off x="3120995" y="3219822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AFD3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Nokia Standard" pitchFamily="18" charset="0"/>
            </a:endParaRPr>
          </a:p>
        </p:txBody>
      </p:sp>
      <p:sp>
        <p:nvSpPr>
          <p:cNvPr id="45" name="Google Shape;481;p33"/>
          <p:cNvSpPr txBox="1"/>
          <p:nvPr/>
        </p:nvSpPr>
        <p:spPr>
          <a:xfrm>
            <a:off x="2582515" y="3730997"/>
            <a:ext cx="15646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9,001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okia Standard" pitchFamily="18" charset="0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46" name="Google Shape;482;p33"/>
          <p:cNvSpPr txBox="1"/>
          <p:nvPr/>
        </p:nvSpPr>
        <p:spPr>
          <a:xfrm>
            <a:off x="2474565" y="4040877"/>
            <a:ext cx="1845945" cy="68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 smtClean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Chín</a:t>
            </a:r>
            <a:r>
              <a:rPr lang="en-GB" sz="1800" b="1" dirty="0" smtClean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 smtClean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phẩy</a:t>
            </a:r>
            <a:r>
              <a:rPr lang="en-GB" sz="1800" b="1" dirty="0" smtClean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 smtClean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không</a:t>
            </a:r>
            <a:r>
              <a:rPr lang="en-GB" sz="1800" b="1" dirty="0" smtClean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 smtClean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trăm</a:t>
            </a:r>
            <a:r>
              <a:rPr lang="en-GB" sz="1800" b="1" dirty="0" smtClean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 smtClean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linh</a:t>
            </a:r>
            <a:r>
              <a:rPr lang="en-GB" sz="1800" b="1" dirty="0" smtClean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 smtClean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một</a:t>
            </a:r>
            <a:endParaRPr lang="en-GB" sz="1800" b="1" dirty="0">
              <a:solidFill>
                <a:srgbClr val="C00000"/>
              </a:solidFill>
              <a:latin typeface="UTM Nokia Standard" pitchFamily="18" charset="0"/>
              <a:ea typeface="思源黑体 CN Light" panose="020B0300000000000000" charset="-122"/>
              <a:cs typeface="Baloo 2"/>
              <a:sym typeface="Baloo 2"/>
            </a:endParaRPr>
          </a:p>
        </p:txBody>
      </p:sp>
      <p:sp>
        <p:nvSpPr>
          <p:cNvPr id="50" name="Google Shape;817;p40"/>
          <p:cNvSpPr/>
          <p:nvPr/>
        </p:nvSpPr>
        <p:spPr>
          <a:xfrm>
            <a:off x="5533360" y="3219822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AFD3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Nokia Standard" pitchFamily="18" charset="0"/>
            </a:endParaRPr>
          </a:p>
        </p:txBody>
      </p:sp>
      <p:sp>
        <p:nvSpPr>
          <p:cNvPr id="52" name="Google Shape;481;p33"/>
          <p:cNvSpPr txBox="1"/>
          <p:nvPr/>
        </p:nvSpPr>
        <p:spPr>
          <a:xfrm>
            <a:off x="4994880" y="3730997"/>
            <a:ext cx="15646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84,302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okia Standard" pitchFamily="18" charset="0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53" name="Google Shape;482;p33"/>
          <p:cNvSpPr txBox="1"/>
          <p:nvPr/>
        </p:nvSpPr>
        <p:spPr>
          <a:xfrm>
            <a:off x="4787389" y="4040877"/>
            <a:ext cx="2016859" cy="68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 smtClean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Tám</a:t>
            </a:r>
            <a:r>
              <a:rPr lang="en-GB" sz="1800" b="1" dirty="0" smtClean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 smtClean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mươi</a:t>
            </a:r>
            <a:r>
              <a:rPr lang="en-GB" sz="1800" b="1" dirty="0" smtClean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 smtClean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bốn</a:t>
            </a:r>
            <a:r>
              <a:rPr lang="en-GB" sz="1800" b="1" dirty="0" smtClean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 smtClean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phẩy</a:t>
            </a:r>
            <a:r>
              <a:rPr lang="en-GB" sz="1800" b="1" dirty="0" smtClean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 smtClean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ba</a:t>
            </a:r>
            <a:r>
              <a:rPr lang="en-GB" sz="1800" b="1" dirty="0" smtClean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 smtClean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trăm</a:t>
            </a:r>
            <a:r>
              <a:rPr lang="en-GB" sz="1800" b="1" dirty="0" smtClean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 smtClean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linh</a:t>
            </a:r>
            <a:r>
              <a:rPr lang="en-GB" sz="1800" b="1" dirty="0" smtClean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 smtClean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hai</a:t>
            </a:r>
            <a:endParaRPr lang="en-GB" sz="1800" b="1" dirty="0">
              <a:solidFill>
                <a:srgbClr val="C00000"/>
              </a:solidFill>
              <a:latin typeface="UTM Nokia Standard" pitchFamily="18" charset="0"/>
              <a:ea typeface="思源黑体 CN Light" panose="020B0300000000000000" charset="-122"/>
              <a:cs typeface="Baloo 2"/>
              <a:sym typeface="Baloo 2"/>
            </a:endParaRPr>
          </a:p>
        </p:txBody>
      </p:sp>
      <p:sp>
        <p:nvSpPr>
          <p:cNvPr id="71" name="Google Shape;817;p40"/>
          <p:cNvSpPr/>
          <p:nvPr/>
        </p:nvSpPr>
        <p:spPr>
          <a:xfrm>
            <a:off x="7765608" y="915566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Nokia Standard" pitchFamily="18" charset="0"/>
            </a:endParaRPr>
          </a:p>
        </p:txBody>
      </p:sp>
      <p:sp>
        <p:nvSpPr>
          <p:cNvPr id="73" name="Google Shape;481;p33"/>
          <p:cNvSpPr txBox="1"/>
          <p:nvPr/>
        </p:nvSpPr>
        <p:spPr>
          <a:xfrm>
            <a:off x="7227128" y="1426741"/>
            <a:ext cx="15646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0,187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okia Standard" pitchFamily="18" charset="0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74" name="Google Shape;482;p33"/>
          <p:cNvSpPr txBox="1"/>
          <p:nvPr/>
        </p:nvSpPr>
        <p:spPr>
          <a:xfrm>
            <a:off x="7119178" y="1736621"/>
            <a:ext cx="1845945" cy="68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 smtClean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Không</a:t>
            </a:r>
            <a:r>
              <a:rPr lang="en-GB" sz="1800" b="1" dirty="0" smtClean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 smtClean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phẩy</a:t>
            </a:r>
            <a:r>
              <a:rPr lang="en-GB" sz="1800" b="1" dirty="0" smtClean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 smtClean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một</a:t>
            </a:r>
            <a:r>
              <a:rPr lang="en-GB" sz="1800" b="1" dirty="0" smtClean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 smtClean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trăm</a:t>
            </a:r>
            <a:r>
              <a:rPr lang="en-GB" sz="1800" b="1" dirty="0" smtClean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 smtClean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tám</a:t>
            </a:r>
            <a:r>
              <a:rPr lang="en-GB" sz="1800" b="1" dirty="0" smtClean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 smtClean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mươi</a:t>
            </a:r>
            <a:r>
              <a:rPr lang="en-GB" sz="1800" b="1" dirty="0" smtClean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 smtClean="0">
                <a:solidFill>
                  <a:srgbClr val="0070C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bảy</a:t>
            </a:r>
            <a:endParaRPr lang="en-GB" sz="1800" b="1" dirty="0">
              <a:solidFill>
                <a:srgbClr val="0070C0"/>
              </a:solidFill>
              <a:latin typeface="UTM Nokia Standard" pitchFamily="18" charset="0"/>
              <a:ea typeface="思源黑体 CN Light" panose="020B0300000000000000" charset="-122"/>
              <a:cs typeface="Baloo 2"/>
              <a:sym typeface="Baloo 2"/>
            </a:endParaRPr>
          </a:p>
        </p:txBody>
      </p:sp>
      <p:sp>
        <p:nvSpPr>
          <p:cNvPr id="78" name="Google Shape;817;p40"/>
          <p:cNvSpPr/>
          <p:nvPr/>
        </p:nvSpPr>
        <p:spPr>
          <a:xfrm>
            <a:off x="7667471" y="3219822"/>
            <a:ext cx="487680" cy="48768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AFD3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Nokia Standard" pitchFamily="18" charset="0"/>
            </a:endParaRPr>
          </a:p>
        </p:txBody>
      </p:sp>
      <p:sp>
        <p:nvSpPr>
          <p:cNvPr id="80" name="Google Shape;481;p33"/>
          <p:cNvSpPr txBox="1"/>
          <p:nvPr/>
        </p:nvSpPr>
        <p:spPr>
          <a:xfrm>
            <a:off x="7128991" y="3730997"/>
            <a:ext cx="15646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0,010</a:t>
            </a:r>
            <a:endParaRPr lang="en-US" altLang="en-GB" sz="1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okia Standard" pitchFamily="18" charset="0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81" name="Google Shape;482;p33"/>
          <p:cNvSpPr txBox="1"/>
          <p:nvPr/>
        </p:nvSpPr>
        <p:spPr>
          <a:xfrm>
            <a:off x="7021041" y="4040877"/>
            <a:ext cx="1845945" cy="681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 smtClean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Không</a:t>
            </a:r>
            <a:r>
              <a:rPr lang="en-GB" sz="1800" b="1" dirty="0" smtClean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 smtClean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phẩy</a:t>
            </a:r>
            <a:r>
              <a:rPr lang="en-GB" sz="1800" b="1" dirty="0" smtClean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 smtClean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không</a:t>
            </a:r>
            <a:r>
              <a:rPr lang="en-GB" sz="1800" b="1" dirty="0" smtClean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 smtClean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trăm</a:t>
            </a:r>
            <a:r>
              <a:rPr lang="en-GB" sz="1800" b="1" dirty="0" smtClean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800" b="1" dirty="0" err="1" smtClean="0">
                <a:solidFill>
                  <a:srgbClr val="C00000"/>
                </a:solidFill>
                <a:latin typeface="UTM Nokia Standard" pitchFamily="18" charset="0"/>
                <a:ea typeface="思源黑体 CN Light" panose="020B0300000000000000" charset="-122"/>
                <a:sym typeface="+mn-ea"/>
              </a:rPr>
              <a:t>mười</a:t>
            </a:r>
            <a:endParaRPr lang="en-GB" sz="1800" b="1" dirty="0">
              <a:solidFill>
                <a:srgbClr val="C00000"/>
              </a:solidFill>
              <a:latin typeface="UTM Nokia Standard" pitchFamily="18" charset="0"/>
              <a:ea typeface="思源黑体 CN Light" panose="020B0300000000000000" charset="-122"/>
              <a:cs typeface="Baloo 2"/>
              <a:sym typeface="Baloo 2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" grpId="0"/>
      <p:bldP spid="803" grpId="1"/>
      <p:bldP spid="817" grpId="0" animBg="1"/>
      <p:bldP spid="6" grpId="0"/>
      <p:bldP spid="7" grpId="0"/>
      <p:bldP spid="22" grpId="0" animBg="1"/>
      <p:bldP spid="24" grpId="0"/>
      <p:bldP spid="25" grpId="0"/>
      <p:bldP spid="29" grpId="0" animBg="1"/>
      <p:bldP spid="31" grpId="0"/>
      <p:bldP spid="32" grpId="0"/>
      <p:bldP spid="36" grpId="0" animBg="1"/>
      <p:bldP spid="38" grpId="0"/>
      <p:bldP spid="39" grpId="0"/>
      <p:bldP spid="43" grpId="0" animBg="1"/>
      <p:bldP spid="45" grpId="0"/>
      <p:bldP spid="46" grpId="0"/>
      <p:bldP spid="50" grpId="0" animBg="1"/>
      <p:bldP spid="52" grpId="0"/>
      <p:bldP spid="53" grpId="0"/>
      <p:bldP spid="71" grpId="0" animBg="1"/>
      <p:bldP spid="73" grpId="0"/>
      <p:bldP spid="74" grpId="0"/>
      <p:bldP spid="78" grpId="0" animBg="1"/>
      <p:bldP spid="80" grpId="0"/>
      <p:bldP spid="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93215" y="936625"/>
            <a:ext cx="6153150" cy="3157220"/>
            <a:chOff x="2509" y="1475"/>
            <a:chExt cx="9690" cy="4972"/>
          </a:xfrm>
        </p:grpSpPr>
        <p:sp>
          <p:nvSpPr>
            <p:cNvPr id="355" name="Google Shape;355;p29"/>
            <p:cNvSpPr/>
            <p:nvPr/>
          </p:nvSpPr>
          <p:spPr>
            <a:xfrm rot="-129175">
              <a:off x="2817" y="1839"/>
              <a:ext cx="9382" cy="4609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9"/>
            <p:cNvSpPr/>
            <p:nvPr/>
          </p:nvSpPr>
          <p:spPr>
            <a:xfrm rot="-129175">
              <a:off x="2509" y="1475"/>
              <a:ext cx="9382" cy="4609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7" name="Google Shape;357;p29"/>
          <p:cNvSpPr/>
          <p:nvPr/>
        </p:nvSpPr>
        <p:spPr>
          <a:xfrm>
            <a:off x="3310650" y="3751400"/>
            <a:ext cx="2522700" cy="566100"/>
          </a:xfrm>
          <a:prstGeom prst="rect">
            <a:avLst/>
          </a:prstGeom>
          <a:solidFill>
            <a:srgbClr val="AFD3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9"/>
          <p:cNvSpPr/>
          <p:nvPr/>
        </p:nvSpPr>
        <p:spPr>
          <a:xfrm>
            <a:off x="7443046" y="43515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9"/>
          <p:cNvSpPr/>
          <p:nvPr/>
        </p:nvSpPr>
        <p:spPr>
          <a:xfrm rot="2006702">
            <a:off x="8051026" y="3645241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9"/>
          <p:cNvSpPr txBox="1">
            <a:spLocks noGrp="1"/>
          </p:cNvSpPr>
          <p:nvPr>
            <p:ph type="title"/>
          </p:nvPr>
        </p:nvSpPr>
        <p:spPr>
          <a:xfrm>
            <a:off x="3168015" y="3708400"/>
            <a:ext cx="2807335" cy="6089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800" dirty="0" err="1" smtClean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Ghi</a:t>
            </a:r>
            <a:r>
              <a:rPr lang="en-US" altLang="en-GB" sz="2800" dirty="0" smtClean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 </a:t>
            </a:r>
            <a:r>
              <a:rPr lang="en-US" altLang="en-GB" sz="2800" dirty="0" err="1" smtClean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nhớ</a:t>
            </a:r>
            <a:r>
              <a:rPr lang="en-US" altLang="en-GB" sz="2800" dirty="0" smtClean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!</a:t>
            </a:r>
            <a:endParaRPr lang="en-US" altLang="en-GB" sz="2800" dirty="0">
              <a:latin typeface="UTM Nokia Standard" pitchFamily="18" charset="0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361" name="Google Shape;361;p29"/>
          <p:cNvSpPr txBox="1">
            <a:spLocks noGrp="1"/>
          </p:cNvSpPr>
          <p:nvPr>
            <p:ph type="subTitle" idx="1"/>
          </p:nvPr>
        </p:nvSpPr>
        <p:spPr>
          <a:xfrm>
            <a:off x="1830387" y="1554162"/>
            <a:ext cx="5483225" cy="1691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20000"/>
              </a:lnSpc>
            </a:pP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Khi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đọc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số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thập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phân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, ta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đọc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lần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lượt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từ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hàng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cao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đến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hàng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thấp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: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trước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hết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đọc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phần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nguyên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,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đọc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dấu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“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phẩy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”,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sau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đó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đọc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phần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thập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phân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.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okia Standard" pitchFamily="18" charset="0"/>
              <a:ea typeface="思源黑体 CN Light" panose="020B0300000000000000" charset="-122"/>
            </a:endParaRPr>
          </a:p>
        </p:txBody>
      </p:sp>
      <p:sp>
        <p:nvSpPr>
          <p:cNvPr id="2" name="Google Shape;358;p29"/>
          <p:cNvSpPr/>
          <p:nvPr/>
        </p:nvSpPr>
        <p:spPr>
          <a:xfrm>
            <a:off x="398991" y="4113455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359;p29"/>
          <p:cNvSpPr/>
          <p:nvPr/>
        </p:nvSpPr>
        <p:spPr>
          <a:xfrm rot="2006702">
            <a:off x="1006971" y="340711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组合 46"/>
          <p:cNvGrpSpPr/>
          <p:nvPr/>
        </p:nvGrpSpPr>
        <p:grpSpPr>
          <a:xfrm>
            <a:off x="5860415" y="195580"/>
            <a:ext cx="1869440" cy="1167130"/>
            <a:chOff x="8674" y="-1620"/>
            <a:chExt cx="5836" cy="3341"/>
          </a:xfrm>
        </p:grpSpPr>
        <p:pic>
          <p:nvPicPr>
            <p:cNvPr id="45" name="图片 44" descr="刷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1169" y="-1620"/>
              <a:ext cx="3341" cy="3341"/>
            </a:xfrm>
            <a:prstGeom prst="rect">
              <a:avLst/>
            </a:prstGeom>
          </p:spPr>
        </p:pic>
        <p:pic>
          <p:nvPicPr>
            <p:cNvPr id="46" name="图片 45" descr="刻刀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8674" y="-1547"/>
              <a:ext cx="3182" cy="31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41551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" grpId="0" animBg="1"/>
      <p:bldP spid="357" grpId="1" animBg="1"/>
      <p:bldP spid="358" grpId="0" animBg="1"/>
      <p:bldP spid="358" grpId="1" animBg="1"/>
      <p:bldP spid="359" grpId="0" animBg="1"/>
      <p:bldP spid="359" grpId="1" animBg="1"/>
      <p:bldP spid="360" grpId="0"/>
      <p:bldP spid="360" grpId="1"/>
      <p:bldP spid="361" grpId="0" build="p"/>
      <p:bldP spid="361" grpId="1" build="p"/>
      <p:bldP spid="2" grpId="0" animBg="1"/>
      <p:bldP spid="2" grpId="1" animBg="1"/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35"/>
          <p:cNvSpPr/>
          <p:nvPr/>
        </p:nvSpPr>
        <p:spPr>
          <a:xfrm>
            <a:off x="304896" y="8792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5"/>
          <p:cNvSpPr/>
          <p:nvPr/>
        </p:nvSpPr>
        <p:spPr>
          <a:xfrm rot="2006754">
            <a:off x="3251878" y="4016173"/>
            <a:ext cx="697501" cy="67058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55;p29"/>
          <p:cNvSpPr/>
          <p:nvPr/>
        </p:nvSpPr>
        <p:spPr>
          <a:xfrm>
            <a:off x="5353800" y="1706163"/>
            <a:ext cx="3230880" cy="3105150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312;p27"/>
          <p:cNvSpPr/>
          <p:nvPr/>
        </p:nvSpPr>
        <p:spPr>
          <a:xfrm>
            <a:off x="7719621" y="2902103"/>
            <a:ext cx="788035" cy="75819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4434298" y="0"/>
            <a:ext cx="2880320" cy="1930563"/>
            <a:chOff x="3059832" y="-113218"/>
            <a:chExt cx="2880320" cy="193056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059832" y="-113218"/>
              <a:ext cx="2880320" cy="1930563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3360491" y="461967"/>
              <a:ext cx="229163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GB" sz="1800" b="1" dirty="0" err="1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Khi</a:t>
              </a:r>
              <a:r>
                <a:rPr lang="en-US" altLang="en-GB" sz="1800" b="1" dirty="0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1800" b="1" dirty="0" err="1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viết</a:t>
              </a:r>
              <a:r>
                <a:rPr lang="en-US" altLang="en-GB" sz="1800" b="1" dirty="0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</a:p>
            <a:p>
              <a:pPr algn="ctr"/>
              <a:r>
                <a:rPr lang="en-US" altLang="en-GB" sz="1800" b="1" dirty="0" err="1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số</a:t>
              </a:r>
              <a:r>
                <a:rPr lang="en-US" altLang="en-GB" sz="1800" b="1" dirty="0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1800" b="1" dirty="0" err="1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thập</a:t>
              </a:r>
              <a:r>
                <a:rPr lang="en-US" altLang="en-GB" sz="1800" b="1" dirty="0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phân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ta </a:t>
              </a:r>
              <a:r>
                <a:rPr lang="en-US" altLang="en-GB" sz="1800" b="1" dirty="0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 </a:t>
              </a:r>
              <a:r>
                <a:rPr lang="en-US" altLang="en-GB" sz="1800" b="1" dirty="0" err="1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cần</a:t>
              </a:r>
              <a:r>
                <a:rPr lang="en-US" altLang="en-GB" sz="1800" b="1" dirty="0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chú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ý </a:t>
              </a:r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điều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gì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?</a:t>
              </a:r>
              <a:endParaRPr lang="en-US" sz="1800" b="1" dirty="0"/>
            </a:p>
          </p:txBody>
        </p:sp>
      </p:grpSp>
      <p:pic>
        <p:nvPicPr>
          <p:cNvPr id="3" name="图片 2" descr="签到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40000">
            <a:off x="7804589" y="3678624"/>
            <a:ext cx="1255395" cy="1255395"/>
          </a:xfrm>
          <a:prstGeom prst="rect">
            <a:avLst/>
          </a:prstGeom>
        </p:spPr>
      </p:pic>
      <p:sp>
        <p:nvSpPr>
          <p:cNvPr id="19" name="Google Shape;333;p28"/>
          <p:cNvSpPr txBox="1">
            <a:spLocks noGrp="1"/>
          </p:cNvSpPr>
          <p:nvPr>
            <p:ph type="subTitle" idx="1"/>
          </p:nvPr>
        </p:nvSpPr>
        <p:spPr>
          <a:xfrm>
            <a:off x="304896" y="1548571"/>
            <a:ext cx="3461145" cy="2292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Khi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viết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số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thập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phân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, ta </a:t>
            </a: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viết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lần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lượt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từ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hàng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cao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đến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hàng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thấp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: </a:t>
            </a: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trước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hết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viết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phần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nguyên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, </a:t>
            </a: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viết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dấu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“</a:t>
            </a: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phẩy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”, </a:t>
            </a: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sau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đó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viết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phần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thập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phân</a:t>
            </a:r>
            <a:r>
              <a:rPr lang="en-GB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.</a:t>
            </a: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okia Standard" pitchFamily="18" charset="0"/>
              <a:ea typeface="思源黑体 CN Light" panose="020B0300000000000000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582" y="1876261"/>
            <a:ext cx="1413394" cy="2764953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" grpId="0" animBg="1"/>
      <p:bldP spid="599" grpId="1" animBg="1"/>
      <p:bldP spid="600" grpId="0" animBg="1"/>
      <p:bldP spid="600" grpId="1" animBg="1"/>
      <p:bldP spid="11" grpId="0" animBg="1"/>
      <p:bldP spid="12" grpId="0" animBg="1"/>
      <p:bldP spid="12" grpId="1" animBg="1"/>
      <p:bldP spid="19" grpId="0" build="p"/>
      <p:bldP spid="19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3"/>
          <p:cNvSpPr/>
          <p:nvPr/>
        </p:nvSpPr>
        <p:spPr>
          <a:xfrm>
            <a:off x="-1" y="2963325"/>
            <a:ext cx="9144007" cy="117673"/>
          </a:xfrm>
          <a:custGeom>
            <a:avLst/>
            <a:gdLst/>
            <a:ahLst/>
            <a:cxnLst/>
            <a:rect l="l" t="t" r="r" b="b"/>
            <a:pathLst>
              <a:path w="17860" h="1727" fill="none" extrusionOk="0">
                <a:moveTo>
                  <a:pt x="17860" y="1465"/>
                </a:moveTo>
                <a:cubicBezTo>
                  <a:pt x="17550" y="989"/>
                  <a:pt x="16717" y="453"/>
                  <a:pt x="16110" y="429"/>
                </a:cubicBezTo>
                <a:cubicBezTo>
                  <a:pt x="15193" y="417"/>
                  <a:pt x="14871" y="1727"/>
                  <a:pt x="13979" y="1715"/>
                </a:cubicBezTo>
                <a:cubicBezTo>
                  <a:pt x="13133" y="1703"/>
                  <a:pt x="13074" y="512"/>
                  <a:pt x="12121" y="274"/>
                </a:cubicBezTo>
                <a:cubicBezTo>
                  <a:pt x="11002" y="1"/>
                  <a:pt x="10645" y="1536"/>
                  <a:pt x="9347" y="1417"/>
                </a:cubicBezTo>
                <a:cubicBezTo>
                  <a:pt x="8335" y="1322"/>
                  <a:pt x="8228" y="346"/>
                  <a:pt x="7263" y="405"/>
                </a:cubicBezTo>
                <a:cubicBezTo>
                  <a:pt x="6299" y="465"/>
                  <a:pt x="6192" y="1441"/>
                  <a:pt x="5251" y="1489"/>
                </a:cubicBezTo>
                <a:cubicBezTo>
                  <a:pt x="4203" y="1536"/>
                  <a:pt x="4120" y="310"/>
                  <a:pt x="3037" y="346"/>
                </a:cubicBezTo>
                <a:cubicBezTo>
                  <a:pt x="2215" y="370"/>
                  <a:pt x="1858" y="1084"/>
                  <a:pt x="691" y="1060"/>
                </a:cubicBezTo>
                <a:cubicBezTo>
                  <a:pt x="393" y="1060"/>
                  <a:pt x="155" y="1001"/>
                  <a:pt x="1" y="953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Nokia Standard" pitchFamily="18" charset="0"/>
            </a:endParaRPr>
          </a:p>
        </p:txBody>
      </p:sp>
      <p:grpSp>
        <p:nvGrpSpPr>
          <p:cNvPr id="466" name="Google Shape;466;p33"/>
          <p:cNvGrpSpPr/>
          <p:nvPr/>
        </p:nvGrpSpPr>
        <p:grpSpPr>
          <a:xfrm>
            <a:off x="6126986" y="3278206"/>
            <a:ext cx="2205941" cy="1682475"/>
            <a:chOff x="6214311" y="3125853"/>
            <a:chExt cx="1981088" cy="1649647"/>
          </a:xfrm>
        </p:grpSpPr>
        <p:sp>
          <p:nvSpPr>
            <p:cNvPr id="467" name="Google Shape;467;p33"/>
            <p:cNvSpPr/>
            <p:nvPr/>
          </p:nvSpPr>
          <p:spPr>
            <a:xfrm rot="-211504">
              <a:off x="6719514" y="3557045"/>
              <a:ext cx="1463769" cy="1173611"/>
            </a:xfrm>
            <a:prstGeom prst="roundRect">
              <a:avLst>
                <a:gd name="adj" fmla="val 244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okia Standard" pitchFamily="18" charset="0"/>
              </a:endParaRPr>
            </a:p>
          </p:txBody>
        </p:sp>
        <p:sp>
          <p:nvSpPr>
            <p:cNvPr id="468" name="Google Shape;468;p33"/>
            <p:cNvSpPr/>
            <p:nvPr/>
          </p:nvSpPr>
          <p:spPr>
            <a:xfrm rot="-211261">
              <a:off x="6229260" y="3181011"/>
              <a:ext cx="1802503" cy="1445184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okia Standard" pitchFamily="18" charset="0"/>
              </a:endParaRPr>
            </a:p>
          </p:txBody>
        </p:sp>
      </p:grpSp>
      <p:grpSp>
        <p:nvGrpSpPr>
          <p:cNvPr id="469" name="Google Shape;469;p33"/>
          <p:cNvGrpSpPr/>
          <p:nvPr/>
        </p:nvGrpSpPr>
        <p:grpSpPr>
          <a:xfrm>
            <a:off x="2670076" y="3312125"/>
            <a:ext cx="2402654" cy="1615775"/>
            <a:chOff x="2793470" y="3159723"/>
            <a:chExt cx="2156200" cy="1615775"/>
          </a:xfrm>
        </p:grpSpPr>
        <p:sp>
          <p:nvSpPr>
            <p:cNvPr id="470" name="Google Shape;470;p33"/>
            <p:cNvSpPr/>
            <p:nvPr/>
          </p:nvSpPr>
          <p:spPr>
            <a:xfrm rot="45231">
              <a:off x="3122592" y="3319287"/>
              <a:ext cx="1801356" cy="1444822"/>
            </a:xfrm>
            <a:prstGeom prst="roundRect">
              <a:avLst>
                <a:gd name="adj" fmla="val 244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okia Standard" pitchFamily="18" charset="0"/>
              </a:endParaRPr>
            </a:p>
          </p:txBody>
        </p:sp>
        <p:sp>
          <p:nvSpPr>
            <p:cNvPr id="471" name="Google Shape;471;p33"/>
            <p:cNvSpPr/>
            <p:nvPr/>
          </p:nvSpPr>
          <p:spPr>
            <a:xfrm rot="45231">
              <a:off x="2819192" y="3171112"/>
              <a:ext cx="1801356" cy="144482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okia Standard" pitchFamily="18" charset="0"/>
              </a:endParaRPr>
            </a:p>
          </p:txBody>
        </p:sp>
      </p:grpSp>
      <p:grpSp>
        <p:nvGrpSpPr>
          <p:cNvPr id="472" name="Google Shape;472;p33"/>
          <p:cNvGrpSpPr/>
          <p:nvPr/>
        </p:nvGrpSpPr>
        <p:grpSpPr>
          <a:xfrm>
            <a:off x="4407629" y="1152749"/>
            <a:ext cx="2210477" cy="1579448"/>
            <a:chOff x="4498795" y="1305150"/>
            <a:chExt cx="2028147" cy="1579448"/>
          </a:xfrm>
        </p:grpSpPr>
        <p:sp>
          <p:nvSpPr>
            <p:cNvPr id="473" name="Google Shape;473;p33"/>
            <p:cNvSpPr/>
            <p:nvPr/>
          </p:nvSpPr>
          <p:spPr>
            <a:xfrm rot="45139">
              <a:off x="4881522" y="1315384"/>
              <a:ext cx="1622240" cy="1301031"/>
            </a:xfrm>
            <a:prstGeom prst="roundRect">
              <a:avLst>
                <a:gd name="adj" fmla="val 244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okia Standard" pitchFamily="18" charset="0"/>
              </a:endParaRPr>
            </a:p>
          </p:txBody>
        </p:sp>
        <p:sp>
          <p:nvSpPr>
            <p:cNvPr id="474" name="Google Shape;474;p33"/>
            <p:cNvSpPr/>
            <p:nvPr/>
          </p:nvSpPr>
          <p:spPr>
            <a:xfrm rot="45231">
              <a:off x="4524517" y="1428387"/>
              <a:ext cx="1801356" cy="1444822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okia Standard" pitchFamily="18" charset="0"/>
              </a:endParaRPr>
            </a:p>
          </p:txBody>
        </p:sp>
      </p:grpSp>
      <p:grpSp>
        <p:nvGrpSpPr>
          <p:cNvPr id="475" name="Google Shape;475;p33"/>
          <p:cNvGrpSpPr/>
          <p:nvPr/>
        </p:nvGrpSpPr>
        <p:grpSpPr>
          <a:xfrm>
            <a:off x="998042" y="1093150"/>
            <a:ext cx="2156162" cy="1683000"/>
            <a:chOff x="1088636" y="1245544"/>
            <a:chExt cx="1975050" cy="1683000"/>
          </a:xfrm>
        </p:grpSpPr>
        <p:sp>
          <p:nvSpPr>
            <p:cNvPr id="476" name="Google Shape;476;p33"/>
            <p:cNvSpPr/>
            <p:nvPr/>
          </p:nvSpPr>
          <p:spPr>
            <a:xfrm rot="-211261">
              <a:off x="1246235" y="1300703"/>
              <a:ext cx="1802503" cy="1445184"/>
            </a:xfrm>
            <a:prstGeom prst="roundRect">
              <a:avLst>
                <a:gd name="adj" fmla="val 244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okia Standard" pitchFamily="18" charset="0"/>
              </a:endParaRPr>
            </a:p>
          </p:txBody>
        </p:sp>
        <p:sp>
          <p:nvSpPr>
            <p:cNvPr id="477" name="Google Shape;477;p33"/>
            <p:cNvSpPr/>
            <p:nvPr/>
          </p:nvSpPr>
          <p:spPr>
            <a:xfrm rot="-211261">
              <a:off x="1103585" y="1428203"/>
              <a:ext cx="1802503" cy="1445184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UTM Nokia Standard" pitchFamily="18" charset="0"/>
              </a:endParaRPr>
            </a:p>
          </p:txBody>
        </p:sp>
      </p:grpSp>
      <p:sp>
        <p:nvSpPr>
          <p:cNvPr id="479" name="Google Shape;479;p33"/>
          <p:cNvSpPr txBox="1"/>
          <p:nvPr/>
        </p:nvSpPr>
        <p:spPr>
          <a:xfrm>
            <a:off x="1231263" y="1275606"/>
            <a:ext cx="15645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400" b="1" dirty="0" smtClean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5,7</a:t>
            </a:r>
            <a:endParaRPr lang="en-US" altLang="en-GB" sz="2400" b="1" dirty="0">
              <a:solidFill>
                <a:schemeClr val="dk1"/>
              </a:solidFill>
              <a:latin typeface="UTM Nokia Standard" pitchFamily="18" charset="0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480" name="Google Shape;480;p33"/>
          <p:cNvSpPr txBox="1"/>
          <p:nvPr/>
        </p:nvSpPr>
        <p:spPr>
          <a:xfrm>
            <a:off x="1089425" y="1701017"/>
            <a:ext cx="18483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a) </a:t>
            </a:r>
            <a:r>
              <a:rPr lang="en-GB" sz="1600" dirty="0" err="1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Năm</a:t>
            </a:r>
            <a:r>
              <a:rPr lang="en-GB" sz="1600" dirty="0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đơn</a:t>
            </a:r>
            <a:r>
              <a:rPr lang="en-GB" sz="1600" dirty="0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vị</a:t>
            </a:r>
            <a:r>
              <a:rPr lang="en-GB" sz="1600" dirty="0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, </a:t>
            </a:r>
            <a:r>
              <a:rPr lang="en-GB" sz="1600" dirty="0" err="1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bảy</a:t>
            </a:r>
            <a:r>
              <a:rPr lang="en-GB" sz="1600" dirty="0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phần</a:t>
            </a:r>
            <a:r>
              <a:rPr lang="en-GB" sz="1600" dirty="0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mười</a:t>
            </a:r>
            <a:endParaRPr lang="en-GB" sz="1600" dirty="0">
              <a:solidFill>
                <a:schemeClr val="dk1"/>
              </a:solidFill>
              <a:latin typeface="UTM Nokia Standard" pitchFamily="18" charset="0"/>
              <a:ea typeface="思源黑体 CN Light" panose="020B0300000000000000" charset="-122"/>
              <a:cs typeface="Baloo 2"/>
              <a:sym typeface="Baloo 2"/>
            </a:endParaRPr>
          </a:p>
        </p:txBody>
      </p:sp>
      <p:sp>
        <p:nvSpPr>
          <p:cNvPr id="481" name="Google Shape;481;p33"/>
          <p:cNvSpPr txBox="1"/>
          <p:nvPr/>
        </p:nvSpPr>
        <p:spPr>
          <a:xfrm>
            <a:off x="2937625" y="3363838"/>
            <a:ext cx="15645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400" b="1" dirty="0" smtClean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0,01</a:t>
            </a:r>
            <a:endParaRPr lang="en-US" altLang="en-GB" sz="2400" b="1" dirty="0">
              <a:solidFill>
                <a:schemeClr val="dk1"/>
              </a:solidFill>
              <a:latin typeface="UTM Nokia Standard" pitchFamily="18" charset="0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482" name="Google Shape;482;p33"/>
          <p:cNvSpPr txBox="1"/>
          <p:nvPr/>
        </p:nvSpPr>
        <p:spPr>
          <a:xfrm>
            <a:off x="2771595" y="3795832"/>
            <a:ext cx="18483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c) </a:t>
            </a:r>
            <a:r>
              <a:rPr lang="en-GB" sz="1600" dirty="0" err="1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Không</a:t>
            </a:r>
            <a:r>
              <a:rPr lang="en-GB" sz="1600" dirty="0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đơn</a:t>
            </a:r>
            <a:r>
              <a:rPr lang="en-GB" sz="1600" dirty="0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vị</a:t>
            </a:r>
            <a:r>
              <a:rPr lang="en-GB" sz="1600" dirty="0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, </a:t>
            </a:r>
            <a:r>
              <a:rPr lang="en-GB" sz="1600" dirty="0" err="1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một</a:t>
            </a:r>
            <a:r>
              <a:rPr lang="en-GB" sz="1600" dirty="0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phần</a:t>
            </a:r>
            <a:r>
              <a:rPr lang="en-GB" sz="1600" dirty="0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trăm</a:t>
            </a:r>
            <a:endParaRPr lang="en-GB" sz="1600" dirty="0">
              <a:solidFill>
                <a:schemeClr val="dk1"/>
              </a:solidFill>
              <a:latin typeface="UTM Nokia Standard" pitchFamily="18" charset="0"/>
              <a:ea typeface="思源黑体 CN Light" panose="020B0300000000000000" charset="-122"/>
              <a:cs typeface="Baloo 2"/>
              <a:sym typeface="Baloo 2"/>
            </a:endParaRPr>
          </a:p>
        </p:txBody>
      </p:sp>
      <p:sp>
        <p:nvSpPr>
          <p:cNvPr id="483" name="Google Shape;483;p33"/>
          <p:cNvSpPr txBox="1"/>
          <p:nvPr/>
        </p:nvSpPr>
        <p:spPr>
          <a:xfrm>
            <a:off x="4645138" y="1275606"/>
            <a:ext cx="15645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400" b="1" dirty="0" smtClean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32,85</a:t>
            </a:r>
            <a:endParaRPr lang="en-US" altLang="en-GB" sz="2400" b="1" dirty="0">
              <a:solidFill>
                <a:schemeClr val="dk1"/>
              </a:solidFill>
              <a:latin typeface="UTM Nokia Standard" pitchFamily="18" charset="0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484" name="Google Shape;484;p33"/>
          <p:cNvSpPr txBox="1"/>
          <p:nvPr/>
        </p:nvSpPr>
        <p:spPr>
          <a:xfrm>
            <a:off x="4502124" y="1701017"/>
            <a:ext cx="1879901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b) Ba </a:t>
            </a:r>
            <a:r>
              <a:rPr lang="en-GB" sz="1600" dirty="0" err="1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mươi</a:t>
            </a:r>
            <a:r>
              <a:rPr lang="en-GB" sz="1600" dirty="0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hai</a:t>
            </a:r>
            <a:r>
              <a:rPr lang="en-GB" sz="1600" dirty="0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đơn</a:t>
            </a:r>
            <a:r>
              <a:rPr lang="en-GB" sz="1600" dirty="0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vị</a:t>
            </a:r>
            <a:r>
              <a:rPr lang="en-GB" sz="1600" dirty="0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, </a:t>
            </a:r>
            <a:r>
              <a:rPr lang="en-GB" sz="1600" dirty="0" err="1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tám</a:t>
            </a:r>
            <a:r>
              <a:rPr lang="en-GB" sz="1600" dirty="0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phần</a:t>
            </a:r>
            <a:r>
              <a:rPr lang="en-GB" sz="1600" dirty="0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mười</a:t>
            </a:r>
            <a:r>
              <a:rPr lang="en-GB" sz="1600" dirty="0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, </a:t>
            </a:r>
            <a:r>
              <a:rPr lang="en-GB" sz="1600" dirty="0" err="1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năm</a:t>
            </a:r>
            <a:r>
              <a:rPr lang="en-GB" sz="1600" dirty="0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phần</a:t>
            </a:r>
            <a:r>
              <a:rPr lang="en-GB" sz="1600" dirty="0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trăm</a:t>
            </a:r>
            <a:endParaRPr lang="en-GB" sz="1600" dirty="0">
              <a:solidFill>
                <a:schemeClr val="dk1"/>
              </a:solidFill>
              <a:latin typeface="UTM Nokia Standard" pitchFamily="18" charset="0"/>
              <a:ea typeface="思源黑体 CN Light" panose="020B0300000000000000" charset="-122"/>
              <a:cs typeface="Baloo 2"/>
              <a:sym typeface="Baloo 2"/>
            </a:endParaRPr>
          </a:p>
        </p:txBody>
      </p:sp>
      <p:sp>
        <p:nvSpPr>
          <p:cNvPr id="485" name="Google Shape;485;p33"/>
          <p:cNvSpPr txBox="1"/>
          <p:nvPr/>
        </p:nvSpPr>
        <p:spPr>
          <a:xfrm>
            <a:off x="6348238" y="3380678"/>
            <a:ext cx="1564500" cy="3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400" b="1" dirty="0" smtClean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0,304</a:t>
            </a:r>
            <a:endParaRPr lang="en-US" altLang="en-GB" sz="2400" b="1" dirty="0">
              <a:solidFill>
                <a:schemeClr val="dk1"/>
              </a:solidFill>
              <a:latin typeface="UTM Nokia Standard" pitchFamily="18" charset="0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486" name="Google Shape;486;p33"/>
          <p:cNvSpPr txBox="1"/>
          <p:nvPr/>
        </p:nvSpPr>
        <p:spPr>
          <a:xfrm>
            <a:off x="6182208" y="3795832"/>
            <a:ext cx="1848300" cy="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d) </a:t>
            </a:r>
            <a:r>
              <a:rPr lang="en-GB" sz="1600" dirty="0" err="1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Không</a:t>
            </a:r>
            <a:r>
              <a:rPr lang="en-GB" sz="1600" dirty="0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đơn</a:t>
            </a:r>
            <a:r>
              <a:rPr lang="en-GB" sz="1600" dirty="0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vị</a:t>
            </a:r>
            <a:r>
              <a:rPr lang="en-GB" sz="1600" dirty="0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, </a:t>
            </a:r>
            <a:r>
              <a:rPr lang="en-GB" sz="1600" dirty="0" err="1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ba</a:t>
            </a:r>
            <a:r>
              <a:rPr lang="en-GB" sz="1600" dirty="0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trăm</a:t>
            </a:r>
            <a:r>
              <a:rPr lang="en-GB" sz="1600" dirty="0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linh</a:t>
            </a:r>
            <a:r>
              <a:rPr lang="en-GB" sz="1600" dirty="0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bốn</a:t>
            </a:r>
            <a:r>
              <a:rPr lang="en-GB" sz="1600" dirty="0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phần</a:t>
            </a:r>
            <a:r>
              <a:rPr lang="en-GB" sz="1600" dirty="0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1600" dirty="0" err="1" smtClean="0">
                <a:latin typeface="UTM Nokia Standard" pitchFamily="18" charset="0"/>
                <a:ea typeface="思源黑体 CN Light" panose="020B0300000000000000" charset="-122"/>
                <a:sym typeface="+mn-ea"/>
              </a:rPr>
              <a:t>nghìn</a:t>
            </a:r>
            <a:endParaRPr lang="en-GB" sz="1600" dirty="0">
              <a:solidFill>
                <a:schemeClr val="dk1"/>
              </a:solidFill>
              <a:latin typeface="UTM Nokia Standard" pitchFamily="18" charset="0"/>
              <a:ea typeface="思源黑体 CN Light" panose="020B0300000000000000" charset="-122"/>
              <a:cs typeface="Baloo 2"/>
              <a:sym typeface="Baloo 2"/>
            </a:endParaRPr>
          </a:p>
        </p:txBody>
      </p:sp>
      <p:sp>
        <p:nvSpPr>
          <p:cNvPr id="487" name="Google Shape;487;p33"/>
          <p:cNvSpPr/>
          <p:nvPr/>
        </p:nvSpPr>
        <p:spPr>
          <a:xfrm>
            <a:off x="1898365" y="2907016"/>
            <a:ext cx="230296" cy="230296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Nokia Standard" pitchFamily="18" charset="0"/>
            </a:endParaRPr>
          </a:p>
        </p:txBody>
      </p:sp>
      <p:sp>
        <p:nvSpPr>
          <p:cNvPr id="488" name="Google Shape;488;p33"/>
          <p:cNvSpPr/>
          <p:nvPr/>
        </p:nvSpPr>
        <p:spPr>
          <a:xfrm>
            <a:off x="3604727" y="2879693"/>
            <a:ext cx="230296" cy="230296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Nokia Standard" pitchFamily="18" charset="0"/>
            </a:endParaRPr>
          </a:p>
        </p:txBody>
      </p:sp>
      <p:sp>
        <p:nvSpPr>
          <p:cNvPr id="489" name="Google Shape;489;p33"/>
          <p:cNvSpPr/>
          <p:nvPr/>
        </p:nvSpPr>
        <p:spPr>
          <a:xfrm>
            <a:off x="5312252" y="2916123"/>
            <a:ext cx="230296" cy="230296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Nokia Standard" pitchFamily="18" charset="0"/>
            </a:endParaRPr>
          </a:p>
        </p:txBody>
      </p:sp>
      <p:sp>
        <p:nvSpPr>
          <p:cNvPr id="490" name="Google Shape;490;p33"/>
          <p:cNvSpPr/>
          <p:nvPr/>
        </p:nvSpPr>
        <p:spPr>
          <a:xfrm>
            <a:off x="7015352" y="2965011"/>
            <a:ext cx="230296" cy="230296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Nokia Standard" pitchFamily="18" charset="0"/>
            </a:endParaRPr>
          </a:p>
        </p:txBody>
      </p:sp>
      <p:sp>
        <p:nvSpPr>
          <p:cNvPr id="526" name="Google Shape;526;p33"/>
          <p:cNvSpPr/>
          <p:nvPr/>
        </p:nvSpPr>
        <p:spPr>
          <a:xfrm>
            <a:off x="387496" y="42649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UTM Nokia Standard" pitchFamily="18" charset="0"/>
            </a:endParaRPr>
          </a:p>
        </p:txBody>
      </p:sp>
      <p:pic>
        <p:nvPicPr>
          <p:cNvPr id="10" name="图片 9" descr="计算器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80000">
            <a:off x="632460" y="1122045"/>
            <a:ext cx="615950" cy="615950"/>
          </a:xfrm>
          <a:prstGeom prst="rect">
            <a:avLst/>
          </a:prstGeom>
        </p:spPr>
      </p:pic>
      <p:pic>
        <p:nvPicPr>
          <p:cNvPr id="16" name="图片 15" descr="铅笔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248785" y="1008380"/>
            <a:ext cx="734060" cy="734060"/>
          </a:xfrm>
          <a:prstGeom prst="rect">
            <a:avLst/>
          </a:prstGeom>
        </p:spPr>
      </p:pic>
      <p:pic>
        <p:nvPicPr>
          <p:cNvPr id="2" name="图片 1" descr="签到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40000">
            <a:off x="2355850" y="3083560"/>
            <a:ext cx="699135" cy="699135"/>
          </a:xfrm>
          <a:prstGeom prst="rect">
            <a:avLst/>
          </a:prstGeom>
        </p:spPr>
      </p:pic>
      <p:pic>
        <p:nvPicPr>
          <p:cNvPr id="31" name="图片 30" descr="刀具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908675" y="3221355"/>
            <a:ext cx="692785" cy="692785"/>
          </a:xfrm>
          <a:prstGeom prst="rect">
            <a:avLst/>
          </a:prstGeom>
        </p:spPr>
      </p:pic>
      <p:sp>
        <p:nvSpPr>
          <p:cNvPr id="36" name="Google Shape;803;p40"/>
          <p:cNvSpPr txBox="1">
            <a:spLocks noGrp="1"/>
          </p:cNvSpPr>
          <p:nvPr>
            <p:ph type="title"/>
          </p:nvPr>
        </p:nvSpPr>
        <p:spPr>
          <a:xfrm>
            <a:off x="539516" y="267494"/>
            <a:ext cx="6706111" cy="572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TM Nokia Standard" pitchFamily="18" charset="0"/>
                <a:sym typeface="+mn-ea"/>
              </a:rPr>
              <a:t>2</a:t>
            </a:r>
            <a:r>
              <a:rPr lang="en-US" dirty="0" smtClean="0">
                <a:latin typeface="UTM Nokia Standard" pitchFamily="18" charset="0"/>
                <a:sym typeface="+mn-ea"/>
              </a:rPr>
              <a:t>/ </a:t>
            </a:r>
            <a:r>
              <a:rPr lang="en-US" dirty="0" err="1" smtClean="0">
                <a:latin typeface="UTM Nokia Standard" pitchFamily="18" charset="0"/>
                <a:sym typeface="+mn-ea"/>
              </a:rPr>
              <a:t>Viết</a:t>
            </a:r>
            <a:r>
              <a:rPr lang="en-US" dirty="0" smtClean="0">
                <a:latin typeface="UTM Nokia Standard" pitchFamily="18" charset="0"/>
                <a:sym typeface="+mn-ea"/>
              </a:rPr>
              <a:t> </a:t>
            </a:r>
            <a:r>
              <a:rPr lang="en-US" dirty="0" err="1" smtClean="0">
                <a:latin typeface="UTM Nokia Standard" pitchFamily="18" charset="0"/>
                <a:sym typeface="+mn-ea"/>
              </a:rPr>
              <a:t>các</a:t>
            </a:r>
            <a:r>
              <a:rPr lang="en-US" dirty="0" smtClean="0">
                <a:latin typeface="UTM Nokia Standard" pitchFamily="18" charset="0"/>
                <a:sym typeface="+mn-ea"/>
              </a:rPr>
              <a:t> </a:t>
            </a:r>
            <a:r>
              <a:rPr lang="en-US" dirty="0" err="1" smtClean="0">
                <a:latin typeface="UTM Nokia Standard" pitchFamily="18" charset="0"/>
                <a:sym typeface="+mn-ea"/>
              </a:rPr>
              <a:t>số</a:t>
            </a:r>
            <a:r>
              <a:rPr lang="en-US" dirty="0" smtClean="0">
                <a:latin typeface="UTM Nokia Standard" pitchFamily="18" charset="0"/>
                <a:sym typeface="+mn-ea"/>
              </a:rPr>
              <a:t> </a:t>
            </a:r>
            <a:r>
              <a:rPr lang="en-US" dirty="0" err="1" smtClean="0">
                <a:latin typeface="UTM Nokia Standard" pitchFamily="18" charset="0"/>
                <a:sym typeface="+mn-ea"/>
              </a:rPr>
              <a:t>thập</a:t>
            </a:r>
            <a:r>
              <a:rPr lang="en-US" dirty="0" smtClean="0">
                <a:latin typeface="UTM Nokia Standard" pitchFamily="18" charset="0"/>
                <a:sym typeface="+mn-ea"/>
              </a:rPr>
              <a:t> </a:t>
            </a:r>
            <a:r>
              <a:rPr lang="en-US" dirty="0" err="1" smtClean="0">
                <a:latin typeface="UTM Nokia Standard" pitchFamily="18" charset="0"/>
                <a:sym typeface="+mn-ea"/>
              </a:rPr>
              <a:t>phân</a:t>
            </a:r>
            <a:r>
              <a:rPr lang="en-US" dirty="0" smtClean="0">
                <a:latin typeface="UTM Nokia Standard" pitchFamily="18" charset="0"/>
                <a:sym typeface="+mn-ea"/>
              </a:rPr>
              <a:t> </a:t>
            </a:r>
            <a:r>
              <a:rPr lang="en-US" dirty="0" err="1" smtClean="0">
                <a:latin typeface="UTM Nokia Standard" pitchFamily="18" charset="0"/>
                <a:sym typeface="+mn-ea"/>
              </a:rPr>
              <a:t>sau</a:t>
            </a:r>
            <a:r>
              <a:rPr lang="en-US" dirty="0" smtClean="0">
                <a:latin typeface="UTM Nokia Standard" pitchFamily="18" charset="0"/>
                <a:sym typeface="+mn-ea"/>
              </a:rPr>
              <a:t> </a:t>
            </a:r>
            <a:r>
              <a:rPr lang="en-US" dirty="0" err="1" smtClean="0">
                <a:latin typeface="UTM Nokia Standard" pitchFamily="18" charset="0"/>
                <a:sym typeface="+mn-ea"/>
              </a:rPr>
              <a:t>đây</a:t>
            </a:r>
            <a:r>
              <a:rPr lang="en-US" dirty="0" smtClean="0">
                <a:latin typeface="UTM Nokia Standard" pitchFamily="18" charset="0"/>
                <a:sym typeface="+mn-ea"/>
              </a:rPr>
              <a:t>:</a:t>
            </a:r>
            <a:endParaRPr lang="en-GB" dirty="0">
              <a:latin typeface="UTM Nokia Standard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" grpId="1" animBg="1"/>
      <p:bldP spid="479" grpId="1"/>
      <p:bldP spid="479" grpId="2"/>
      <p:bldP spid="480" grpId="1"/>
      <p:bldP spid="480" grpId="2"/>
      <p:bldP spid="481" grpId="1"/>
      <p:bldP spid="481" grpId="2"/>
      <p:bldP spid="482" grpId="1"/>
      <p:bldP spid="482" grpId="2"/>
      <p:bldP spid="483" grpId="1"/>
      <p:bldP spid="483" grpId="2"/>
      <p:bldP spid="484" grpId="1"/>
      <p:bldP spid="484" grpId="2"/>
      <p:bldP spid="485" grpId="1"/>
      <p:bldP spid="485" grpId="2"/>
      <p:bldP spid="486" grpId="1"/>
      <p:bldP spid="486" grpId="2"/>
      <p:bldP spid="487" grpId="1" animBg="1"/>
      <p:bldP spid="488" grpId="1" animBg="1"/>
      <p:bldP spid="489" grpId="1" animBg="1"/>
      <p:bldP spid="490" grpId="1" animBg="1"/>
      <p:bldP spid="526" grpId="1" animBg="1"/>
      <p:bldP spid="36" grpId="1"/>
      <p:bldP spid="36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593215" y="936625"/>
            <a:ext cx="6153150" cy="3157220"/>
            <a:chOff x="2509" y="1475"/>
            <a:chExt cx="9690" cy="4972"/>
          </a:xfrm>
        </p:grpSpPr>
        <p:sp>
          <p:nvSpPr>
            <p:cNvPr id="355" name="Google Shape;355;p29"/>
            <p:cNvSpPr/>
            <p:nvPr/>
          </p:nvSpPr>
          <p:spPr>
            <a:xfrm rot="-129175">
              <a:off x="2817" y="1839"/>
              <a:ext cx="9382" cy="4609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9"/>
            <p:cNvSpPr/>
            <p:nvPr/>
          </p:nvSpPr>
          <p:spPr>
            <a:xfrm rot="-129175">
              <a:off x="2509" y="1475"/>
              <a:ext cx="9382" cy="4609"/>
            </a:xfrm>
            <a:prstGeom prst="roundRect">
              <a:avLst>
                <a:gd name="adj" fmla="val 24491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7" name="Google Shape;357;p29"/>
          <p:cNvSpPr/>
          <p:nvPr/>
        </p:nvSpPr>
        <p:spPr>
          <a:xfrm>
            <a:off x="3310650" y="3751400"/>
            <a:ext cx="2522700" cy="566100"/>
          </a:xfrm>
          <a:prstGeom prst="rect">
            <a:avLst/>
          </a:prstGeom>
          <a:solidFill>
            <a:srgbClr val="AFD3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9"/>
          <p:cNvSpPr/>
          <p:nvPr/>
        </p:nvSpPr>
        <p:spPr>
          <a:xfrm>
            <a:off x="7443046" y="4351580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9"/>
          <p:cNvSpPr/>
          <p:nvPr/>
        </p:nvSpPr>
        <p:spPr>
          <a:xfrm rot="2006702">
            <a:off x="8051026" y="3645241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9"/>
          <p:cNvSpPr txBox="1">
            <a:spLocks noGrp="1"/>
          </p:cNvSpPr>
          <p:nvPr>
            <p:ph type="title"/>
          </p:nvPr>
        </p:nvSpPr>
        <p:spPr>
          <a:xfrm>
            <a:off x="3168015" y="3708400"/>
            <a:ext cx="2807335" cy="6089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2800" dirty="0" err="1" smtClean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Ghi</a:t>
            </a:r>
            <a:r>
              <a:rPr lang="en-US" altLang="en-GB" sz="2800" dirty="0" smtClean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 </a:t>
            </a:r>
            <a:r>
              <a:rPr lang="en-US" altLang="en-GB" sz="2800" dirty="0" err="1" smtClean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nhớ</a:t>
            </a:r>
            <a:r>
              <a:rPr lang="en-US" altLang="en-GB" sz="2800" dirty="0" smtClean="0">
                <a:latin typeface="UTM Nokia Standard" pitchFamily="18" charset="0"/>
                <a:ea typeface="思源黑体 CN Medium" panose="020B0600000000000000" charset="-122"/>
                <a:cs typeface="Algerian" panose="04020705040A02060702" charset="0"/>
                <a:sym typeface="+mn-ea"/>
              </a:rPr>
              <a:t>!</a:t>
            </a:r>
            <a:endParaRPr lang="en-US" altLang="en-GB" sz="2800" dirty="0">
              <a:latin typeface="UTM Nokia Standard" pitchFamily="18" charset="0"/>
              <a:ea typeface="思源黑体 CN Medium" panose="020B0600000000000000" charset="-122"/>
              <a:cs typeface="Algerian" panose="04020705040A02060702" charset="0"/>
              <a:sym typeface="+mn-ea"/>
            </a:endParaRPr>
          </a:p>
        </p:txBody>
      </p:sp>
      <p:sp>
        <p:nvSpPr>
          <p:cNvPr id="361" name="Google Shape;361;p29"/>
          <p:cNvSpPr txBox="1">
            <a:spLocks noGrp="1"/>
          </p:cNvSpPr>
          <p:nvPr>
            <p:ph type="subTitle" idx="1"/>
          </p:nvPr>
        </p:nvSpPr>
        <p:spPr>
          <a:xfrm>
            <a:off x="1825079" y="1707654"/>
            <a:ext cx="5483225" cy="1691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lnSpc>
                <a:spcPct val="120000"/>
              </a:lnSpc>
            </a:pP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Khi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viết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số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thập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phân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, ta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viết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lần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lượt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từ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hàng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cao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đến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hàng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thấp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: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trước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hết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viết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phần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nguyên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,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viết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dấu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“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phẩy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”,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sau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đó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viết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phần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thập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 </a:t>
            </a:r>
            <a:r>
              <a:rPr lang="en-GB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phân</a:t>
            </a:r>
            <a:r>
              <a:rPr lang="en-GB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Nokia Standard" pitchFamily="18" charset="0"/>
                <a:ea typeface="思源黑体 CN Light" panose="020B0300000000000000" charset="-122"/>
                <a:sym typeface="+mn-ea"/>
              </a:rPr>
              <a:t>.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Nokia Standard" pitchFamily="18" charset="0"/>
              <a:ea typeface="思源黑体 CN Light" panose="020B0300000000000000" charset="-122"/>
            </a:endParaRPr>
          </a:p>
        </p:txBody>
      </p:sp>
      <p:pic>
        <p:nvPicPr>
          <p:cNvPr id="17" name="图片 16" descr="盖章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 rot="1500000">
            <a:off x="1715770" y="349250"/>
            <a:ext cx="1254760" cy="1254760"/>
          </a:xfrm>
          <a:prstGeom prst="rect">
            <a:avLst/>
          </a:prstGeom>
        </p:spPr>
      </p:pic>
      <p:sp>
        <p:nvSpPr>
          <p:cNvPr id="2" name="Google Shape;358;p29"/>
          <p:cNvSpPr/>
          <p:nvPr/>
        </p:nvSpPr>
        <p:spPr>
          <a:xfrm>
            <a:off x="398991" y="4113455"/>
            <a:ext cx="466831" cy="44879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359;p29"/>
          <p:cNvSpPr/>
          <p:nvPr/>
        </p:nvSpPr>
        <p:spPr>
          <a:xfrm rot="2006702">
            <a:off x="1006971" y="3407116"/>
            <a:ext cx="588826" cy="56609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组合 46"/>
          <p:cNvGrpSpPr/>
          <p:nvPr/>
        </p:nvGrpSpPr>
        <p:grpSpPr>
          <a:xfrm>
            <a:off x="5860415" y="195580"/>
            <a:ext cx="1869440" cy="1167130"/>
            <a:chOff x="8674" y="-1620"/>
            <a:chExt cx="5836" cy="3341"/>
          </a:xfrm>
        </p:grpSpPr>
        <p:pic>
          <p:nvPicPr>
            <p:cNvPr id="45" name="图片 44" descr="刷子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11169" y="-1620"/>
              <a:ext cx="3341" cy="3341"/>
            </a:xfrm>
            <a:prstGeom prst="rect">
              <a:avLst/>
            </a:prstGeom>
          </p:spPr>
        </p:pic>
        <p:pic>
          <p:nvPicPr>
            <p:cNvPr id="46" name="图片 45" descr="刻刀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8674" y="-1547"/>
              <a:ext cx="3182" cy="31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80173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" grpId="0" animBg="1"/>
      <p:bldP spid="357" grpId="1" animBg="1"/>
      <p:bldP spid="358" grpId="0" animBg="1"/>
      <p:bldP spid="358" grpId="1" animBg="1"/>
      <p:bldP spid="359" grpId="0" animBg="1"/>
      <p:bldP spid="359" grpId="1" animBg="1"/>
      <p:bldP spid="360" grpId="0"/>
      <p:bldP spid="360" grpId="1"/>
      <p:bldP spid="361" grpId="0" build="p"/>
      <p:bldP spid="361" grpId="1" build="p"/>
      <p:bldP spid="2" grpId="0" animBg="1"/>
      <p:bldP spid="2" grpId="1" animBg="1"/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"/>
          <p:cNvSpPr/>
          <p:nvPr/>
        </p:nvSpPr>
        <p:spPr>
          <a:xfrm>
            <a:off x="117799" y="1473096"/>
            <a:ext cx="3941402" cy="3105150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7"/>
          <p:cNvSpPr/>
          <p:nvPr/>
        </p:nvSpPr>
        <p:spPr>
          <a:xfrm>
            <a:off x="2672128" y="2912735"/>
            <a:ext cx="788035" cy="75819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333;p28"/>
          <p:cNvSpPr txBox="1">
            <a:spLocks noGrp="1"/>
          </p:cNvSpPr>
          <p:nvPr>
            <p:ph type="subTitle" idx="1"/>
          </p:nvPr>
        </p:nvSpPr>
        <p:spPr>
          <a:xfrm>
            <a:off x="4139952" y="267494"/>
            <a:ext cx="4833279" cy="46337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228600" algn="just">
              <a:spcBef>
                <a:spcPts val="600"/>
              </a:spcBef>
              <a:buFontTx/>
              <a:buChar char="-"/>
            </a:pP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So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sánh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các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nguyên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hai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so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sánh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hai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tự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nhiên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thập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phân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nguyên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lớn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thì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lớn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hơn</a:t>
            </a:r>
            <a:r>
              <a:rPr lang="en-US" sz="2000" dirty="0" smtClean="0">
                <a:solidFill>
                  <a:srgbClr val="002060"/>
                </a:solidFill>
                <a:latin typeface="UTM Neo Sans Intel" pitchFamily="18" charset="0"/>
              </a:rPr>
              <a:t>.</a:t>
            </a:r>
          </a:p>
          <a:p>
            <a:pPr indent="-228600" algn="just">
              <a:spcBef>
                <a:spcPts val="600"/>
              </a:spcBef>
              <a:buFontTx/>
              <a:buChar char="-"/>
            </a:pP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Nếu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nguyên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hai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nhau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thì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so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sánh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thập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phân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lần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lượt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từ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hàng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mười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hàng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trăm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hàng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nghìn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,… ;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đến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cùng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một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hàng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thập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phân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chữ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ở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hàng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tương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ứng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lớn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thì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lớn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.</a:t>
            </a:r>
          </a:p>
          <a:p>
            <a:pPr indent="-228600" algn="just">
              <a:spcBef>
                <a:spcPts val="600"/>
              </a:spcBef>
              <a:buFontTx/>
              <a:buChar char="-"/>
            </a:pP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Nếu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nguyên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phần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thập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phân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của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hai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nhau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thì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2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UTM Neo Sans Intel" pitchFamily="18" charset="0"/>
              </a:rPr>
              <a:t>bằng</a:t>
            </a:r>
            <a:r>
              <a:rPr lang="en-US" sz="2000" dirty="0">
                <a:solidFill>
                  <a:srgbClr val="002060"/>
                </a:solidFill>
                <a:latin typeface="UTM Neo Sans Intel" pitchFamily="18" charset="0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UTM Neo Sans Intel" pitchFamily="18" charset="0"/>
              </a:rPr>
              <a:t>nhau</a:t>
            </a:r>
            <a:r>
              <a:rPr lang="en-US" sz="2000" dirty="0" smtClean="0">
                <a:solidFill>
                  <a:srgbClr val="002060"/>
                </a:solidFill>
                <a:latin typeface="UTM Neo Sans Intel" pitchFamily="18" charset="0"/>
              </a:rPr>
              <a:t>.</a:t>
            </a:r>
            <a:endParaRPr lang="en-US" sz="2000" dirty="0">
              <a:solidFill>
                <a:srgbClr val="002060"/>
              </a:solidFill>
              <a:latin typeface="UTM Neo Sans Intel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619672" y="143136"/>
            <a:ext cx="2880320" cy="1930563"/>
            <a:chOff x="3059832" y="-113218"/>
            <a:chExt cx="2880320" cy="193056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-113218"/>
              <a:ext cx="2880320" cy="193056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360491" y="461967"/>
              <a:ext cx="229163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GB" sz="1800" b="1" dirty="0" err="1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Muốn</a:t>
              </a:r>
              <a:r>
                <a:rPr lang="en-US" altLang="en-GB" sz="1800" b="1" dirty="0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so </a:t>
              </a:r>
              <a:r>
                <a:rPr lang="en-US" altLang="en-GB" sz="1800" b="1" dirty="0" err="1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sánh</a:t>
              </a:r>
              <a:r>
                <a:rPr lang="en-US" altLang="en-GB" sz="1800" b="1" dirty="0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</a:p>
            <a:p>
              <a:pPr algn="ctr"/>
              <a:r>
                <a:rPr lang="en-US" altLang="en-GB" sz="1800" b="1" dirty="0" err="1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số</a:t>
              </a:r>
              <a:r>
                <a:rPr lang="en-US" altLang="en-GB" sz="1800" b="1" dirty="0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1800" b="1" dirty="0" err="1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thập</a:t>
              </a:r>
              <a:r>
                <a:rPr lang="en-US" altLang="en-GB" sz="1800" b="1" dirty="0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1800" b="1" dirty="0" err="1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phân</a:t>
              </a:r>
              <a:r>
                <a:rPr lang="en-US" altLang="en-GB" sz="1800" b="1" dirty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ta </a:t>
              </a:r>
              <a:r>
                <a:rPr lang="en-US" altLang="en-GB" sz="1800" b="1" dirty="0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 </a:t>
              </a:r>
              <a:r>
                <a:rPr lang="en-US" altLang="en-GB" sz="1800" b="1" dirty="0" err="1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làm</a:t>
              </a:r>
              <a:r>
                <a:rPr lang="en-US" altLang="en-GB" sz="1800" b="1" dirty="0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1800" b="1" dirty="0" err="1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như</a:t>
              </a:r>
              <a:r>
                <a:rPr lang="en-US" altLang="en-GB" sz="1800" b="1" dirty="0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1800" b="1" dirty="0" err="1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thế</a:t>
              </a:r>
              <a:r>
                <a:rPr lang="en-US" altLang="en-GB" sz="1800" b="1" dirty="0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 </a:t>
              </a:r>
              <a:r>
                <a:rPr lang="en-US" altLang="en-GB" sz="1800" b="1" dirty="0" err="1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nào</a:t>
              </a:r>
              <a:r>
                <a:rPr lang="en-US" altLang="en-GB" sz="1800" b="1" dirty="0" smtClean="0">
                  <a:latin typeface="UTM Nokia Standard" pitchFamily="18" charset="0"/>
                  <a:ea typeface="思源黑体 CN Medium" panose="020B0600000000000000" charset="-122"/>
                  <a:cs typeface="Algerian" panose="04020705040A02060702" charset="0"/>
                  <a:sym typeface="+mn-ea"/>
                </a:rPr>
                <a:t>?</a:t>
              </a:r>
              <a:endParaRPr lang="en-US" sz="1800" b="1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303" y="1549723"/>
            <a:ext cx="1710706" cy="301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683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" grpId="0" animBg="1"/>
      <p:bldP spid="312" grpId="0" animBg="1"/>
      <p:bldP spid="312" grpId="1" animBg="1"/>
      <p:bldP spid="6" grpId="0" build="p"/>
      <p:bldP spid="6" grpI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61,&quot;width&quot;:1361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35,&quot;width&quot;:735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91,&quot;width&quot;:1091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29,&quot;width&quot;:829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61,&quot;width&quot;:1361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41,&quot;width&quot;:1341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61,&quot;width&quot;:1361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41,&quot;width&quot;:1341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61,&quot;width&quot;:1361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35,&quot;width&quot;:735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29,&quot;width&quot;:82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35,&quot;width&quot;:735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41,&quot;width&quot;:1341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91,&quot;width&quot;:1091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61,&quot;width&quot;:1361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41,&quot;width&quot;:1341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61,&quot;width&quot;:1361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35,&quot;width&quot;:735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29,&quot;width&quot;:829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41,&quot;width&quot;:1341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91,&quot;width&quot;:1091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41,&quot;width&quot;:134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29,&quot;width&quot;:829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61,&quot;width&quot;:1361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735,&quot;width&quot;:735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29,&quot;width&quot;:829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41,&quot;width&quot;:1341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91,&quot;width&quot;:109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41,&quot;width&quot;:134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91,&quot;width&quot;:109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61,&quot;width&quot;:136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41,&quot;width&quot;:134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61,&quot;width&quot;:136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41,&quot;width&quot;:1341}"/>
</p:tagLst>
</file>

<file path=ppt/theme/theme1.xml><?xml version="1.0" encoding="utf-8"?>
<a:theme xmlns:a="http://schemas.openxmlformats.org/drawingml/2006/main" name="Office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917</Words>
  <Application>Microsoft Office PowerPoint</Application>
  <PresentationFormat>On-screen Show (16:9)</PresentationFormat>
  <Paragraphs>137</Paragraphs>
  <Slides>19</Slides>
  <Notes>17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</vt:lpstr>
      <vt:lpstr>LUYỆN TẬP CHUNG</vt:lpstr>
      <vt:lpstr>Mục tiêu BÀI HỌC</vt:lpstr>
      <vt:lpstr>PowerPoint Presentation</vt:lpstr>
      <vt:lpstr>1/ Đọc các số thập phân sau đây:</vt:lpstr>
      <vt:lpstr>Ghi nhớ!</vt:lpstr>
      <vt:lpstr>PowerPoint Presentation</vt:lpstr>
      <vt:lpstr>2/ Viết các số thập phân sau đây:</vt:lpstr>
      <vt:lpstr>Ghi nhớ!</vt:lpstr>
      <vt:lpstr>PowerPoint Presentation</vt:lpstr>
      <vt:lpstr>PowerPoint Presentation</vt:lpstr>
      <vt:lpstr>Ghi nhớ!</vt:lpstr>
      <vt:lpstr>Củng cố</vt:lpstr>
      <vt:lpstr>PowerPoint Presentation</vt:lpstr>
      <vt:lpstr>PowerPoint Presentation</vt:lpstr>
      <vt:lpstr>Dặn dò</vt:lpstr>
      <vt:lpstr>PowerPoint Presentation</vt:lpstr>
      <vt:lpstr>PowerPoint Presentation</vt:lpstr>
      <vt:lpstr>4/ Tính bằng cách thuận tiện: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EDUCATION SLIDE SHOW</dc:title>
  <dc:creator>NguyenHuyThienTho</dc:creator>
  <cp:lastModifiedBy>admin</cp:lastModifiedBy>
  <cp:revision>51</cp:revision>
  <dcterms:created xsi:type="dcterms:W3CDTF">2021-09-10T09:09:00Z</dcterms:created>
  <dcterms:modified xsi:type="dcterms:W3CDTF">2021-10-20T20:19:07Z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48E446A708DC4C95981B0ECC8DF12415</vt:lpwstr>
  </property>
  <property fmtid="{D5CDD505-2E9C-101B-9397-08002B2CF9AE}" pid="3" name="KSOProductBuildVer">
    <vt:lpwstr>2052-11.1.0.10700</vt:lpwstr>
  </property>
</Properties>
</file>